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  <p:sldMasterId id="2147483660" r:id="rId5"/>
    <p:sldMasterId id="2147483729" r:id="rId6"/>
    <p:sldMasterId id="2147483734" r:id="rId7"/>
  </p:sldMasterIdLst>
  <p:notesMasterIdLst>
    <p:notesMasterId r:id="rId15"/>
  </p:notesMasterIdLst>
  <p:handoutMasterIdLst>
    <p:handoutMasterId r:id="rId16"/>
  </p:handoutMasterIdLst>
  <p:sldIdLst>
    <p:sldId id="285" r:id="rId8"/>
    <p:sldId id="323" r:id="rId9"/>
    <p:sldId id="324" r:id="rId10"/>
    <p:sldId id="322" r:id="rId11"/>
    <p:sldId id="325" r:id="rId12"/>
    <p:sldId id="319" r:id="rId13"/>
    <p:sldId id="32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766"/>
    <a:srgbClr val="151615"/>
    <a:srgbClr val="006941"/>
    <a:srgbClr val="006C43"/>
    <a:srgbClr val="ABCC3A"/>
    <a:srgbClr val="F7F6F7"/>
    <a:srgbClr val="669A2F"/>
    <a:srgbClr val="CCCC00"/>
    <a:srgbClr val="BEF000"/>
    <a:srgbClr val="E5E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EAA059-091F-096F-8470-ED5E18FFC255}" v="3" dt="2024-06-27T19:53:51.538"/>
    <p1510:client id="{99E118EB-0C1B-E3E0-C2AD-614317452143}" v="70" dt="2024-06-27T19:53:10.1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y Penfold" userId="7b0eda85-f233-4aa6-b4b8-06b94f94009f" providerId="ADAL" clId="{92A69120-D8A6-4CE0-BC8B-9ABCC8B3242B}"/>
    <pc:docChg chg="undo custSel addSld delSld modSld">
      <pc:chgData name="Henry Penfold" userId="7b0eda85-f233-4aa6-b4b8-06b94f94009f" providerId="ADAL" clId="{92A69120-D8A6-4CE0-BC8B-9ABCC8B3242B}" dt="2024-06-24T19:28:33.737" v="412" actId="20577"/>
      <pc:docMkLst>
        <pc:docMk/>
      </pc:docMkLst>
      <pc:sldChg chg="modSp mod modClrScheme chgLayout">
        <pc:chgData name="Henry Penfold" userId="7b0eda85-f233-4aa6-b4b8-06b94f94009f" providerId="ADAL" clId="{92A69120-D8A6-4CE0-BC8B-9ABCC8B3242B}" dt="2024-06-24T19:23:31.871" v="71" actId="20577"/>
        <pc:sldMkLst>
          <pc:docMk/>
          <pc:sldMk cId="575896527" sldId="285"/>
        </pc:sldMkLst>
        <pc:spChg chg="mod ord">
          <ac:chgData name="Henry Penfold" userId="7b0eda85-f233-4aa6-b4b8-06b94f94009f" providerId="ADAL" clId="{92A69120-D8A6-4CE0-BC8B-9ABCC8B3242B}" dt="2024-06-24T19:23:25.842" v="43" actId="20577"/>
          <ac:spMkLst>
            <pc:docMk/>
            <pc:sldMk cId="575896527" sldId="285"/>
            <ac:spMk id="4" creationId="{C73CA8E3-8747-3797-EFC2-E5D7D718A249}"/>
          </ac:spMkLst>
        </pc:spChg>
        <pc:spChg chg="mod ord">
          <ac:chgData name="Henry Penfold" userId="7b0eda85-f233-4aa6-b4b8-06b94f94009f" providerId="ADAL" clId="{92A69120-D8A6-4CE0-BC8B-9ABCC8B3242B}" dt="2024-06-24T19:22:55.646" v="34" actId="20577"/>
          <ac:spMkLst>
            <pc:docMk/>
            <pc:sldMk cId="575896527" sldId="285"/>
            <ac:spMk id="5" creationId="{FCFCEBCB-896A-4A1B-A606-7202E754C282}"/>
          </ac:spMkLst>
        </pc:spChg>
        <pc:spChg chg="mod ord">
          <ac:chgData name="Henry Penfold" userId="7b0eda85-f233-4aa6-b4b8-06b94f94009f" providerId="ADAL" clId="{92A69120-D8A6-4CE0-BC8B-9ABCC8B3242B}" dt="2024-06-24T19:23:31.871" v="71" actId="20577"/>
          <ac:spMkLst>
            <pc:docMk/>
            <pc:sldMk cId="575896527" sldId="285"/>
            <ac:spMk id="6" creationId="{AB5E1B1A-13C7-60B1-5310-559DB8133F51}"/>
          </ac:spMkLst>
        </pc:spChg>
      </pc:sldChg>
      <pc:sldChg chg="del">
        <pc:chgData name="Henry Penfold" userId="7b0eda85-f233-4aa6-b4b8-06b94f94009f" providerId="ADAL" clId="{92A69120-D8A6-4CE0-BC8B-9ABCC8B3242B}" dt="2024-06-24T19:23:35.065" v="72" actId="47"/>
        <pc:sldMkLst>
          <pc:docMk/>
          <pc:sldMk cId="3745099496" sldId="296"/>
        </pc:sldMkLst>
      </pc:sldChg>
      <pc:sldChg chg="delSp modSp del mod modClrScheme chgLayout">
        <pc:chgData name="Henry Penfold" userId="7b0eda85-f233-4aa6-b4b8-06b94f94009f" providerId="ADAL" clId="{92A69120-D8A6-4CE0-BC8B-9ABCC8B3242B}" dt="2024-06-24T19:24:49.183" v="141" actId="47"/>
        <pc:sldMkLst>
          <pc:docMk/>
          <pc:sldMk cId="1498205377" sldId="299"/>
        </pc:sldMkLst>
        <pc:spChg chg="mod ord">
          <ac:chgData name="Henry Penfold" userId="7b0eda85-f233-4aa6-b4b8-06b94f94009f" providerId="ADAL" clId="{92A69120-D8A6-4CE0-BC8B-9ABCC8B3242B}" dt="2024-06-24T19:24:33.205" v="117" actId="700"/>
          <ac:spMkLst>
            <pc:docMk/>
            <pc:sldMk cId="1498205377" sldId="299"/>
            <ac:spMk id="3" creationId="{2D390EF5-7935-425E-89D0-7C552CDC4AD9}"/>
          </ac:spMkLst>
        </pc:spChg>
        <pc:spChg chg="mod ord">
          <ac:chgData name="Henry Penfold" userId="7b0eda85-f233-4aa6-b4b8-06b94f94009f" providerId="ADAL" clId="{92A69120-D8A6-4CE0-BC8B-9ABCC8B3242B}" dt="2024-06-24T19:24:33.205" v="117" actId="700"/>
          <ac:spMkLst>
            <pc:docMk/>
            <pc:sldMk cId="1498205377" sldId="299"/>
            <ac:spMk id="4" creationId="{70151F38-6AAC-4F96-B436-D4BCC4CB0B36}"/>
          </ac:spMkLst>
        </pc:spChg>
        <pc:spChg chg="mod ord">
          <ac:chgData name="Henry Penfold" userId="7b0eda85-f233-4aa6-b4b8-06b94f94009f" providerId="ADAL" clId="{92A69120-D8A6-4CE0-BC8B-9ABCC8B3242B}" dt="2024-06-24T19:24:33.205" v="117" actId="700"/>
          <ac:spMkLst>
            <pc:docMk/>
            <pc:sldMk cId="1498205377" sldId="299"/>
            <ac:spMk id="8" creationId="{A827412F-9D98-4FF1-964E-ACD0812AB1D7}"/>
          </ac:spMkLst>
        </pc:spChg>
        <pc:spChg chg="mod ord">
          <ac:chgData name="Henry Penfold" userId="7b0eda85-f233-4aa6-b4b8-06b94f94009f" providerId="ADAL" clId="{92A69120-D8A6-4CE0-BC8B-9ABCC8B3242B}" dt="2024-06-24T19:24:33.205" v="117" actId="700"/>
          <ac:spMkLst>
            <pc:docMk/>
            <pc:sldMk cId="1498205377" sldId="299"/>
            <ac:spMk id="9" creationId="{377ED149-6356-49F7-91C2-FF7F77F2DA45}"/>
          </ac:spMkLst>
        </pc:spChg>
        <pc:spChg chg="mod ord">
          <ac:chgData name="Henry Penfold" userId="7b0eda85-f233-4aa6-b4b8-06b94f94009f" providerId="ADAL" clId="{92A69120-D8A6-4CE0-BC8B-9ABCC8B3242B}" dt="2024-06-24T19:24:33.205" v="117" actId="700"/>
          <ac:spMkLst>
            <pc:docMk/>
            <pc:sldMk cId="1498205377" sldId="299"/>
            <ac:spMk id="10" creationId="{DA6CBF0B-33F5-46E4-92DB-5B14863D873A}"/>
          </ac:spMkLst>
        </pc:spChg>
        <pc:spChg chg="del">
          <ac:chgData name="Henry Penfold" userId="7b0eda85-f233-4aa6-b4b8-06b94f94009f" providerId="ADAL" clId="{92A69120-D8A6-4CE0-BC8B-9ABCC8B3242B}" dt="2024-06-24T19:24:33.205" v="117" actId="700"/>
          <ac:spMkLst>
            <pc:docMk/>
            <pc:sldMk cId="1498205377" sldId="299"/>
            <ac:spMk id="19" creationId="{66805039-DD60-3748-86FC-4B25C2A6D29E}"/>
          </ac:spMkLst>
        </pc:spChg>
      </pc:sldChg>
      <pc:sldChg chg="del">
        <pc:chgData name="Henry Penfold" userId="7b0eda85-f233-4aa6-b4b8-06b94f94009f" providerId="ADAL" clId="{92A69120-D8A6-4CE0-BC8B-9ABCC8B3242B}" dt="2024-06-24T19:27:33.430" v="279" actId="47"/>
        <pc:sldMkLst>
          <pc:docMk/>
          <pc:sldMk cId="137083722" sldId="313"/>
        </pc:sldMkLst>
      </pc:sldChg>
      <pc:sldChg chg="del">
        <pc:chgData name="Henry Penfold" userId="7b0eda85-f233-4aa6-b4b8-06b94f94009f" providerId="ADAL" clId="{92A69120-D8A6-4CE0-BC8B-9ABCC8B3242B}" dt="2024-06-24T19:24:23.444" v="115" actId="47"/>
        <pc:sldMkLst>
          <pc:docMk/>
          <pc:sldMk cId="2372058070" sldId="314"/>
        </pc:sldMkLst>
      </pc:sldChg>
      <pc:sldChg chg="modSp del mod">
        <pc:chgData name="Henry Penfold" userId="7b0eda85-f233-4aa6-b4b8-06b94f94009f" providerId="ADAL" clId="{92A69120-D8A6-4CE0-BC8B-9ABCC8B3242B}" dt="2024-06-24T19:24:22.162" v="114" actId="47"/>
        <pc:sldMkLst>
          <pc:docMk/>
          <pc:sldMk cId="2588014904" sldId="315"/>
        </pc:sldMkLst>
        <pc:spChg chg="mod">
          <ac:chgData name="Henry Penfold" userId="7b0eda85-f233-4aa6-b4b8-06b94f94009f" providerId="ADAL" clId="{92A69120-D8A6-4CE0-BC8B-9ABCC8B3242B}" dt="2024-06-24T19:24:03.043" v="104" actId="20577"/>
          <ac:spMkLst>
            <pc:docMk/>
            <pc:sldMk cId="2588014904" sldId="315"/>
            <ac:spMk id="8" creationId="{A827412F-9D98-4FF1-964E-ACD0812AB1D7}"/>
          </ac:spMkLst>
        </pc:spChg>
      </pc:sldChg>
      <pc:sldChg chg="modSp del mod modClrScheme chgLayout">
        <pc:chgData name="Henry Penfold" userId="7b0eda85-f233-4aa6-b4b8-06b94f94009f" providerId="ADAL" clId="{92A69120-D8A6-4CE0-BC8B-9ABCC8B3242B}" dt="2024-06-24T19:27:33.430" v="279" actId="47"/>
        <pc:sldMkLst>
          <pc:docMk/>
          <pc:sldMk cId="2769691065" sldId="316"/>
        </pc:sldMkLst>
        <pc:spChg chg="mod ord">
          <ac:chgData name="Henry Penfold" userId="7b0eda85-f233-4aa6-b4b8-06b94f94009f" providerId="ADAL" clId="{92A69120-D8A6-4CE0-BC8B-9ABCC8B3242B}" dt="2024-06-24T19:27:27.470" v="278" actId="700"/>
          <ac:spMkLst>
            <pc:docMk/>
            <pc:sldMk cId="2769691065" sldId="316"/>
            <ac:spMk id="2" creationId="{E31C2E0A-696D-1A42-8C12-8604C741EED9}"/>
          </ac:spMkLst>
        </pc:spChg>
        <pc:spChg chg="mod ord">
          <ac:chgData name="Henry Penfold" userId="7b0eda85-f233-4aa6-b4b8-06b94f94009f" providerId="ADAL" clId="{92A69120-D8A6-4CE0-BC8B-9ABCC8B3242B}" dt="2024-06-24T19:27:27.470" v="278" actId="700"/>
          <ac:spMkLst>
            <pc:docMk/>
            <pc:sldMk cId="2769691065" sldId="316"/>
            <ac:spMk id="3" creationId="{2D390EF5-7935-425E-89D0-7C552CDC4AD9}"/>
          </ac:spMkLst>
        </pc:spChg>
        <pc:spChg chg="mod ord">
          <ac:chgData name="Henry Penfold" userId="7b0eda85-f233-4aa6-b4b8-06b94f94009f" providerId="ADAL" clId="{92A69120-D8A6-4CE0-BC8B-9ABCC8B3242B}" dt="2024-06-24T19:27:27.470" v="278" actId="700"/>
          <ac:spMkLst>
            <pc:docMk/>
            <pc:sldMk cId="2769691065" sldId="316"/>
            <ac:spMk id="4" creationId="{70151F38-6AAC-4F96-B436-D4BCC4CB0B36}"/>
          </ac:spMkLst>
        </pc:spChg>
        <pc:spChg chg="mod ord">
          <ac:chgData name="Henry Penfold" userId="7b0eda85-f233-4aa6-b4b8-06b94f94009f" providerId="ADAL" clId="{92A69120-D8A6-4CE0-BC8B-9ABCC8B3242B}" dt="2024-06-24T19:27:27.470" v="278" actId="700"/>
          <ac:spMkLst>
            <pc:docMk/>
            <pc:sldMk cId="2769691065" sldId="316"/>
            <ac:spMk id="8" creationId="{A827412F-9D98-4FF1-964E-ACD0812AB1D7}"/>
          </ac:spMkLst>
        </pc:spChg>
        <pc:spChg chg="mod ord">
          <ac:chgData name="Henry Penfold" userId="7b0eda85-f233-4aa6-b4b8-06b94f94009f" providerId="ADAL" clId="{92A69120-D8A6-4CE0-BC8B-9ABCC8B3242B}" dt="2024-06-24T19:27:27.470" v="278" actId="700"/>
          <ac:spMkLst>
            <pc:docMk/>
            <pc:sldMk cId="2769691065" sldId="316"/>
            <ac:spMk id="9" creationId="{377ED149-6356-49F7-91C2-FF7F77F2DA45}"/>
          </ac:spMkLst>
        </pc:spChg>
      </pc:sldChg>
      <pc:sldChg chg="addSp delSp modSp mod modClrScheme chgLayout">
        <pc:chgData name="Henry Penfold" userId="7b0eda85-f233-4aa6-b4b8-06b94f94009f" providerId="ADAL" clId="{92A69120-D8A6-4CE0-BC8B-9ABCC8B3242B}" dt="2024-06-24T19:26:50.899" v="245" actId="1076"/>
        <pc:sldMkLst>
          <pc:docMk/>
          <pc:sldMk cId="3599522305" sldId="319"/>
        </pc:sldMkLst>
        <pc:spChg chg="del mod ord">
          <ac:chgData name="Henry Penfold" userId="7b0eda85-f233-4aa6-b4b8-06b94f94009f" providerId="ADAL" clId="{92A69120-D8A6-4CE0-BC8B-9ABCC8B3242B}" dt="2024-06-24T19:26:15.753" v="241" actId="478"/>
          <ac:spMkLst>
            <pc:docMk/>
            <pc:sldMk cId="3599522305" sldId="319"/>
            <ac:spMk id="2" creationId="{3CA15A52-8F6A-8A46-ACC6-77A748B9C93F}"/>
          </ac:spMkLst>
        </pc:spChg>
        <pc:spChg chg="mod ord">
          <ac:chgData name="Henry Penfold" userId="7b0eda85-f233-4aa6-b4b8-06b94f94009f" providerId="ADAL" clId="{92A69120-D8A6-4CE0-BC8B-9ABCC8B3242B}" dt="2024-06-24T19:26:11.778" v="240" actId="700"/>
          <ac:spMkLst>
            <pc:docMk/>
            <pc:sldMk cId="3599522305" sldId="319"/>
            <ac:spMk id="3" creationId="{D41868E6-696F-D44B-AA38-50FDABCB044D}"/>
          </ac:spMkLst>
        </pc:spChg>
        <pc:spChg chg="mod ord">
          <ac:chgData name="Henry Penfold" userId="7b0eda85-f233-4aa6-b4b8-06b94f94009f" providerId="ADAL" clId="{92A69120-D8A6-4CE0-BC8B-9ABCC8B3242B}" dt="2024-06-24T19:26:11.778" v="240" actId="700"/>
          <ac:spMkLst>
            <pc:docMk/>
            <pc:sldMk cId="3599522305" sldId="319"/>
            <ac:spMk id="4" creationId="{B6D9E2B5-7BDE-FB4B-9653-ADE2342A8AF5}"/>
          </ac:spMkLst>
        </pc:spChg>
        <pc:spChg chg="add del mod">
          <ac:chgData name="Henry Penfold" userId="7b0eda85-f233-4aa6-b4b8-06b94f94009f" providerId="ADAL" clId="{92A69120-D8A6-4CE0-BC8B-9ABCC8B3242B}" dt="2024-06-24T19:26:20.663" v="242" actId="478"/>
          <ac:spMkLst>
            <pc:docMk/>
            <pc:sldMk cId="3599522305" sldId="319"/>
            <ac:spMk id="6" creationId="{0E8CC60F-9B74-9131-9AE0-0E5211FD374E}"/>
          </ac:spMkLst>
        </pc:spChg>
        <pc:picChg chg="add mod">
          <ac:chgData name="Henry Penfold" userId="7b0eda85-f233-4aa6-b4b8-06b94f94009f" providerId="ADAL" clId="{92A69120-D8A6-4CE0-BC8B-9ABCC8B3242B}" dt="2024-06-24T19:26:50.899" v="245" actId="1076"/>
          <ac:picMkLst>
            <pc:docMk/>
            <pc:sldMk cId="3599522305" sldId="319"/>
            <ac:picMk id="8" creationId="{B9C9E878-B16F-57EB-D376-FD9DD57E7967}"/>
          </ac:picMkLst>
        </pc:picChg>
      </pc:sldChg>
      <pc:sldChg chg="del">
        <pc:chgData name="Henry Penfold" userId="7b0eda85-f233-4aa6-b4b8-06b94f94009f" providerId="ADAL" clId="{92A69120-D8A6-4CE0-BC8B-9ABCC8B3242B}" dt="2024-06-24T19:24:24.633" v="116" actId="47"/>
        <pc:sldMkLst>
          <pc:docMk/>
          <pc:sldMk cId="1112742528" sldId="320"/>
        </pc:sldMkLst>
      </pc:sldChg>
      <pc:sldChg chg="del">
        <pc:chgData name="Henry Penfold" userId="7b0eda85-f233-4aa6-b4b8-06b94f94009f" providerId="ADAL" clId="{92A69120-D8A6-4CE0-BC8B-9ABCC8B3242B}" dt="2024-06-24T19:24:50.769" v="142" actId="47"/>
        <pc:sldMkLst>
          <pc:docMk/>
          <pc:sldMk cId="2949439251" sldId="321"/>
        </pc:sldMkLst>
      </pc:sldChg>
      <pc:sldChg chg="addSp delSp modSp add mod">
        <pc:chgData name="Henry Penfold" userId="7b0eda85-f233-4aa6-b4b8-06b94f94009f" providerId="ADAL" clId="{92A69120-D8A6-4CE0-BC8B-9ABCC8B3242B}" dt="2024-06-24T19:24:19.681" v="113" actId="478"/>
        <pc:sldMkLst>
          <pc:docMk/>
          <pc:sldMk cId="208167992" sldId="322"/>
        </pc:sldMkLst>
        <pc:spChg chg="add del mod">
          <ac:chgData name="Henry Penfold" userId="7b0eda85-f233-4aa6-b4b8-06b94f94009f" providerId="ADAL" clId="{92A69120-D8A6-4CE0-BC8B-9ABCC8B3242B}" dt="2024-06-24T19:24:19.681" v="113" actId="478"/>
          <ac:spMkLst>
            <pc:docMk/>
            <pc:sldMk cId="208167992" sldId="322"/>
            <ac:spMk id="5" creationId="{627D4B40-5D4A-53D3-2E29-9111CF495FB0}"/>
          </ac:spMkLst>
        </pc:spChg>
        <pc:spChg chg="mod">
          <ac:chgData name="Henry Penfold" userId="7b0eda85-f233-4aa6-b4b8-06b94f94009f" providerId="ADAL" clId="{92A69120-D8A6-4CE0-BC8B-9ABCC8B3242B}" dt="2024-06-24T19:24:14.464" v="110" actId="20577"/>
          <ac:spMkLst>
            <pc:docMk/>
            <pc:sldMk cId="208167992" sldId="322"/>
            <ac:spMk id="8" creationId="{A827412F-9D98-4FF1-964E-ACD0812AB1D7}"/>
          </ac:spMkLst>
        </pc:spChg>
        <pc:spChg chg="del">
          <ac:chgData name="Henry Penfold" userId="7b0eda85-f233-4aa6-b4b8-06b94f94009f" providerId="ADAL" clId="{92A69120-D8A6-4CE0-BC8B-9ABCC8B3242B}" dt="2024-06-24T19:24:17.306" v="111" actId="478"/>
          <ac:spMkLst>
            <pc:docMk/>
            <pc:sldMk cId="208167992" sldId="322"/>
            <ac:spMk id="9" creationId="{377ED149-6356-49F7-91C2-FF7F77F2DA45}"/>
          </ac:spMkLst>
        </pc:spChg>
      </pc:sldChg>
      <pc:sldChg chg="modSp new mod">
        <pc:chgData name="Henry Penfold" userId="7b0eda85-f233-4aa6-b4b8-06b94f94009f" providerId="ADAL" clId="{92A69120-D8A6-4CE0-BC8B-9ABCC8B3242B}" dt="2024-06-24T19:24:46.448" v="140" actId="20577"/>
        <pc:sldMkLst>
          <pc:docMk/>
          <pc:sldMk cId="317891881" sldId="323"/>
        </pc:sldMkLst>
        <pc:spChg chg="mod">
          <ac:chgData name="Henry Penfold" userId="7b0eda85-f233-4aa6-b4b8-06b94f94009f" providerId="ADAL" clId="{92A69120-D8A6-4CE0-BC8B-9ABCC8B3242B}" dt="2024-06-24T19:24:46.448" v="140" actId="20577"/>
          <ac:spMkLst>
            <pc:docMk/>
            <pc:sldMk cId="317891881" sldId="323"/>
            <ac:spMk id="2" creationId="{BF7A5C2A-A61D-F612-F392-CD15E3F2637F}"/>
          </ac:spMkLst>
        </pc:spChg>
      </pc:sldChg>
      <pc:sldChg chg="modSp new mod">
        <pc:chgData name="Henry Penfold" userId="7b0eda85-f233-4aa6-b4b8-06b94f94009f" providerId="ADAL" clId="{92A69120-D8A6-4CE0-BC8B-9ABCC8B3242B}" dt="2024-06-24T19:25:57.703" v="239" actId="20577"/>
        <pc:sldMkLst>
          <pc:docMk/>
          <pc:sldMk cId="2049117945" sldId="324"/>
        </pc:sldMkLst>
        <pc:spChg chg="mod">
          <ac:chgData name="Henry Penfold" userId="7b0eda85-f233-4aa6-b4b8-06b94f94009f" providerId="ADAL" clId="{92A69120-D8A6-4CE0-BC8B-9ABCC8B3242B}" dt="2024-06-24T19:25:19.938" v="187" actId="20577"/>
          <ac:spMkLst>
            <pc:docMk/>
            <pc:sldMk cId="2049117945" sldId="324"/>
            <ac:spMk id="2" creationId="{FD7D3BEB-FB5F-A0C9-AABC-643BD92E38A0}"/>
          </ac:spMkLst>
        </pc:spChg>
        <pc:spChg chg="mod">
          <ac:chgData name="Henry Penfold" userId="7b0eda85-f233-4aa6-b4b8-06b94f94009f" providerId="ADAL" clId="{92A69120-D8A6-4CE0-BC8B-9ABCC8B3242B}" dt="2024-06-24T19:25:55.795" v="238" actId="14100"/>
          <ac:spMkLst>
            <pc:docMk/>
            <pc:sldMk cId="2049117945" sldId="324"/>
            <ac:spMk id="5" creationId="{76B59607-E453-B090-247C-37B982C30894}"/>
          </ac:spMkLst>
        </pc:spChg>
        <pc:spChg chg="mod">
          <ac:chgData name="Henry Penfold" userId="7b0eda85-f233-4aa6-b4b8-06b94f94009f" providerId="ADAL" clId="{92A69120-D8A6-4CE0-BC8B-9ABCC8B3242B}" dt="2024-06-24T19:25:49.338" v="236" actId="20577"/>
          <ac:spMkLst>
            <pc:docMk/>
            <pc:sldMk cId="2049117945" sldId="324"/>
            <ac:spMk id="6" creationId="{E9727A90-4F33-01A1-8654-D5293915BB1A}"/>
          </ac:spMkLst>
        </pc:spChg>
        <pc:spChg chg="mod">
          <ac:chgData name="Henry Penfold" userId="7b0eda85-f233-4aa6-b4b8-06b94f94009f" providerId="ADAL" clId="{92A69120-D8A6-4CE0-BC8B-9ABCC8B3242B}" dt="2024-06-24T19:25:57.703" v="239" actId="20577"/>
          <ac:spMkLst>
            <pc:docMk/>
            <pc:sldMk cId="2049117945" sldId="324"/>
            <ac:spMk id="7" creationId="{D522DEE4-4FCF-CF2B-4983-BCB397549174}"/>
          </ac:spMkLst>
        </pc:spChg>
      </pc:sldChg>
      <pc:sldChg chg="modSp new mod">
        <pc:chgData name="Henry Penfold" userId="7b0eda85-f233-4aa6-b4b8-06b94f94009f" providerId="ADAL" clId="{92A69120-D8A6-4CE0-BC8B-9ABCC8B3242B}" dt="2024-06-24T19:28:33.737" v="412" actId="20577"/>
        <pc:sldMkLst>
          <pc:docMk/>
          <pc:sldMk cId="769667592" sldId="325"/>
        </pc:sldMkLst>
        <pc:spChg chg="mod">
          <ac:chgData name="Henry Penfold" userId="7b0eda85-f233-4aa6-b4b8-06b94f94009f" providerId="ADAL" clId="{92A69120-D8A6-4CE0-BC8B-9ABCC8B3242B}" dt="2024-06-24T19:27:12.297" v="276" actId="20577"/>
          <ac:spMkLst>
            <pc:docMk/>
            <pc:sldMk cId="769667592" sldId="325"/>
            <ac:spMk id="2" creationId="{FBFEEC72-1E5E-7B4E-3BD0-B642CE138D95}"/>
          </ac:spMkLst>
        </pc:spChg>
        <pc:spChg chg="mod">
          <ac:chgData name="Henry Penfold" userId="7b0eda85-f233-4aa6-b4b8-06b94f94009f" providerId="ADAL" clId="{92A69120-D8A6-4CE0-BC8B-9ABCC8B3242B}" dt="2024-06-24T19:28:33.737" v="412" actId="20577"/>
          <ac:spMkLst>
            <pc:docMk/>
            <pc:sldMk cId="769667592" sldId="325"/>
            <ac:spMk id="5" creationId="{316CE89E-5692-82AB-BFBC-D12E688E6A36}"/>
          </ac:spMkLst>
        </pc:spChg>
      </pc:sldChg>
      <pc:sldChg chg="modSp new mod">
        <pc:chgData name="Henry Penfold" userId="7b0eda85-f233-4aa6-b4b8-06b94f94009f" providerId="ADAL" clId="{92A69120-D8A6-4CE0-BC8B-9ABCC8B3242B}" dt="2024-06-24T19:28:06.313" v="353" actId="20577"/>
        <pc:sldMkLst>
          <pc:docMk/>
          <pc:sldMk cId="3990622873" sldId="326"/>
        </pc:sldMkLst>
        <pc:spChg chg="mod">
          <ac:chgData name="Henry Penfold" userId="7b0eda85-f233-4aa6-b4b8-06b94f94009f" providerId="ADAL" clId="{92A69120-D8A6-4CE0-BC8B-9ABCC8B3242B}" dt="2024-06-24T19:27:44.203" v="293" actId="20577"/>
          <ac:spMkLst>
            <pc:docMk/>
            <pc:sldMk cId="3990622873" sldId="326"/>
            <ac:spMk id="2" creationId="{E8F95DF4-2448-0A15-2990-778CF8A3D18B}"/>
          </ac:spMkLst>
        </pc:spChg>
        <pc:spChg chg="mod">
          <ac:chgData name="Henry Penfold" userId="7b0eda85-f233-4aa6-b4b8-06b94f94009f" providerId="ADAL" clId="{92A69120-D8A6-4CE0-BC8B-9ABCC8B3242B}" dt="2024-06-24T19:28:06.313" v="353" actId="20577"/>
          <ac:spMkLst>
            <pc:docMk/>
            <pc:sldMk cId="3990622873" sldId="326"/>
            <ac:spMk id="5" creationId="{CFD8F6D1-85CA-C546-D71D-63CFF45A28A0}"/>
          </ac:spMkLst>
        </pc:spChg>
      </pc:sldChg>
      <pc:sldMasterChg chg="delSldLayout">
        <pc:chgData name="Henry Penfold" userId="7b0eda85-f233-4aa6-b4b8-06b94f94009f" providerId="ADAL" clId="{92A69120-D8A6-4CE0-BC8B-9ABCC8B3242B}" dt="2024-06-24T19:24:23.444" v="115" actId="47"/>
        <pc:sldMasterMkLst>
          <pc:docMk/>
          <pc:sldMasterMk cId="1847438861" sldId="2147483720"/>
        </pc:sldMasterMkLst>
        <pc:sldLayoutChg chg="del">
          <pc:chgData name="Henry Penfold" userId="7b0eda85-f233-4aa6-b4b8-06b94f94009f" providerId="ADAL" clId="{92A69120-D8A6-4CE0-BC8B-9ABCC8B3242B}" dt="2024-06-24T19:24:23.444" v="115" actId="47"/>
          <pc:sldLayoutMkLst>
            <pc:docMk/>
            <pc:sldMasterMk cId="1847438861" sldId="2147483720"/>
            <pc:sldLayoutMk cId="2461049927" sldId="2147483763"/>
          </pc:sldLayoutMkLst>
        </pc:sldLayoutChg>
      </pc:sldMasterChg>
    </pc:docChg>
  </pc:docChgLst>
  <pc:docChgLst>
    <pc:chgData name="Marta Bronowicka" userId="58fd722a-f035-40f0-9b0a-5bd683c77dc1" providerId="ADAL" clId="{D11DC6A2-6FAE-4F7A-8C38-06988381CEDD}"/>
    <pc:docChg chg="undo custSel modSld">
      <pc:chgData name="Marta Bronowicka" userId="58fd722a-f035-40f0-9b0a-5bd683c77dc1" providerId="ADAL" clId="{D11DC6A2-6FAE-4F7A-8C38-06988381CEDD}" dt="2023-09-19T10:18:02.845" v="135" actId="20577"/>
      <pc:docMkLst>
        <pc:docMk/>
      </pc:docMkLst>
      <pc:sldChg chg="addSp delSp modSp mod">
        <pc:chgData name="Marta Bronowicka" userId="58fd722a-f035-40f0-9b0a-5bd683c77dc1" providerId="ADAL" clId="{D11DC6A2-6FAE-4F7A-8C38-06988381CEDD}" dt="2023-09-19T10:18:02.845" v="135" actId="20577"/>
        <pc:sldMkLst>
          <pc:docMk/>
          <pc:sldMk cId="575896527" sldId="285"/>
        </pc:sldMkLst>
        <pc:spChg chg="mod">
          <ac:chgData name="Marta Bronowicka" userId="58fd722a-f035-40f0-9b0a-5bd683c77dc1" providerId="ADAL" clId="{D11DC6A2-6FAE-4F7A-8C38-06988381CEDD}" dt="2023-09-19T10:17:45.699" v="129" actId="20577"/>
          <ac:spMkLst>
            <pc:docMk/>
            <pc:sldMk cId="575896527" sldId="285"/>
            <ac:spMk id="2" creationId="{5C31F73A-404C-41BF-9BAD-BD85AF91D33C}"/>
          </ac:spMkLst>
        </pc:spChg>
        <pc:spChg chg="add del mod">
          <ac:chgData name="Marta Bronowicka" userId="58fd722a-f035-40f0-9b0a-5bd683c77dc1" providerId="ADAL" clId="{D11DC6A2-6FAE-4F7A-8C38-06988381CEDD}" dt="2023-09-19T10:17:39.085" v="122" actId="478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Marta Bronowicka" userId="58fd722a-f035-40f0-9b0a-5bd683c77dc1" providerId="ADAL" clId="{D11DC6A2-6FAE-4F7A-8C38-06988381CEDD}" dt="2023-09-19T10:18:02.845" v="135" actId="20577"/>
          <ac:spMkLst>
            <pc:docMk/>
            <pc:sldMk cId="575896527" sldId="285"/>
            <ac:spMk id="5" creationId="{FCFCEBCB-896A-4A1B-A606-7202E754C282}"/>
          </ac:spMkLst>
        </pc:spChg>
        <pc:spChg chg="del">
          <ac:chgData name="Marta Bronowicka" userId="58fd722a-f035-40f0-9b0a-5bd683c77dc1" providerId="ADAL" clId="{D11DC6A2-6FAE-4F7A-8C38-06988381CEDD}" dt="2023-09-19T10:15:19.470" v="33" actId="478"/>
          <ac:spMkLst>
            <pc:docMk/>
            <pc:sldMk cId="575896527" sldId="285"/>
            <ac:spMk id="6" creationId="{B2597624-BD4D-4D27-ABF3-4FA536A4FFC9}"/>
          </ac:spMkLst>
        </pc:spChg>
      </pc:sldChg>
      <pc:sldChg chg="modSp mod">
        <pc:chgData name="Marta Bronowicka" userId="58fd722a-f035-40f0-9b0a-5bd683c77dc1" providerId="ADAL" clId="{D11DC6A2-6FAE-4F7A-8C38-06988381CEDD}" dt="2023-09-19T10:17:38.129" v="118" actId="20577"/>
        <pc:sldMkLst>
          <pc:docMk/>
          <pc:sldMk cId="2372058070" sldId="314"/>
        </pc:sldMkLst>
        <pc:spChg chg="mod">
          <ac:chgData name="Marta Bronowicka" userId="58fd722a-f035-40f0-9b0a-5bd683c77dc1" providerId="ADAL" clId="{D11DC6A2-6FAE-4F7A-8C38-06988381CEDD}" dt="2023-09-19T10:17:38.129" v="118" actId="20577"/>
          <ac:spMkLst>
            <pc:docMk/>
            <pc:sldMk cId="2372058070" sldId="314"/>
            <ac:spMk id="8" creationId="{A827412F-9D98-4FF1-964E-ACD0812AB1D7}"/>
          </ac:spMkLst>
        </pc:spChg>
      </pc:sldChg>
      <pc:sldChg chg="modSp mod">
        <pc:chgData name="Marta Bronowicka" userId="58fd722a-f035-40f0-9b0a-5bd683c77dc1" providerId="ADAL" clId="{D11DC6A2-6FAE-4F7A-8C38-06988381CEDD}" dt="2023-09-19T10:17:38.704" v="121" actId="20577"/>
        <pc:sldMkLst>
          <pc:docMk/>
          <pc:sldMk cId="3599522305" sldId="319"/>
        </pc:sldMkLst>
        <pc:spChg chg="mod">
          <ac:chgData name="Marta Bronowicka" userId="58fd722a-f035-40f0-9b0a-5bd683c77dc1" providerId="ADAL" clId="{D11DC6A2-6FAE-4F7A-8C38-06988381CEDD}" dt="2023-09-19T10:17:38.704" v="121" actId="20577"/>
          <ac:spMkLst>
            <pc:docMk/>
            <pc:sldMk cId="3599522305" sldId="319"/>
            <ac:spMk id="2" creationId="{3CA15A52-8F6A-8A46-ACC6-77A748B9C93F}"/>
          </ac:spMkLst>
        </pc:spChg>
      </pc:sldChg>
    </pc:docChg>
  </pc:docChgLst>
  <pc:docChgLst>
    <pc:chgData name="Henry Penfold" userId="S::h.penfold@cornerstoneprimary.hants.sch.uk::7b0eda85-f233-4aa6-b4b8-06b94f94009f" providerId="AD" clId="Web-{51EAA059-091F-096F-8470-ED5E18FFC255}"/>
    <pc:docChg chg="modSld">
      <pc:chgData name="Henry Penfold" userId="S::h.penfold@cornerstoneprimary.hants.sch.uk::7b0eda85-f233-4aa6-b4b8-06b94f94009f" providerId="AD" clId="Web-{51EAA059-091F-096F-8470-ED5E18FFC255}" dt="2024-06-27T19:53:50.226" v="1" actId="20577"/>
      <pc:docMkLst>
        <pc:docMk/>
      </pc:docMkLst>
      <pc:sldChg chg="modSp">
        <pc:chgData name="Henry Penfold" userId="S::h.penfold@cornerstoneprimary.hants.sch.uk::7b0eda85-f233-4aa6-b4b8-06b94f94009f" providerId="AD" clId="Web-{51EAA059-091F-096F-8470-ED5E18FFC255}" dt="2024-06-27T19:53:50.226" v="1" actId="20577"/>
        <pc:sldMkLst>
          <pc:docMk/>
          <pc:sldMk cId="2049117945" sldId="324"/>
        </pc:sldMkLst>
        <pc:spChg chg="mod">
          <ac:chgData name="Henry Penfold" userId="S::h.penfold@cornerstoneprimary.hants.sch.uk::7b0eda85-f233-4aa6-b4b8-06b94f94009f" providerId="AD" clId="Web-{51EAA059-091F-096F-8470-ED5E18FFC255}" dt="2024-06-27T19:53:50.226" v="1" actId="20577"/>
          <ac:spMkLst>
            <pc:docMk/>
            <pc:sldMk cId="2049117945" sldId="324"/>
            <ac:spMk id="6" creationId="{E9727A90-4F33-01A1-8654-D5293915BB1A}"/>
          </ac:spMkLst>
        </pc:spChg>
      </pc:sldChg>
    </pc:docChg>
  </pc:docChgLst>
  <pc:docChgLst>
    <pc:chgData name="Henry Penfold" userId="S::h.penfold@cornerstoneprimary.hants.sch.uk::7b0eda85-f233-4aa6-b4b8-06b94f94009f" providerId="AD" clId="Web-{99E118EB-0C1B-E3E0-C2AD-614317452143}"/>
    <pc:docChg chg="modSld">
      <pc:chgData name="Henry Penfold" userId="S::h.penfold@cornerstoneprimary.hants.sch.uk::7b0eda85-f233-4aa6-b4b8-06b94f94009f" providerId="AD" clId="Web-{99E118EB-0C1B-E3E0-C2AD-614317452143}" dt="2024-06-27T19:53:08.754" v="67" actId="20577"/>
      <pc:docMkLst>
        <pc:docMk/>
      </pc:docMkLst>
      <pc:sldChg chg="modSp">
        <pc:chgData name="Henry Penfold" userId="S::h.penfold@cornerstoneprimary.hants.sch.uk::7b0eda85-f233-4aa6-b4b8-06b94f94009f" providerId="AD" clId="Web-{99E118EB-0C1B-E3E0-C2AD-614317452143}" dt="2024-06-27T19:53:08.754" v="67" actId="20577"/>
        <pc:sldMkLst>
          <pc:docMk/>
          <pc:sldMk cId="2049117945" sldId="324"/>
        </pc:sldMkLst>
        <pc:spChg chg="mod">
          <ac:chgData name="Henry Penfold" userId="S::h.penfold@cornerstoneprimary.hants.sch.uk::7b0eda85-f233-4aa6-b4b8-06b94f94009f" providerId="AD" clId="Web-{99E118EB-0C1B-E3E0-C2AD-614317452143}" dt="2024-06-27T19:53:08.754" v="67" actId="20577"/>
          <ac:spMkLst>
            <pc:docMk/>
            <pc:sldMk cId="2049117945" sldId="324"/>
            <ac:spMk id="5" creationId="{76B59607-E453-B090-247C-37B982C30894}"/>
          </ac:spMkLst>
        </pc:spChg>
        <pc:spChg chg="mod">
          <ac:chgData name="Henry Penfold" userId="S::h.penfold@cornerstoneprimary.hants.sch.uk::7b0eda85-f233-4aa6-b4b8-06b94f94009f" providerId="AD" clId="Web-{99E118EB-0C1B-E3E0-C2AD-614317452143}" dt="2024-06-27T19:51:35.189" v="21" actId="20577"/>
          <ac:spMkLst>
            <pc:docMk/>
            <pc:sldMk cId="2049117945" sldId="324"/>
            <ac:spMk id="6" creationId="{E9727A90-4F33-01A1-8654-D5293915BB1A}"/>
          </ac:spMkLst>
        </pc:spChg>
        <pc:spChg chg="mod">
          <ac:chgData name="Henry Penfold" userId="S::h.penfold@cornerstoneprimary.hants.sch.uk::7b0eda85-f233-4aa6-b4b8-06b94f94009f" providerId="AD" clId="Web-{99E118EB-0C1B-E3E0-C2AD-614317452143}" dt="2024-06-27T19:49:59.718" v="11" actId="20577"/>
          <ac:spMkLst>
            <pc:docMk/>
            <pc:sldMk cId="2049117945" sldId="324"/>
            <ac:spMk id="7" creationId="{D522DEE4-4FCF-CF2B-4983-BCB397549174}"/>
          </ac:spMkLst>
        </pc:spChg>
      </pc:sldChg>
    </pc:docChg>
  </pc:docChgLst>
  <pc:docChgLst>
    <pc:chgData name="Sophie Rice" userId="S::sophie.rice@bcs.uk::9574c005-5cf7-4b67-a70c-51f06a64dafe" providerId="AD" clId="Web-{D47F2B2D-3733-A183-CA3B-187427E58D96}"/>
    <pc:docChg chg="modSld sldOrd">
      <pc:chgData name="Sophie Rice" userId="S::sophie.rice@bcs.uk::9574c005-5cf7-4b67-a70c-51f06a64dafe" providerId="AD" clId="Web-{D47F2B2D-3733-A183-CA3B-187427E58D96}" dt="2023-10-03T13:59:30.358" v="78"/>
      <pc:docMkLst>
        <pc:docMk/>
      </pc:docMkLst>
      <pc:sldChg chg="addSp delSp modSp">
        <pc:chgData name="Sophie Rice" userId="S::sophie.rice@bcs.uk::9574c005-5cf7-4b67-a70c-51f06a64dafe" providerId="AD" clId="Web-{D47F2B2D-3733-A183-CA3B-187427E58D96}" dt="2023-10-03T13:59:30.171" v="77" actId="20577"/>
        <pc:sldMkLst>
          <pc:docMk/>
          <pc:sldMk cId="575896527" sldId="285"/>
        </pc:sldMkLst>
        <pc:spChg chg="del">
          <ac:chgData name="Sophie Rice" userId="S::sophie.rice@bcs.uk::9574c005-5cf7-4b67-a70c-51f06a64dafe" providerId="AD" clId="Web-{D47F2B2D-3733-A183-CA3B-187427E58D96}" dt="2023-10-03T13:57:51.652" v="35"/>
          <ac:spMkLst>
            <pc:docMk/>
            <pc:sldMk cId="575896527" sldId="285"/>
            <ac:spMk id="2" creationId="{5C31F73A-404C-41BF-9BAD-BD85AF91D33C}"/>
          </ac:spMkLst>
        </pc:spChg>
        <pc:spChg chg="mod">
          <ac:chgData name="Sophie Rice" userId="S::sophie.rice@bcs.uk::9574c005-5cf7-4b67-a70c-51f06a64dafe" providerId="AD" clId="Web-{D47F2B2D-3733-A183-CA3B-187427E58D96}" dt="2023-10-03T13:59:24.139" v="69" actId="20577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Sophie Rice" userId="S::sophie.rice@bcs.uk::9574c005-5cf7-4b67-a70c-51f06a64dafe" providerId="AD" clId="Web-{D47F2B2D-3733-A183-CA3B-187427E58D96}" dt="2023-10-03T13:59:30.171" v="77" actId="20577"/>
          <ac:spMkLst>
            <pc:docMk/>
            <pc:sldMk cId="575896527" sldId="285"/>
            <ac:spMk id="5" creationId="{FCFCEBCB-896A-4A1B-A606-7202E754C282}"/>
          </ac:spMkLst>
        </pc:spChg>
        <pc:spChg chg="add mod">
          <ac:chgData name="Sophie Rice" userId="S::sophie.rice@bcs.uk::9574c005-5cf7-4b67-a70c-51f06a64dafe" providerId="AD" clId="Web-{D47F2B2D-3733-A183-CA3B-187427E58D96}" dt="2023-10-03T13:59:15.998" v="63" actId="20577"/>
          <ac:spMkLst>
            <pc:docMk/>
            <pc:sldMk cId="575896527" sldId="285"/>
            <ac:spMk id="6" creationId="{AB5E1B1A-13C7-60B1-5310-559DB8133F51}"/>
          </ac:spMkLst>
        </pc:spChg>
      </pc:sldChg>
      <pc:sldChg chg="ord">
        <pc:chgData name="Sophie Rice" userId="S::sophie.rice@bcs.uk::9574c005-5cf7-4b67-a70c-51f06a64dafe" providerId="AD" clId="Web-{D47F2B2D-3733-A183-CA3B-187427E58D96}" dt="2023-10-03T13:59:30.358" v="78"/>
        <pc:sldMkLst>
          <pc:docMk/>
          <pc:sldMk cId="2949439251" sldId="32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EE5882-6CAF-1848-BD78-2B0026783B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64B3B3-B1FB-8E49-9C8F-31B01085A7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093B3-98CF-A747-AF16-F3BD93D81549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800318-2311-4F42-BF1E-F6FF411536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190294-817A-AB4A-9A3D-DC8772158D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C98EC-2FCB-FA47-B963-90D6A1380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858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CAF29-0837-4349-97CE-E08AB62FC814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FFA12-75F5-6549-B26F-192987D197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otes Placeholder 7">
            <a:extLst>
              <a:ext uri="{FF2B5EF4-FFF2-40B4-BE49-F238E27FC236}">
                <a16:creationId xmlns:a16="http://schemas.microsoft.com/office/drawing/2014/main" id="{72901FCE-AF1B-A04D-9F47-3B65C8EDA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68494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- Dark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32F63A-9665-2F40-B880-0192D33BD3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9" y="476792"/>
            <a:ext cx="2566331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93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1051560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798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33F10D0-D83D-4025-A49F-A7BB6B4FA1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87548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81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489051" cy="1067434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1820848"/>
            <a:ext cx="5489051" cy="4379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lang="en-GB" sz="18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3617842"/>
            <a:ext cx="4618397" cy="258293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3537" y="0"/>
            <a:ext cx="2582863" cy="3332163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699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Imag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0850"/>
            <a:ext cx="10493735" cy="6373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4420652"/>
            <a:ext cx="5489051" cy="1780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None/>
              <a:defRPr lang="en-GB" sz="14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4420652"/>
            <a:ext cx="4618397" cy="1780121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1999" cy="3428999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034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Image with LH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83" y="365126"/>
            <a:ext cx="6583017" cy="10114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70784" y="1666081"/>
            <a:ext cx="6583016" cy="4379926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lang="en-GB" sz="18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4216" y="0"/>
            <a:ext cx="2493068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164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985760" y="1321242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F703DEFD-0A70-4444-8E65-BF9CD2BFBE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11980" y="1313268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0977A13A-BD89-4266-BAB7-B0023CBE57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1313269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567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1540AF6E-47B1-405E-BDCF-50EE51E88D4F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838200" y="1319199"/>
            <a:ext cx="10515600" cy="468471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1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C8EEB8C1-441B-42FD-AB03-5919A075CFE4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838200" y="1319226"/>
            <a:ext cx="10515600" cy="468471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323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F98F0569-9FC7-450E-9072-5DCF2868AD66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319267"/>
            <a:ext cx="10515600" cy="4668837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350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35C4EF-E86D-4DEB-9982-DD9848D41A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8200" y="1319253"/>
            <a:ext cx="10515600" cy="484346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25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-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38EBE14-5983-7642-87E6-157E4F732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2A17661-D7CF-4440-9DC9-D78487254A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97386CC-D7E9-9F40-96F4-B9BBCF16BF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ED1BA31-1F85-714A-B456-59F32A81D5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85E911-5412-A448-A3C3-4EA9895207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21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Divider White (Small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0" y="0"/>
            <a:ext cx="514449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8" cy="6864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81B15F-E20A-7C49-BB5B-F2EEAF3106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26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 White (Small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3242D0A-3147-5340-A734-EA88728CDE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2919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White (Small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05A530D5-774A-4B48-BAF8-1299E1869F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417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White (Small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6BF2FE0E-3E6A-C046-8AC1-32D666B8A1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552262" y="6335492"/>
            <a:ext cx="42637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485CAA45-3691-2F4C-ABE1-8E230120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35491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B7DF3D21-40D1-A345-838B-DDE5728E26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8548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Full Dark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574CC7C0-017A-F640-8AD2-97F0C54D1A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E2789C-6A1F-1544-A108-D6FC4ED756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732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-Full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8DDED4-C0D4-6048-BDFA-539F298E3C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917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 -Full Te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A70823-58DF-EC47-8C18-4093AC29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192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Divider -Full Light 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B7EDD8-91C4-ED4C-BC7E-D021F61093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185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Divider -Full 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5A2107F-D197-6B44-99C8-31055388A1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033BF0-8B4A-394C-9A85-D07404A7EF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14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 - Dark Blue 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EFF77A-346B-5044-90C0-53B260AA01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4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in Title - Dark Blu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07E428-23CE-7F47-9CA1-A21D5BBECF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628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Red Backgroun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80F063-85B6-E742-96A6-747AE46B36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131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 - Teal Backgroun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A9E6B1-A315-0847-9F26-7540995867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070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- Light Blue Background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132949-9420-D640-A5AF-46FAE07170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742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 - Green Backgroun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23EF88-A98C-1B40-A1A6-35A41B4443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in Title - Dark Blue 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4AE293-F9DB-204C-9A87-EE943D66FA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0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in Title - Dark Blue 2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45D357-F365-CF43-9C1F-CBE925FD3B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35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E69212-8833-C24E-8835-86EA589FB6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CBD5D66-CC42-453C-BEB1-9C021147DD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5F618543-AA71-4935-9536-42DEF777E3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CDA6C83-94DA-EB4A-A877-487B612157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1B4A2B-8ACD-074D-8DC9-1964BCB5CC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9" y="476792"/>
            <a:ext cx="2566331" cy="62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7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1051560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33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nner Imag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0850"/>
            <a:ext cx="10493735" cy="6373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4420652"/>
            <a:ext cx="5489051" cy="1780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None/>
              <a:defRPr lang="en-GB" sz="14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4420652"/>
            <a:ext cx="4618397" cy="1780121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1999" cy="3428999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33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33F10D0-D83D-4025-A49F-A7BB6B4FA1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87548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6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D78CA-37E0-4963-B7CD-142C57241D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1196" y="6335492"/>
            <a:ext cx="426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2990459-C938-41CE-BCC6-65800DA37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46396" y="633549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43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5" r:id="rId3"/>
    <p:sldLayoutId id="2147483760" r:id="rId4"/>
    <p:sldLayoutId id="2147483759" r:id="rId5"/>
    <p:sldLayoutId id="2147483744" r:id="rId6"/>
    <p:sldLayoutId id="2147483761" r:id="rId7"/>
    <p:sldLayoutId id="2147483762" r:id="rId8"/>
    <p:sldLayoutId id="214748376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801F2458-46D8-7D4C-891E-63C290B8158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97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7" r:id="rId2"/>
    <p:sldLayoutId id="2147483724" r:id="rId3"/>
    <p:sldLayoutId id="2147483725" r:id="rId4"/>
    <p:sldLayoutId id="2147483726" r:id="rId5"/>
    <p:sldLayoutId id="2147483728" r:id="rId6"/>
    <p:sldLayoutId id="2147483739" r:id="rId7"/>
    <p:sldLayoutId id="2147483740" r:id="rId8"/>
    <p:sldLayoutId id="2147483741" r:id="rId9"/>
    <p:sldLayoutId id="214748374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73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7" r:id="rId2"/>
    <p:sldLayoutId id="2147483732" r:id="rId3"/>
    <p:sldLayoutId id="2147483756" r:id="rId4"/>
    <p:sldLayoutId id="2147483733" r:id="rId5"/>
    <p:sldLayoutId id="2147483751" r:id="rId6"/>
    <p:sldLayoutId id="2147483752" r:id="rId7"/>
    <p:sldLayoutId id="2147483753" r:id="rId8"/>
    <p:sldLayoutId id="214748375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1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38" r:id="rId2"/>
    <p:sldLayoutId id="2147483749" r:id="rId3"/>
    <p:sldLayoutId id="2147483747" r:id="rId4"/>
    <p:sldLayoutId id="2147483748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5E1B1A-13C7-60B1-5310-559DB8133F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GB" dirty="0">
                <a:latin typeface="Roboto"/>
                <a:ea typeface="Roboto"/>
                <a:cs typeface="Roboto"/>
              </a:rPr>
              <a:t>Henry Penfold</a:t>
            </a:r>
          </a:p>
          <a:p>
            <a:r>
              <a:rPr lang="en-GB" dirty="0">
                <a:latin typeface="Roboto"/>
                <a:ea typeface="Roboto"/>
                <a:cs typeface="Roboto"/>
              </a:rPr>
              <a:t>Digital Leader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FCEBCB-896A-4A1B-A606-7202E754C2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GB" dirty="0">
                <a:latin typeface="Roboto"/>
                <a:ea typeface="Roboto"/>
                <a:cs typeface="Roboto"/>
              </a:rPr>
              <a:t>Lesson 4 – Ethics in AI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3CA8E3-8747-3797-EFC2-E5D7D718A2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/>
          <a:lstStyle/>
          <a:p>
            <a:r>
              <a:rPr lang="en-GB" dirty="0">
                <a:latin typeface="Roboto"/>
                <a:ea typeface="Roboto"/>
                <a:cs typeface="Roboto"/>
              </a:rPr>
              <a:t>LA: To understand about ethics in AI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89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A5C2A-A61D-F612-F392-CD15E3F26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ethics mean?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2C5975-B650-ADBB-D432-D40A141D3B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68F14-636B-18A5-13CD-C10213F80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9265B3-D3B1-A593-6AAF-616245E7EDA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91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D3BEB-FB5F-A0C9-AABC-643BD92E3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Three keywords needed for this lesson: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E2D9FF-33CC-EBE8-6F72-490F5DFE7C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4FCFA2-17FB-4D7C-D212-41260625E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B59607-E453-B090-247C-37B982C3089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17126" y="1321242"/>
            <a:ext cx="3536674" cy="4768215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en-GB" sz="4000" dirty="0"/>
              <a:t> Job displacement</a:t>
            </a:r>
          </a:p>
          <a:p>
            <a:endParaRPr lang="en-GB" sz="4000" dirty="0"/>
          </a:p>
          <a:p>
            <a:pPr marL="0" indent="0">
              <a:buNone/>
            </a:pPr>
            <a:r>
              <a:rPr lang="en-GB" dirty="0">
                <a:latin typeface="Roboto"/>
                <a:ea typeface="Roboto"/>
                <a:cs typeface="Roboto"/>
              </a:rPr>
              <a:t>When a job person is eliminated and the employee has no job</a:t>
            </a:r>
            <a:endParaRPr lang="en-GB" sz="4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727A90-4F33-01A1-8654-D5293915BB1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n-GB" sz="4000" dirty="0"/>
              <a:t> Privacy</a:t>
            </a:r>
          </a:p>
          <a:p>
            <a:endParaRPr lang="en-GB" sz="4000" dirty="0"/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Roboto"/>
                <a:ea typeface="Verdana"/>
                <a:cs typeface="Roboto"/>
              </a:rPr>
              <a:t>The condition of being alone or away from the view of other people</a:t>
            </a:r>
            <a:endParaRPr lang="en-GB" dirty="0">
              <a:latin typeface="Roboto"/>
              <a:cs typeface="Roboto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522DEE4-4FCF-CF2B-4983-BCB39754917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n-GB" sz="4000" dirty="0">
                <a:latin typeface="Roboto"/>
                <a:ea typeface="Roboto"/>
                <a:cs typeface="Roboto"/>
              </a:rPr>
              <a:t> Bias</a:t>
            </a:r>
          </a:p>
          <a:p>
            <a:endParaRPr lang="en-GB" sz="4000" dirty="0"/>
          </a:p>
          <a:p>
            <a:pPr marL="0" indent="0">
              <a:buNone/>
            </a:pPr>
            <a:r>
              <a:rPr lang="en-GB" dirty="0">
                <a:solidFill>
                  <a:srgbClr val="111111"/>
                </a:solidFill>
                <a:latin typeface="Roboto"/>
                <a:ea typeface="Roboto"/>
                <a:cs typeface="Roboto"/>
              </a:rPr>
              <a:t>Cause to feel or show inclination or prejudice for or against someone or something</a:t>
            </a:r>
            <a:endParaRPr lang="en-GB" sz="1400" dirty="0"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49117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827412F-9D98-4FF1-964E-ACD0812A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you think are some of the problems or challenges that can come with using AI?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390EF5-7935-425E-89D0-7C552CDC4A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151F38-6AAC-4F96-B436-D4BCC4CB0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err="1"/>
              <a:t>computingatschool.org.uk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7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EEC72-1E5E-7B4E-3BD0-B642CE138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Researching about ethics in AI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7305A0-5381-46AA-1810-3ABB9601C0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9C75C9-FE71-5890-F3BF-40B7C500D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6CE89E-5692-82AB-BFBC-D12E688E6A3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are some of the problems/challenges?</a:t>
            </a:r>
          </a:p>
          <a:p>
            <a:endParaRPr lang="en-GB" dirty="0"/>
          </a:p>
          <a:p>
            <a:r>
              <a:rPr lang="en-GB" dirty="0"/>
              <a:t>Choose one or two aspects to research on.</a:t>
            </a:r>
          </a:p>
        </p:txBody>
      </p:sp>
    </p:spTree>
    <p:extLst>
      <p:ext uri="{BB962C8B-B14F-4D97-AF65-F5344CB8AC3E}">
        <p14:creationId xmlns:p14="http://schemas.microsoft.com/office/powerpoint/2010/main" val="769667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868E6-696F-D44B-AA38-50FDABCB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9E2B5-7BDE-FB4B-9653-ADE2342A8A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C9E878-B16F-57EB-D376-FD9DD57E7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405" y="314544"/>
            <a:ext cx="10545417" cy="563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522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95DF4-2448-0A15-2990-778CF8A3D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Opinion of AI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43BF9A-9879-D76E-0A9E-726D966D04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C8DB90-96DF-EADC-F28B-C4AD211F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FD8F6D1-85CA-C546-D71D-63CFF45A28A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Does what you know about AI change your opinion? </a:t>
            </a:r>
          </a:p>
        </p:txBody>
      </p:sp>
    </p:spTree>
    <p:extLst>
      <p:ext uri="{BB962C8B-B14F-4D97-AF65-F5344CB8AC3E}">
        <p14:creationId xmlns:p14="http://schemas.microsoft.com/office/powerpoint/2010/main" val="399062287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vider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Quote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4556815905F9489CD6169ADFC45FA0" ma:contentTypeVersion="18" ma:contentTypeDescription="Create a new document." ma:contentTypeScope="" ma:versionID="f10a2b5cd2b5b3408f8ae3c8c471892d">
  <xsd:schema xmlns:xsd="http://www.w3.org/2001/XMLSchema" xmlns:xs="http://www.w3.org/2001/XMLSchema" xmlns:p="http://schemas.microsoft.com/office/2006/metadata/properties" xmlns:ns2="7fb71039-8488-46b2-98e1-cf524d04c1d8" xmlns:ns3="98d9f76e-1946-4df1-928b-da6410fe5930" xmlns:ns4="dcc682b7-513e-4c22-9fc0-4b2be07a9cdf" targetNamespace="http://schemas.microsoft.com/office/2006/metadata/properties" ma:root="true" ma:fieldsID="bd30a791928307d555cc3cf82c90bdd4" ns2:_="" ns3:_="" ns4:_="">
    <xsd:import namespace="7fb71039-8488-46b2-98e1-cf524d04c1d8"/>
    <xsd:import namespace="98d9f76e-1946-4df1-928b-da6410fe5930"/>
    <xsd:import namespace="dcc682b7-513e-4c22-9fc0-4b2be07a9c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4:TaxCatchAll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b71039-8488-46b2-98e1-cf524d04c1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abc9f92-c6fb-43c1-a5b4-65b1067b77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d9f76e-1946-4df1-928b-da6410fe59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c682b7-513e-4c22-9fc0-4b2be07a9cdf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89626316-2caa-46f8-8839-058ee9f1c4e1}" ma:internalName="TaxCatchAll" ma:showField="CatchAllData" ma:web="b2dcfdb3-79be-47d5-86f7-05cdcdeebf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cc682b7-513e-4c22-9fc0-4b2be07a9cdf" xsi:nil="true"/>
    <lcf76f155ced4ddcb4097134ff3c332f xmlns="7fb71039-8488-46b2-98e1-cf524d04c1d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2ED454E-D75E-443A-8166-2F7593B310C4}"/>
</file>

<file path=customXml/itemProps2.xml><?xml version="1.0" encoding="utf-8"?>
<ds:datastoreItem xmlns:ds="http://schemas.openxmlformats.org/officeDocument/2006/customXml" ds:itemID="{FB988F6B-7F10-4F65-90A7-6AB59D062B4A}">
  <ds:schemaRefs>
    <ds:schemaRef ds:uri="1bcf6334-5cea-43e0-ad30-d303eca8fe57"/>
    <ds:schemaRef ds:uri="98d9f76e-1946-4df1-928b-da6410fe5930"/>
    <ds:schemaRef ds:uri="dcc682b7-513e-4c22-9fc0-4b2be07a9c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CDD70AA-5638-4EB4-8966-BD62825332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127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Title </vt:lpstr>
      <vt:lpstr>Content Slides</vt:lpstr>
      <vt:lpstr>Dividers</vt:lpstr>
      <vt:lpstr>Quotes</vt:lpstr>
      <vt:lpstr>PowerPoint Presentation</vt:lpstr>
      <vt:lpstr>What does ethics mean?</vt:lpstr>
      <vt:lpstr>Three keywords needed for this lesson:</vt:lpstr>
      <vt:lpstr>What do you think are some of the problems or challenges that can come with using AI?</vt:lpstr>
      <vt:lpstr>Researching about ethics in AI</vt:lpstr>
      <vt:lpstr>PowerPoint Presentation</vt:lpstr>
      <vt:lpstr>Opinion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Crane, Callum</dc:creator>
  <cp:lastModifiedBy>Henry Penfold</cp:lastModifiedBy>
  <cp:revision>17</cp:revision>
  <cp:lastPrinted>2018-11-28T09:26:14Z</cp:lastPrinted>
  <dcterms:created xsi:type="dcterms:W3CDTF">2018-07-13T08:28:25Z</dcterms:created>
  <dcterms:modified xsi:type="dcterms:W3CDTF">2024-06-27T19:53:53Z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0x010100B54556815905F9489CD6169ADFC45FA0</vt:lpwstr>
  </property>
  <property fmtid="{D5CDD505-2E9C-101B-9397-08002B2CF9AE}" pid="3" name="Order">
    <vt:r8>84600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emplateUrl">
    <vt:lpwstr/>
  </property>
  <property fmtid="{D5CDD505-2E9C-101B-9397-08002B2CF9AE}" pid="7" name="ComplianceAssetId">
    <vt:lpwstr/>
  </property>
  <property fmtid="{D5CDD505-2E9C-101B-9397-08002B2CF9AE}" pid="8" name="MediaServiceImageTags">
    <vt:lpwstr/>
  </property>
</Properties>
</file>