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4"/>
    <p:sldMasterId id="2147483660" r:id="rId5"/>
    <p:sldMasterId id="2147483729" r:id="rId6"/>
    <p:sldMasterId id="2147483734" r:id="rId7"/>
  </p:sldMasterIdLst>
  <p:notesMasterIdLst>
    <p:notesMasterId r:id="rId15"/>
  </p:notesMasterIdLst>
  <p:handoutMasterIdLst>
    <p:handoutMasterId r:id="rId16"/>
  </p:handoutMasterIdLst>
  <p:sldIdLst>
    <p:sldId id="285" r:id="rId8"/>
    <p:sldId id="299" r:id="rId9"/>
    <p:sldId id="321" r:id="rId10"/>
    <p:sldId id="320" r:id="rId11"/>
    <p:sldId id="322" r:id="rId12"/>
    <p:sldId id="323" r:id="rId13"/>
    <p:sldId id="31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766"/>
    <a:srgbClr val="151615"/>
    <a:srgbClr val="006941"/>
    <a:srgbClr val="006C43"/>
    <a:srgbClr val="ABCC3A"/>
    <a:srgbClr val="F7F6F7"/>
    <a:srgbClr val="669A2F"/>
    <a:srgbClr val="CCCC00"/>
    <a:srgbClr val="BEF000"/>
    <a:srgbClr val="E5E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79F545-ED8B-CB28-3AD5-66A2526AF2E6}" v="41" dt="2024-06-27T19:34:35.564"/>
    <p1510:client id="{FE07C20E-4F9C-C152-5F58-4A0F74E13839}" v="1" dt="2024-06-27T08:41:06.3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ry Penfold" userId="S::h.penfold@cornerstoneprimary.hants.sch.uk::7b0eda85-f233-4aa6-b4b8-06b94f94009f" providerId="AD" clId="Web-{8979F545-ED8B-CB28-3AD5-66A2526AF2E6}"/>
    <pc:docChg chg="addSld modSld">
      <pc:chgData name="Henry Penfold" userId="S::h.penfold@cornerstoneprimary.hants.sch.uk::7b0eda85-f233-4aa6-b4b8-06b94f94009f" providerId="AD" clId="Web-{8979F545-ED8B-CB28-3AD5-66A2526AF2E6}" dt="2024-06-27T19:34:35.564" v="39" actId="20577"/>
      <pc:docMkLst>
        <pc:docMk/>
      </pc:docMkLst>
      <pc:sldChg chg="modSp add replId">
        <pc:chgData name="Henry Penfold" userId="S::h.penfold@cornerstoneprimary.hants.sch.uk::7b0eda85-f233-4aa6-b4b8-06b94f94009f" providerId="AD" clId="Web-{8979F545-ED8B-CB28-3AD5-66A2526AF2E6}" dt="2024-06-27T19:34:35.564" v="39" actId="20577"/>
        <pc:sldMkLst>
          <pc:docMk/>
          <pc:sldMk cId="3176496834" sldId="323"/>
        </pc:sldMkLst>
        <pc:spChg chg="mod">
          <ac:chgData name="Henry Penfold" userId="S::h.penfold@cornerstoneprimary.hants.sch.uk::7b0eda85-f233-4aa6-b4b8-06b94f94009f" providerId="AD" clId="Web-{8979F545-ED8B-CB28-3AD5-66A2526AF2E6}" dt="2024-06-27T19:34:35.564" v="39" actId="20577"/>
          <ac:spMkLst>
            <pc:docMk/>
            <pc:sldMk cId="3176496834" sldId="323"/>
            <ac:spMk id="2" creationId="{3CA15A52-8F6A-8A46-ACC6-77A748B9C93F}"/>
          </ac:spMkLst>
        </pc:spChg>
      </pc:sldChg>
    </pc:docChg>
  </pc:docChgLst>
  <pc:docChgLst>
    <pc:chgData name="Marta Bronowicka" userId="58fd722a-f035-40f0-9b0a-5bd683c77dc1" providerId="ADAL" clId="{D11DC6A2-6FAE-4F7A-8C38-06988381CEDD}"/>
    <pc:docChg chg="undo custSel modSld">
      <pc:chgData name="Marta Bronowicka" userId="58fd722a-f035-40f0-9b0a-5bd683c77dc1" providerId="ADAL" clId="{D11DC6A2-6FAE-4F7A-8C38-06988381CEDD}" dt="2023-09-19T10:18:02.845" v="135" actId="20577"/>
      <pc:docMkLst>
        <pc:docMk/>
      </pc:docMkLst>
      <pc:sldChg chg="addSp delSp modSp mod">
        <pc:chgData name="Marta Bronowicka" userId="58fd722a-f035-40f0-9b0a-5bd683c77dc1" providerId="ADAL" clId="{D11DC6A2-6FAE-4F7A-8C38-06988381CEDD}" dt="2023-09-19T10:18:02.845" v="135" actId="20577"/>
        <pc:sldMkLst>
          <pc:docMk/>
          <pc:sldMk cId="575896527" sldId="285"/>
        </pc:sldMkLst>
        <pc:spChg chg="mod">
          <ac:chgData name="Marta Bronowicka" userId="58fd722a-f035-40f0-9b0a-5bd683c77dc1" providerId="ADAL" clId="{D11DC6A2-6FAE-4F7A-8C38-06988381CEDD}" dt="2023-09-19T10:17:45.699" v="129" actId="20577"/>
          <ac:spMkLst>
            <pc:docMk/>
            <pc:sldMk cId="575896527" sldId="285"/>
            <ac:spMk id="2" creationId="{5C31F73A-404C-41BF-9BAD-BD85AF91D33C}"/>
          </ac:spMkLst>
        </pc:spChg>
        <pc:spChg chg="add del mod">
          <ac:chgData name="Marta Bronowicka" userId="58fd722a-f035-40f0-9b0a-5bd683c77dc1" providerId="ADAL" clId="{D11DC6A2-6FAE-4F7A-8C38-06988381CEDD}" dt="2023-09-19T10:17:39.085" v="122" actId="478"/>
          <ac:spMkLst>
            <pc:docMk/>
            <pc:sldMk cId="575896527" sldId="285"/>
            <ac:spMk id="4" creationId="{C73CA8E3-8747-3797-EFC2-E5D7D718A249}"/>
          </ac:spMkLst>
        </pc:spChg>
        <pc:spChg chg="mod">
          <ac:chgData name="Marta Bronowicka" userId="58fd722a-f035-40f0-9b0a-5bd683c77dc1" providerId="ADAL" clId="{D11DC6A2-6FAE-4F7A-8C38-06988381CEDD}" dt="2023-09-19T10:18:02.845" v="135" actId="20577"/>
          <ac:spMkLst>
            <pc:docMk/>
            <pc:sldMk cId="575896527" sldId="285"/>
            <ac:spMk id="5" creationId="{FCFCEBCB-896A-4A1B-A606-7202E754C282}"/>
          </ac:spMkLst>
        </pc:spChg>
        <pc:spChg chg="del">
          <ac:chgData name="Marta Bronowicka" userId="58fd722a-f035-40f0-9b0a-5bd683c77dc1" providerId="ADAL" clId="{D11DC6A2-6FAE-4F7A-8C38-06988381CEDD}" dt="2023-09-19T10:15:19.470" v="33" actId="478"/>
          <ac:spMkLst>
            <pc:docMk/>
            <pc:sldMk cId="575896527" sldId="285"/>
            <ac:spMk id="6" creationId="{B2597624-BD4D-4D27-ABF3-4FA536A4FFC9}"/>
          </ac:spMkLst>
        </pc:spChg>
      </pc:sldChg>
      <pc:sldChg chg="modSp mod">
        <pc:chgData name="Marta Bronowicka" userId="58fd722a-f035-40f0-9b0a-5bd683c77dc1" providerId="ADAL" clId="{D11DC6A2-6FAE-4F7A-8C38-06988381CEDD}" dt="2023-09-19T10:17:38.129" v="118" actId="20577"/>
        <pc:sldMkLst>
          <pc:docMk/>
          <pc:sldMk cId="2372058070" sldId="314"/>
        </pc:sldMkLst>
        <pc:spChg chg="mod">
          <ac:chgData name="Marta Bronowicka" userId="58fd722a-f035-40f0-9b0a-5bd683c77dc1" providerId="ADAL" clId="{D11DC6A2-6FAE-4F7A-8C38-06988381CEDD}" dt="2023-09-19T10:17:38.129" v="118" actId="20577"/>
          <ac:spMkLst>
            <pc:docMk/>
            <pc:sldMk cId="2372058070" sldId="314"/>
            <ac:spMk id="8" creationId="{A827412F-9D98-4FF1-964E-ACD0812AB1D7}"/>
          </ac:spMkLst>
        </pc:spChg>
      </pc:sldChg>
      <pc:sldChg chg="modSp mod">
        <pc:chgData name="Marta Bronowicka" userId="58fd722a-f035-40f0-9b0a-5bd683c77dc1" providerId="ADAL" clId="{D11DC6A2-6FAE-4F7A-8C38-06988381CEDD}" dt="2023-09-19T10:17:38.704" v="121" actId="20577"/>
        <pc:sldMkLst>
          <pc:docMk/>
          <pc:sldMk cId="3599522305" sldId="319"/>
        </pc:sldMkLst>
        <pc:spChg chg="mod">
          <ac:chgData name="Marta Bronowicka" userId="58fd722a-f035-40f0-9b0a-5bd683c77dc1" providerId="ADAL" clId="{D11DC6A2-6FAE-4F7A-8C38-06988381CEDD}" dt="2023-09-19T10:17:38.704" v="121" actId="20577"/>
          <ac:spMkLst>
            <pc:docMk/>
            <pc:sldMk cId="3599522305" sldId="319"/>
            <ac:spMk id="2" creationId="{3CA15A52-8F6A-8A46-ACC6-77A748B9C93F}"/>
          </ac:spMkLst>
        </pc:spChg>
      </pc:sldChg>
    </pc:docChg>
  </pc:docChgLst>
  <pc:docChgLst>
    <pc:chgData name="Guest User" userId="S::urn:spo:anon#00f8946eb0c677bb781d01f168e15ba78c49611d28574eb65aaabff082f66876::" providerId="AD" clId="Web-{FE07C20E-4F9C-C152-5F58-4A0F74E13839}"/>
    <pc:docChg chg="modSld">
      <pc:chgData name="Guest User" userId="S::urn:spo:anon#00f8946eb0c677bb781d01f168e15ba78c49611d28574eb65aaabff082f66876::" providerId="AD" clId="Web-{FE07C20E-4F9C-C152-5F58-4A0F74E13839}" dt="2024-06-27T08:41:06.352" v="0"/>
      <pc:docMkLst>
        <pc:docMk/>
      </pc:docMkLst>
      <pc:sldChg chg="addSp delSp modSp">
        <pc:chgData name="Guest User" userId="S::urn:spo:anon#00f8946eb0c677bb781d01f168e15ba78c49611d28574eb65aaabff082f66876::" providerId="AD" clId="Web-{FE07C20E-4F9C-C152-5F58-4A0F74E13839}" dt="2024-06-27T08:41:06.352" v="0"/>
        <pc:sldMkLst>
          <pc:docMk/>
          <pc:sldMk cId="575896527" sldId="285"/>
        </pc:sldMkLst>
        <pc:spChg chg="add mod">
          <ac:chgData name="Guest User" userId="S::urn:spo:anon#00f8946eb0c677bb781d01f168e15ba78c49611d28574eb65aaabff082f66876::" providerId="AD" clId="Web-{FE07C20E-4F9C-C152-5F58-4A0F74E13839}" dt="2024-06-27T08:41:06.352" v="0"/>
          <ac:spMkLst>
            <pc:docMk/>
            <pc:sldMk cId="575896527" sldId="285"/>
            <ac:spMk id="3" creationId="{4A3FB25D-3875-BDDB-A277-BB69949B8E5F}"/>
          </ac:spMkLst>
        </pc:spChg>
        <pc:spChg chg="del">
          <ac:chgData name="Guest User" userId="S::urn:spo:anon#00f8946eb0c677bb781d01f168e15ba78c49611d28574eb65aaabff082f66876::" providerId="AD" clId="Web-{FE07C20E-4F9C-C152-5F58-4A0F74E13839}" dt="2024-06-27T08:41:06.352" v="0"/>
          <ac:spMkLst>
            <pc:docMk/>
            <pc:sldMk cId="575896527" sldId="285"/>
            <ac:spMk id="6" creationId="{AB5E1B1A-13C7-60B1-5310-559DB8133F51}"/>
          </ac:spMkLst>
        </pc:spChg>
      </pc:sldChg>
    </pc:docChg>
  </pc:docChgLst>
  <pc:docChgLst>
    <pc:chgData name="Henry Penfold" userId="7b0eda85-f233-4aa6-b4b8-06b94f94009f" providerId="ADAL" clId="{C8E7D84A-0B0F-42E5-B2A6-5B1BAE35113D}"/>
    <pc:docChg chg="undo redo custSel addSld delSld modSld sldOrd">
      <pc:chgData name="Henry Penfold" userId="7b0eda85-f233-4aa6-b4b8-06b94f94009f" providerId="ADAL" clId="{C8E7D84A-0B0F-42E5-B2A6-5B1BAE35113D}" dt="2024-06-24T18:57:57.739" v="381" actId="20577"/>
      <pc:docMkLst>
        <pc:docMk/>
      </pc:docMkLst>
      <pc:sldChg chg="modSp mod">
        <pc:chgData name="Henry Penfold" userId="7b0eda85-f233-4aa6-b4b8-06b94f94009f" providerId="ADAL" clId="{C8E7D84A-0B0F-42E5-B2A6-5B1BAE35113D}" dt="2024-06-24T18:57:57.739" v="381" actId="20577"/>
        <pc:sldMkLst>
          <pc:docMk/>
          <pc:sldMk cId="575896527" sldId="285"/>
        </pc:sldMkLst>
        <pc:spChg chg="mod">
          <ac:chgData name="Henry Penfold" userId="7b0eda85-f233-4aa6-b4b8-06b94f94009f" providerId="ADAL" clId="{C8E7D84A-0B0F-42E5-B2A6-5B1BAE35113D}" dt="2024-06-24T18:49:04.528" v="99" actId="20577"/>
          <ac:spMkLst>
            <pc:docMk/>
            <pc:sldMk cId="575896527" sldId="285"/>
            <ac:spMk id="4" creationId="{C73CA8E3-8747-3797-EFC2-E5D7D718A249}"/>
          </ac:spMkLst>
        </pc:spChg>
        <pc:spChg chg="mod">
          <ac:chgData name="Henry Penfold" userId="7b0eda85-f233-4aa6-b4b8-06b94f94009f" providerId="ADAL" clId="{C8E7D84A-0B0F-42E5-B2A6-5B1BAE35113D}" dt="2024-06-24T18:57:57.739" v="381" actId="20577"/>
          <ac:spMkLst>
            <pc:docMk/>
            <pc:sldMk cId="575896527" sldId="285"/>
            <ac:spMk id="5" creationId="{FCFCEBCB-896A-4A1B-A606-7202E754C282}"/>
          </ac:spMkLst>
        </pc:spChg>
        <pc:spChg chg="mod">
          <ac:chgData name="Henry Penfold" userId="7b0eda85-f233-4aa6-b4b8-06b94f94009f" providerId="ADAL" clId="{C8E7D84A-0B0F-42E5-B2A6-5B1BAE35113D}" dt="2024-06-24T18:49:15.980" v="131" actId="20577"/>
          <ac:spMkLst>
            <pc:docMk/>
            <pc:sldMk cId="575896527" sldId="285"/>
            <ac:spMk id="6" creationId="{AB5E1B1A-13C7-60B1-5310-559DB8133F51}"/>
          </ac:spMkLst>
        </pc:spChg>
      </pc:sldChg>
      <pc:sldChg chg="del">
        <pc:chgData name="Henry Penfold" userId="7b0eda85-f233-4aa6-b4b8-06b94f94009f" providerId="ADAL" clId="{C8E7D84A-0B0F-42E5-B2A6-5B1BAE35113D}" dt="2024-06-24T18:51:46.466" v="179" actId="47"/>
        <pc:sldMkLst>
          <pc:docMk/>
          <pc:sldMk cId="3745099496" sldId="296"/>
        </pc:sldMkLst>
      </pc:sldChg>
      <pc:sldChg chg="addSp delSp modSp mod ord">
        <pc:chgData name="Henry Penfold" userId="7b0eda85-f233-4aa6-b4b8-06b94f94009f" providerId="ADAL" clId="{C8E7D84A-0B0F-42E5-B2A6-5B1BAE35113D}" dt="2024-06-24T18:51:39.992" v="178"/>
        <pc:sldMkLst>
          <pc:docMk/>
          <pc:sldMk cId="1498205377" sldId="299"/>
        </pc:sldMkLst>
        <pc:spChg chg="add del mod">
          <ac:chgData name="Henry Penfold" userId="7b0eda85-f233-4aa6-b4b8-06b94f94009f" providerId="ADAL" clId="{C8E7D84A-0B0F-42E5-B2A6-5B1BAE35113D}" dt="2024-06-24T18:51:22.404" v="172" actId="478"/>
          <ac:spMkLst>
            <pc:docMk/>
            <pc:sldMk cId="1498205377" sldId="299"/>
            <ac:spMk id="5" creationId="{73926941-561F-3E30-007A-0D00E82D7E5E}"/>
          </ac:spMkLst>
        </pc:spChg>
        <pc:spChg chg="add del mod">
          <ac:chgData name="Henry Penfold" userId="7b0eda85-f233-4aa6-b4b8-06b94f94009f" providerId="ADAL" clId="{C8E7D84A-0B0F-42E5-B2A6-5B1BAE35113D}" dt="2024-06-24T18:51:27.208" v="174" actId="478"/>
          <ac:spMkLst>
            <pc:docMk/>
            <pc:sldMk cId="1498205377" sldId="299"/>
            <ac:spMk id="7" creationId="{BADF73B9-DA39-A533-BD4A-ABE2DBDBEC1E}"/>
          </ac:spMkLst>
        </pc:spChg>
        <pc:spChg chg="mod">
          <ac:chgData name="Henry Penfold" userId="7b0eda85-f233-4aa6-b4b8-06b94f94009f" providerId="ADAL" clId="{C8E7D84A-0B0F-42E5-B2A6-5B1BAE35113D}" dt="2024-06-24T18:50:59.613" v="144" actId="20577"/>
          <ac:spMkLst>
            <pc:docMk/>
            <pc:sldMk cId="1498205377" sldId="299"/>
            <ac:spMk id="8" creationId="{A827412F-9D98-4FF1-964E-ACD0812AB1D7}"/>
          </ac:spMkLst>
        </pc:spChg>
        <pc:spChg chg="del mod">
          <ac:chgData name="Henry Penfold" userId="7b0eda85-f233-4aa6-b4b8-06b94f94009f" providerId="ADAL" clId="{C8E7D84A-0B0F-42E5-B2A6-5B1BAE35113D}" dt="2024-06-24T18:51:24.980" v="173" actId="478"/>
          <ac:spMkLst>
            <pc:docMk/>
            <pc:sldMk cId="1498205377" sldId="299"/>
            <ac:spMk id="9" creationId="{377ED149-6356-49F7-91C2-FF7F77F2DA45}"/>
          </ac:spMkLst>
        </pc:spChg>
        <pc:spChg chg="del">
          <ac:chgData name="Henry Penfold" userId="7b0eda85-f233-4aa6-b4b8-06b94f94009f" providerId="ADAL" clId="{C8E7D84A-0B0F-42E5-B2A6-5B1BAE35113D}" dt="2024-06-24T18:51:21.139" v="171" actId="478"/>
          <ac:spMkLst>
            <pc:docMk/>
            <pc:sldMk cId="1498205377" sldId="299"/>
            <ac:spMk id="10" creationId="{DA6CBF0B-33F5-46E4-92DB-5B14863D873A}"/>
          </ac:spMkLst>
        </pc:spChg>
        <pc:spChg chg="mod">
          <ac:chgData name="Henry Penfold" userId="7b0eda85-f233-4aa6-b4b8-06b94f94009f" providerId="ADAL" clId="{C8E7D84A-0B0F-42E5-B2A6-5B1BAE35113D}" dt="2024-06-24T18:50:47.810" v="132" actId="14826"/>
          <ac:spMkLst>
            <pc:docMk/>
            <pc:sldMk cId="1498205377" sldId="299"/>
            <ac:spMk id="13" creationId="{881E2FB0-14B9-470A-9714-01F64968014C}"/>
          </ac:spMkLst>
        </pc:spChg>
      </pc:sldChg>
      <pc:sldChg chg="del">
        <pc:chgData name="Henry Penfold" userId="7b0eda85-f233-4aa6-b4b8-06b94f94009f" providerId="ADAL" clId="{C8E7D84A-0B0F-42E5-B2A6-5B1BAE35113D}" dt="2024-06-24T18:57:46.825" v="380" actId="47"/>
        <pc:sldMkLst>
          <pc:docMk/>
          <pc:sldMk cId="137083722" sldId="313"/>
        </pc:sldMkLst>
      </pc:sldChg>
      <pc:sldChg chg="del">
        <pc:chgData name="Henry Penfold" userId="7b0eda85-f233-4aa6-b4b8-06b94f94009f" providerId="ADAL" clId="{C8E7D84A-0B0F-42E5-B2A6-5B1BAE35113D}" dt="2024-06-24T18:53:55.217" v="219" actId="47"/>
        <pc:sldMkLst>
          <pc:docMk/>
          <pc:sldMk cId="2372058070" sldId="314"/>
        </pc:sldMkLst>
      </pc:sldChg>
      <pc:sldChg chg="addSp delSp modSp del mod modClrScheme chgLayout">
        <pc:chgData name="Henry Penfold" userId="7b0eda85-f233-4aa6-b4b8-06b94f94009f" providerId="ADAL" clId="{C8E7D84A-0B0F-42E5-B2A6-5B1BAE35113D}" dt="2024-06-24T18:57:42.790" v="378" actId="47"/>
        <pc:sldMkLst>
          <pc:docMk/>
          <pc:sldMk cId="2588014904" sldId="315"/>
        </pc:sldMkLst>
        <pc:spChg chg="mod ord">
          <ac:chgData name="Henry Penfold" userId="7b0eda85-f233-4aa6-b4b8-06b94f94009f" providerId="ADAL" clId="{C8E7D84A-0B0F-42E5-B2A6-5B1BAE35113D}" dt="2024-06-24T18:54:46.483" v="284" actId="700"/>
          <ac:spMkLst>
            <pc:docMk/>
            <pc:sldMk cId="2588014904" sldId="315"/>
            <ac:spMk id="3" creationId="{2D390EF5-7935-425E-89D0-7C552CDC4AD9}"/>
          </ac:spMkLst>
        </pc:spChg>
        <pc:spChg chg="mod ord">
          <ac:chgData name="Henry Penfold" userId="7b0eda85-f233-4aa6-b4b8-06b94f94009f" providerId="ADAL" clId="{C8E7D84A-0B0F-42E5-B2A6-5B1BAE35113D}" dt="2024-06-24T18:54:46.483" v="284" actId="700"/>
          <ac:spMkLst>
            <pc:docMk/>
            <pc:sldMk cId="2588014904" sldId="315"/>
            <ac:spMk id="4" creationId="{70151F38-6AAC-4F96-B436-D4BCC4CB0B36}"/>
          </ac:spMkLst>
        </pc:spChg>
        <pc:spChg chg="add del mod">
          <ac:chgData name="Henry Penfold" userId="7b0eda85-f233-4aa6-b4b8-06b94f94009f" providerId="ADAL" clId="{C8E7D84A-0B0F-42E5-B2A6-5B1BAE35113D}" dt="2024-06-24T18:55:22.118" v="321" actId="478"/>
          <ac:spMkLst>
            <pc:docMk/>
            <pc:sldMk cId="2588014904" sldId="315"/>
            <ac:spMk id="5" creationId="{B8FE1B49-F66B-5754-B06E-7BAED29BE662}"/>
          </ac:spMkLst>
        </pc:spChg>
        <pc:spChg chg="del mod ord">
          <ac:chgData name="Henry Penfold" userId="7b0eda85-f233-4aa6-b4b8-06b94f94009f" providerId="ADAL" clId="{C8E7D84A-0B0F-42E5-B2A6-5B1BAE35113D}" dt="2024-06-24T18:55:20.485" v="320" actId="478"/>
          <ac:spMkLst>
            <pc:docMk/>
            <pc:sldMk cId="2588014904" sldId="315"/>
            <ac:spMk id="8" creationId="{A827412F-9D98-4FF1-964E-ACD0812AB1D7}"/>
          </ac:spMkLst>
        </pc:spChg>
        <pc:spChg chg="mod ord">
          <ac:chgData name="Henry Penfold" userId="7b0eda85-f233-4aa6-b4b8-06b94f94009f" providerId="ADAL" clId="{C8E7D84A-0B0F-42E5-B2A6-5B1BAE35113D}" dt="2024-06-24T18:55:39.585" v="327" actId="14100"/>
          <ac:spMkLst>
            <pc:docMk/>
            <pc:sldMk cId="2588014904" sldId="315"/>
            <ac:spMk id="9" creationId="{377ED149-6356-49F7-91C2-FF7F77F2DA45}"/>
          </ac:spMkLst>
        </pc:spChg>
        <pc:spChg chg="add mod">
          <ac:chgData name="Henry Penfold" userId="7b0eda85-f233-4aa6-b4b8-06b94f94009f" providerId="ADAL" clId="{C8E7D84A-0B0F-42E5-B2A6-5B1BAE35113D}" dt="2024-06-24T18:56:49.256" v="332" actId="1076"/>
          <ac:spMkLst>
            <pc:docMk/>
            <pc:sldMk cId="2588014904" sldId="315"/>
            <ac:spMk id="10" creationId="{B025072B-1EB7-F525-1976-1E346DB2E2EE}"/>
          </ac:spMkLst>
        </pc:spChg>
        <pc:picChg chg="add mod">
          <ac:chgData name="Henry Penfold" userId="7b0eda85-f233-4aa6-b4b8-06b94f94009f" providerId="ADAL" clId="{C8E7D84A-0B0F-42E5-B2A6-5B1BAE35113D}" dt="2024-06-24T18:56:49.256" v="332" actId="1076"/>
          <ac:picMkLst>
            <pc:docMk/>
            <pc:sldMk cId="2588014904" sldId="315"/>
            <ac:picMk id="7" creationId="{9E77682A-249C-9A3A-124C-932D11F034DA}"/>
          </ac:picMkLst>
        </pc:picChg>
      </pc:sldChg>
      <pc:sldChg chg="del">
        <pc:chgData name="Henry Penfold" userId="7b0eda85-f233-4aa6-b4b8-06b94f94009f" providerId="ADAL" clId="{C8E7D84A-0B0F-42E5-B2A6-5B1BAE35113D}" dt="2024-06-24T18:57:45.589" v="379" actId="47"/>
        <pc:sldMkLst>
          <pc:docMk/>
          <pc:sldMk cId="2769691065" sldId="316"/>
        </pc:sldMkLst>
      </pc:sldChg>
      <pc:sldChg chg="modSp mod modClrScheme chgLayout">
        <pc:chgData name="Henry Penfold" userId="7b0eda85-f233-4aa6-b4b8-06b94f94009f" providerId="ADAL" clId="{C8E7D84A-0B0F-42E5-B2A6-5B1BAE35113D}" dt="2024-06-24T18:57:28.857" v="377" actId="20577"/>
        <pc:sldMkLst>
          <pc:docMk/>
          <pc:sldMk cId="3599522305" sldId="319"/>
        </pc:sldMkLst>
        <pc:spChg chg="mod ord">
          <ac:chgData name="Henry Penfold" userId="7b0eda85-f233-4aa6-b4b8-06b94f94009f" providerId="ADAL" clId="{C8E7D84A-0B0F-42E5-B2A6-5B1BAE35113D}" dt="2024-06-24T18:57:28.857" v="377" actId="20577"/>
          <ac:spMkLst>
            <pc:docMk/>
            <pc:sldMk cId="3599522305" sldId="319"/>
            <ac:spMk id="2" creationId="{3CA15A52-8F6A-8A46-ACC6-77A748B9C93F}"/>
          </ac:spMkLst>
        </pc:spChg>
        <pc:spChg chg="mod ord">
          <ac:chgData name="Henry Penfold" userId="7b0eda85-f233-4aa6-b4b8-06b94f94009f" providerId="ADAL" clId="{C8E7D84A-0B0F-42E5-B2A6-5B1BAE35113D}" dt="2024-06-24T18:57:19.056" v="333" actId="700"/>
          <ac:spMkLst>
            <pc:docMk/>
            <pc:sldMk cId="3599522305" sldId="319"/>
            <ac:spMk id="3" creationId="{D41868E6-696F-D44B-AA38-50FDABCB044D}"/>
          </ac:spMkLst>
        </pc:spChg>
        <pc:spChg chg="mod ord">
          <ac:chgData name="Henry Penfold" userId="7b0eda85-f233-4aa6-b4b8-06b94f94009f" providerId="ADAL" clId="{C8E7D84A-0B0F-42E5-B2A6-5B1BAE35113D}" dt="2024-06-24T18:57:19.056" v="333" actId="700"/>
          <ac:spMkLst>
            <pc:docMk/>
            <pc:sldMk cId="3599522305" sldId="319"/>
            <ac:spMk id="4" creationId="{B6D9E2B5-7BDE-FB4B-9653-ADE2342A8AF5}"/>
          </ac:spMkLst>
        </pc:spChg>
      </pc:sldChg>
      <pc:sldChg chg="modSp mod modClrScheme chgLayout">
        <pc:chgData name="Henry Penfold" userId="7b0eda85-f233-4aa6-b4b8-06b94f94009f" providerId="ADAL" clId="{C8E7D84A-0B0F-42E5-B2A6-5B1BAE35113D}" dt="2024-06-24T18:53:38.515" v="217" actId="20577"/>
        <pc:sldMkLst>
          <pc:docMk/>
          <pc:sldMk cId="1112742528" sldId="320"/>
        </pc:sldMkLst>
        <pc:spChg chg="mod ord">
          <ac:chgData name="Henry Penfold" userId="7b0eda85-f233-4aa6-b4b8-06b94f94009f" providerId="ADAL" clId="{C8E7D84A-0B0F-42E5-B2A6-5B1BAE35113D}" dt="2024-06-24T18:53:38.515" v="217" actId="20577"/>
          <ac:spMkLst>
            <pc:docMk/>
            <pc:sldMk cId="1112742528" sldId="320"/>
            <ac:spMk id="2" creationId="{3CA15A52-8F6A-8A46-ACC6-77A748B9C93F}"/>
          </ac:spMkLst>
        </pc:spChg>
        <pc:spChg chg="mod ord">
          <ac:chgData name="Henry Penfold" userId="7b0eda85-f233-4aa6-b4b8-06b94f94009f" providerId="ADAL" clId="{C8E7D84A-0B0F-42E5-B2A6-5B1BAE35113D}" dt="2024-06-24T18:53:31.195" v="189" actId="700"/>
          <ac:spMkLst>
            <pc:docMk/>
            <pc:sldMk cId="1112742528" sldId="320"/>
            <ac:spMk id="3" creationId="{D41868E6-696F-D44B-AA38-50FDABCB044D}"/>
          </ac:spMkLst>
        </pc:spChg>
        <pc:spChg chg="mod ord">
          <ac:chgData name="Henry Penfold" userId="7b0eda85-f233-4aa6-b4b8-06b94f94009f" providerId="ADAL" clId="{C8E7D84A-0B0F-42E5-B2A6-5B1BAE35113D}" dt="2024-06-24T18:53:31.195" v="189" actId="700"/>
          <ac:spMkLst>
            <pc:docMk/>
            <pc:sldMk cId="1112742528" sldId="320"/>
            <ac:spMk id="4" creationId="{B6D9E2B5-7BDE-FB4B-9653-ADE2342A8AF5}"/>
          </ac:spMkLst>
        </pc:spChg>
      </pc:sldChg>
      <pc:sldChg chg="addSp delSp modSp mod ord modClrScheme modAnim chgLayout">
        <pc:chgData name="Henry Penfold" userId="7b0eda85-f233-4aa6-b4b8-06b94f94009f" providerId="ADAL" clId="{C8E7D84A-0B0F-42E5-B2A6-5B1BAE35113D}" dt="2024-06-24T18:53:07.615" v="188" actId="1076"/>
        <pc:sldMkLst>
          <pc:docMk/>
          <pc:sldMk cId="2949439251" sldId="321"/>
        </pc:sldMkLst>
        <pc:spChg chg="del mod ord">
          <ac:chgData name="Henry Penfold" userId="7b0eda85-f233-4aa6-b4b8-06b94f94009f" providerId="ADAL" clId="{C8E7D84A-0B0F-42E5-B2A6-5B1BAE35113D}" dt="2024-06-24T18:52:07.360" v="182" actId="700"/>
          <ac:spMkLst>
            <pc:docMk/>
            <pc:sldMk cId="2949439251" sldId="321"/>
            <ac:spMk id="2" creationId="{3CA15A52-8F6A-8A46-ACC6-77A748B9C93F}"/>
          </ac:spMkLst>
        </pc:spChg>
        <pc:spChg chg="mod ord">
          <ac:chgData name="Henry Penfold" userId="7b0eda85-f233-4aa6-b4b8-06b94f94009f" providerId="ADAL" clId="{C8E7D84A-0B0F-42E5-B2A6-5B1BAE35113D}" dt="2024-06-24T18:52:18.625" v="183" actId="700"/>
          <ac:spMkLst>
            <pc:docMk/>
            <pc:sldMk cId="2949439251" sldId="321"/>
            <ac:spMk id="3" creationId="{D41868E6-696F-D44B-AA38-50FDABCB044D}"/>
          </ac:spMkLst>
        </pc:spChg>
        <pc:spChg chg="mod ord">
          <ac:chgData name="Henry Penfold" userId="7b0eda85-f233-4aa6-b4b8-06b94f94009f" providerId="ADAL" clId="{C8E7D84A-0B0F-42E5-B2A6-5B1BAE35113D}" dt="2024-06-24T18:52:18.625" v="183" actId="700"/>
          <ac:spMkLst>
            <pc:docMk/>
            <pc:sldMk cId="2949439251" sldId="321"/>
            <ac:spMk id="4" creationId="{B6D9E2B5-7BDE-FB4B-9653-ADE2342A8AF5}"/>
          </ac:spMkLst>
        </pc:spChg>
        <pc:spChg chg="add del mod ord">
          <ac:chgData name="Henry Penfold" userId="7b0eda85-f233-4aa6-b4b8-06b94f94009f" providerId="ADAL" clId="{C8E7D84A-0B0F-42E5-B2A6-5B1BAE35113D}" dt="2024-06-24T18:52:18.625" v="183" actId="700"/>
          <ac:spMkLst>
            <pc:docMk/>
            <pc:sldMk cId="2949439251" sldId="321"/>
            <ac:spMk id="5" creationId="{F3BB987A-DA20-0043-2D61-FD0CA7FAC4EE}"/>
          </ac:spMkLst>
        </pc:spChg>
        <pc:spChg chg="add del mod ord">
          <ac:chgData name="Henry Penfold" userId="7b0eda85-f233-4aa6-b4b8-06b94f94009f" providerId="ADAL" clId="{C8E7D84A-0B0F-42E5-B2A6-5B1BAE35113D}" dt="2024-06-24T18:52:57.616" v="185" actId="478"/>
          <ac:spMkLst>
            <pc:docMk/>
            <pc:sldMk cId="2949439251" sldId="321"/>
            <ac:spMk id="6" creationId="{4B5F0E4D-4252-D9FE-8634-D9EE1BC042E4}"/>
          </ac:spMkLst>
        </pc:spChg>
        <pc:picChg chg="add mod">
          <ac:chgData name="Henry Penfold" userId="7b0eda85-f233-4aa6-b4b8-06b94f94009f" providerId="ADAL" clId="{C8E7D84A-0B0F-42E5-B2A6-5B1BAE35113D}" dt="2024-06-24T18:53:07.615" v="188" actId="1076"/>
          <ac:picMkLst>
            <pc:docMk/>
            <pc:sldMk cId="2949439251" sldId="321"/>
            <ac:picMk id="7" creationId="{5A36F2B9-8484-53EF-72A2-D86BCE150855}"/>
          </ac:picMkLst>
        </pc:picChg>
      </pc:sldChg>
      <pc:sldChg chg="modSp add mod">
        <pc:chgData name="Henry Penfold" userId="7b0eda85-f233-4aa6-b4b8-06b94f94009f" providerId="ADAL" clId="{C8E7D84A-0B0F-42E5-B2A6-5B1BAE35113D}" dt="2024-06-24T18:54:18.861" v="283" actId="20577"/>
        <pc:sldMkLst>
          <pc:docMk/>
          <pc:sldMk cId="1870628424" sldId="322"/>
        </pc:sldMkLst>
        <pc:spChg chg="mod">
          <ac:chgData name="Henry Penfold" userId="7b0eda85-f233-4aa6-b4b8-06b94f94009f" providerId="ADAL" clId="{C8E7D84A-0B0F-42E5-B2A6-5B1BAE35113D}" dt="2024-06-24T18:54:18.861" v="283" actId="20577"/>
          <ac:spMkLst>
            <pc:docMk/>
            <pc:sldMk cId="1870628424" sldId="322"/>
            <ac:spMk id="2" creationId="{3CA15A52-8F6A-8A46-ACC6-77A748B9C93F}"/>
          </ac:spMkLst>
        </pc:spChg>
      </pc:sldChg>
      <pc:sldMasterChg chg="delSldLayout">
        <pc:chgData name="Henry Penfold" userId="7b0eda85-f233-4aa6-b4b8-06b94f94009f" providerId="ADAL" clId="{C8E7D84A-0B0F-42E5-B2A6-5B1BAE35113D}" dt="2024-06-24T18:57:45.589" v="379" actId="47"/>
        <pc:sldMasterMkLst>
          <pc:docMk/>
          <pc:sldMasterMk cId="1847438861" sldId="2147483720"/>
        </pc:sldMasterMkLst>
        <pc:sldLayoutChg chg="del">
          <pc:chgData name="Henry Penfold" userId="7b0eda85-f233-4aa6-b4b8-06b94f94009f" providerId="ADAL" clId="{C8E7D84A-0B0F-42E5-B2A6-5B1BAE35113D}" dt="2024-06-24T18:53:55.217" v="219" actId="47"/>
          <pc:sldLayoutMkLst>
            <pc:docMk/>
            <pc:sldMasterMk cId="1847438861" sldId="2147483720"/>
            <pc:sldLayoutMk cId="2461049927" sldId="2147483763"/>
          </pc:sldLayoutMkLst>
        </pc:sldLayoutChg>
        <pc:sldLayoutChg chg="del">
          <pc:chgData name="Henry Penfold" userId="7b0eda85-f233-4aa6-b4b8-06b94f94009f" providerId="ADAL" clId="{C8E7D84A-0B0F-42E5-B2A6-5B1BAE35113D}" dt="2024-06-24T18:57:45.589" v="379" actId="47"/>
          <pc:sldLayoutMkLst>
            <pc:docMk/>
            <pc:sldMasterMk cId="1847438861" sldId="2147483720"/>
            <pc:sldLayoutMk cId="2277160444" sldId="2147483764"/>
          </pc:sldLayoutMkLst>
        </pc:sldLayoutChg>
      </pc:sldMasterChg>
    </pc:docChg>
  </pc:docChgLst>
  <pc:docChgLst>
    <pc:chgData name="Sophie Rice" userId="S::sophie.rice@bcs.uk::9574c005-5cf7-4b67-a70c-51f06a64dafe" providerId="AD" clId="Web-{D47F2B2D-3733-A183-CA3B-187427E58D96}"/>
    <pc:docChg chg="modSld sldOrd">
      <pc:chgData name="Sophie Rice" userId="S::sophie.rice@bcs.uk::9574c005-5cf7-4b67-a70c-51f06a64dafe" providerId="AD" clId="Web-{D47F2B2D-3733-A183-CA3B-187427E58D96}" dt="2023-10-03T13:59:30.358" v="78"/>
      <pc:docMkLst>
        <pc:docMk/>
      </pc:docMkLst>
      <pc:sldChg chg="addSp delSp modSp">
        <pc:chgData name="Sophie Rice" userId="S::sophie.rice@bcs.uk::9574c005-5cf7-4b67-a70c-51f06a64dafe" providerId="AD" clId="Web-{D47F2B2D-3733-A183-CA3B-187427E58D96}" dt="2023-10-03T13:59:30.171" v="77" actId="20577"/>
        <pc:sldMkLst>
          <pc:docMk/>
          <pc:sldMk cId="575896527" sldId="285"/>
        </pc:sldMkLst>
        <pc:spChg chg="del">
          <ac:chgData name="Sophie Rice" userId="S::sophie.rice@bcs.uk::9574c005-5cf7-4b67-a70c-51f06a64dafe" providerId="AD" clId="Web-{D47F2B2D-3733-A183-CA3B-187427E58D96}" dt="2023-10-03T13:57:51.652" v="35"/>
          <ac:spMkLst>
            <pc:docMk/>
            <pc:sldMk cId="575896527" sldId="285"/>
            <ac:spMk id="2" creationId="{5C31F73A-404C-41BF-9BAD-BD85AF91D33C}"/>
          </ac:spMkLst>
        </pc:spChg>
        <pc:spChg chg="mod">
          <ac:chgData name="Sophie Rice" userId="S::sophie.rice@bcs.uk::9574c005-5cf7-4b67-a70c-51f06a64dafe" providerId="AD" clId="Web-{D47F2B2D-3733-A183-CA3B-187427E58D96}" dt="2023-10-03T13:59:24.139" v="69" actId="20577"/>
          <ac:spMkLst>
            <pc:docMk/>
            <pc:sldMk cId="575896527" sldId="285"/>
            <ac:spMk id="4" creationId="{C73CA8E3-8747-3797-EFC2-E5D7D718A249}"/>
          </ac:spMkLst>
        </pc:spChg>
        <pc:spChg chg="mod">
          <ac:chgData name="Sophie Rice" userId="S::sophie.rice@bcs.uk::9574c005-5cf7-4b67-a70c-51f06a64dafe" providerId="AD" clId="Web-{D47F2B2D-3733-A183-CA3B-187427E58D96}" dt="2023-10-03T13:59:30.171" v="77" actId="20577"/>
          <ac:spMkLst>
            <pc:docMk/>
            <pc:sldMk cId="575896527" sldId="285"/>
            <ac:spMk id="5" creationId="{FCFCEBCB-896A-4A1B-A606-7202E754C282}"/>
          </ac:spMkLst>
        </pc:spChg>
        <pc:spChg chg="add mod">
          <ac:chgData name="Sophie Rice" userId="S::sophie.rice@bcs.uk::9574c005-5cf7-4b67-a70c-51f06a64dafe" providerId="AD" clId="Web-{D47F2B2D-3733-A183-CA3B-187427E58D96}" dt="2023-10-03T13:59:15.998" v="63" actId="20577"/>
          <ac:spMkLst>
            <pc:docMk/>
            <pc:sldMk cId="575896527" sldId="285"/>
            <ac:spMk id="6" creationId="{AB5E1B1A-13C7-60B1-5310-559DB8133F51}"/>
          </ac:spMkLst>
        </pc:spChg>
      </pc:sldChg>
      <pc:sldChg chg="ord">
        <pc:chgData name="Sophie Rice" userId="S::sophie.rice@bcs.uk::9574c005-5cf7-4b67-a70c-51f06a64dafe" providerId="AD" clId="Web-{D47F2B2D-3733-A183-CA3B-187427E58D96}" dt="2023-10-03T13:59:30.358" v="78"/>
        <pc:sldMkLst>
          <pc:docMk/>
          <pc:sldMk cId="2949439251" sldId="32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EE5882-6CAF-1848-BD78-2B0026783B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64B3B3-B1FB-8E49-9C8F-31B01085A7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093B3-98CF-A747-AF16-F3BD93D81549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800318-2311-4F42-BF1E-F6FF411536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190294-817A-AB4A-9A3D-DC8772158D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C98EC-2FCB-FA47-B963-90D6A1380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858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CAF29-0837-4349-97CE-E08AB62FC814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FFA12-75F5-6549-B26F-192987D197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Notes Placeholder 7">
            <a:extLst>
              <a:ext uri="{FF2B5EF4-FFF2-40B4-BE49-F238E27FC236}">
                <a16:creationId xmlns:a16="http://schemas.microsoft.com/office/drawing/2014/main" id="{72901FCE-AF1B-A04D-9F47-3B65C8EDAC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68494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Title - Dark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32F63A-9665-2F40-B880-0192D33BD3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9" y="476792"/>
            <a:ext cx="2566331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939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33F10D0-D83D-4025-A49F-A7BB6B4FA1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87548" y="1280160"/>
            <a:ext cx="4966252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18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489051" cy="1067434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1820848"/>
            <a:ext cx="5489051" cy="4379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lang="en-GB" sz="18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BE02D42-F51F-457B-9A1A-9810E7EB9C5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13537" y="3617842"/>
            <a:ext cx="4618397" cy="258293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3537" y="0"/>
            <a:ext cx="2582863" cy="3332163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699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Imag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0850"/>
            <a:ext cx="10493735" cy="637371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4420652"/>
            <a:ext cx="5489051" cy="17801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None/>
              <a:defRPr lang="en-GB" sz="14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BE02D42-F51F-457B-9A1A-9810E7EB9C5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13537" y="4420652"/>
            <a:ext cx="4618397" cy="1780121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1999" cy="3428999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034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Image with LH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783" y="365126"/>
            <a:ext cx="6583017" cy="1011471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70784" y="1666081"/>
            <a:ext cx="6583016" cy="4379926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lang="en-GB" sz="18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4216" y="0"/>
            <a:ext cx="2493068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164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985760" y="1321242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F703DEFD-0A70-4444-8E65-BF9CD2BFBE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11980" y="1313268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0977A13A-BD89-4266-BAB7-B0023CBE57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1313269"/>
            <a:ext cx="336804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567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1540AF6E-47B1-405E-BDCF-50EE51E88D4F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838200" y="1319199"/>
            <a:ext cx="10515600" cy="468471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1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C8EEB8C1-441B-42FD-AB03-5919A075CFE4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838200" y="1319226"/>
            <a:ext cx="10515600" cy="468471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323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F98F0569-9FC7-450E-9072-5DCF2868AD66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319267"/>
            <a:ext cx="10515600" cy="4668837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350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35C4EF-E86D-4DEB-9982-DD9848D41A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8200" y="1319253"/>
            <a:ext cx="10515600" cy="4843463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250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Divider White (Small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0" y="0"/>
            <a:ext cx="514449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8" cy="68646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81B15F-E20A-7C49-BB5B-F2EEAF3106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82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Title -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38EBE14-5983-7642-87E6-157E4F7320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2A17661-D7CF-4440-9DC9-D78487254A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97386CC-D7E9-9F40-96F4-B9BBCF16BF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ED1BA31-1F85-714A-B456-59F32A81D5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85E911-5412-A448-A3C3-4EA9895207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21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 White (Small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3242D0A-3147-5340-A734-EA88728CDE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2919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White (Small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05A530D5-774A-4B48-BAF8-1299E1869F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417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White (Small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26F554-EA21-2A47-9A31-C998F08266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112EF4-3108-4EF4-B0C8-6ECD8C908F79}"/>
              </a:ext>
            </a:extLst>
          </p:cNvPr>
          <p:cNvSpPr/>
          <p:nvPr userDrawn="1"/>
        </p:nvSpPr>
        <p:spPr>
          <a:xfrm>
            <a:off x="1" y="0"/>
            <a:ext cx="514449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65125"/>
            <a:ext cx="3932584" cy="568581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6BF2FE0E-3E6A-C046-8AC1-32D666B8A1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552262" y="6335492"/>
            <a:ext cx="42637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485CAA45-3691-2F4C-ABE1-8E2301209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35491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B7DF3D21-40D1-A345-838B-DDE5728E26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8548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Full Dark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574CC7C0-017A-F640-8AD2-97F0C54D1A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E2789C-6A1F-1544-A108-D6FC4ED756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73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-Full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8DDED4-C0D4-6048-BDFA-539F298E3C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917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 -Full Te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A70823-58DF-EC47-8C18-4093AC29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19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Divider -Full Light Blu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FE901-51EB-A148-B329-EC1ED2E2D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B7EDD8-91C4-ED4C-BC7E-D021F61093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1857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Divider -Full 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5A2107F-D197-6B44-99C8-31055388A1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3313"/>
            <a:ext cx="12192000" cy="6864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5773282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00000"/>
              </a:lnSpc>
              <a:defRPr sz="36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033BF0-8B4A-394C-9A85-D07404A7EF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147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Quote - Dark Blue 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EFF77A-346B-5044-90C0-53B260AA01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9455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Red Backgroun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80F063-85B6-E742-96A6-747AE46B36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1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in Title - Dark Blue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07E428-23CE-7F47-9CA1-A21D5BBECF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628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e - Teal Backgroun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A9E6B1-A315-0847-9F26-7540995867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607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- Light Blue Background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132949-9420-D640-A5AF-46FAE07170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742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 - Green Background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0D746-F5B8-443C-B99D-EE83D841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492249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r">
              <a:lnSpc>
                <a:spcPct val="100000"/>
              </a:lnSpc>
              <a:defRPr sz="40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“Click to edit Master title style”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517E4F-66F1-411E-8E17-D27E066233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39000" y="5430838"/>
            <a:ext cx="4114800" cy="4286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Name of person quoted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0AA11-74C5-4549-8756-CF65EFF7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87A6-0DDA-45AA-99A0-7C55359FE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23EF88-A98C-1B40-A1A6-35A41B4443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362" y="6227581"/>
            <a:ext cx="922091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in Title - Dark Blue 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4AE293-F9DB-204C-9A87-EE943D66FA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0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in Title - Dark Blue 2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AE7F6-0303-7B45-A875-0EDDF010A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2005F2-5A02-4225-80C0-6D1908FD9F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28976DC-F078-3D48-891B-A044A22E0A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957C5FF-983B-A144-95DA-70FD9740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45D357-F365-CF43-9C1F-CBE925FD3B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8" y="476792"/>
            <a:ext cx="2566333" cy="62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35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E69212-8833-C24E-8835-86EA589FB6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3313"/>
            <a:ext cx="12191999" cy="6864626"/>
          </a:xfrm>
          <a:prstGeom prst="rect">
            <a:avLst/>
          </a:prstGeom>
        </p:spPr>
      </p:pic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2CBD5D66-CC42-453C-BEB1-9C021147DD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5477" y="2147941"/>
            <a:ext cx="8277307" cy="18167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 b="1" cap="none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Title of the presentation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5F618543-AA71-4935-9536-42DEF777E3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5477" y="4192125"/>
            <a:ext cx="8277307" cy="110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GB"/>
              <a:t>Sub-title if required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CDA6C83-94DA-EB4A-A877-487B612157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7921" y="5776913"/>
            <a:ext cx="3467713" cy="738187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 name</a:t>
            </a:r>
            <a:br>
              <a:rPr lang="en-GB"/>
            </a:br>
            <a:r>
              <a:rPr lang="en-GB"/>
              <a:t>Job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1B4A2B-8ACD-074D-8DC9-1964BCB5CC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5479" y="476792"/>
            <a:ext cx="2566331" cy="62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7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1051560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33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nner Imag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0850"/>
            <a:ext cx="10493735" cy="637371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BCF5040-1466-4C63-ABB1-A6EA1F437CE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4420652"/>
            <a:ext cx="5489051" cy="17801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None/>
              <a:defRPr lang="en-GB" sz="1400" b="0" i="0" smtClean="0">
                <a:solidFill>
                  <a:srgbClr val="15161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BE02D42-F51F-457B-9A1A-9810E7EB9C5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13537" y="4420652"/>
            <a:ext cx="4618397" cy="1780121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7ED93B-1769-4D65-9258-096D40C926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1999" cy="3428999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33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6AF80-E7AB-4C96-9ED9-5A0E1A49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418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73EC17-E048-41D1-84F6-1E6729F8C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48BBA-2F08-487F-B2E4-7900BAC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123B5-0AD7-4F59-85F0-73E423FC4B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80160"/>
            <a:ext cx="10515600" cy="4768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1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798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D78CA-37E0-4963-B7CD-142C57241D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1196" y="6335492"/>
            <a:ext cx="426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2990459-C938-41CE-BCC6-65800DA37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46396" y="633549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43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55" r:id="rId3"/>
    <p:sldLayoutId id="2147483760" r:id="rId4"/>
    <p:sldLayoutId id="2147483759" r:id="rId5"/>
    <p:sldLayoutId id="2147483744" r:id="rId6"/>
    <p:sldLayoutId id="2147483761" r:id="rId7"/>
    <p:sldLayoutId id="2147483762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801F2458-46D8-7D4C-891E-63C290B8158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13361" y="6227581"/>
            <a:ext cx="922093" cy="4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97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7" r:id="rId2"/>
    <p:sldLayoutId id="2147483724" r:id="rId3"/>
    <p:sldLayoutId id="2147483725" r:id="rId4"/>
    <p:sldLayoutId id="2147483726" r:id="rId5"/>
    <p:sldLayoutId id="2147483728" r:id="rId6"/>
    <p:sldLayoutId id="2147483739" r:id="rId7"/>
    <p:sldLayoutId id="2147483740" r:id="rId8"/>
    <p:sldLayoutId id="2147483741" r:id="rId9"/>
    <p:sldLayoutId id="2147483742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rgbClr val="15161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73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7" r:id="rId2"/>
    <p:sldLayoutId id="2147483732" r:id="rId3"/>
    <p:sldLayoutId id="2147483756" r:id="rId4"/>
    <p:sldLayoutId id="2147483733" r:id="rId5"/>
    <p:sldLayoutId id="2147483751" r:id="rId6"/>
    <p:sldLayoutId id="2147483752" r:id="rId7"/>
    <p:sldLayoutId id="2147483753" r:id="rId8"/>
    <p:sldLayoutId id="214748375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2D72554-C3F5-45B8-ADDF-392B3D03E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2262" y="6335492"/>
            <a:ext cx="426377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C1FAFA7-493E-49BA-8E70-4BF319AEAB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57659C7-48C8-49B6-BA31-4736BD07E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9000" y="6335491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/>
            <a:r>
              <a:rPr lang="en-GB" err="1"/>
              <a:t>computingatschool.org.uk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41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38" r:id="rId2"/>
    <p:sldLayoutId id="2147483749" r:id="rId3"/>
    <p:sldLayoutId id="2147483747" r:id="rId4"/>
    <p:sldLayoutId id="2147483748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ai-artificial-intelligence-machine-learning-616020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5.xml"/><Relationship Id="rId1" Type="http://schemas.openxmlformats.org/officeDocument/2006/relationships/video" Target="https://www.youtube.com/embed/ad79nYk2keg?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FCEBCB-896A-4A1B-A606-7202E754C2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6183" y="1385941"/>
            <a:ext cx="8277307" cy="1816745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Roboto"/>
                <a:ea typeface="Roboto"/>
                <a:cs typeface="Roboto"/>
              </a:rPr>
              <a:t>Lesson 1 – Introduction into AI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3CA8E3-8747-3797-EFC2-E5D7D718A2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/>
          <a:lstStyle/>
          <a:p>
            <a:r>
              <a:rPr lang="en-GB" dirty="0">
                <a:latin typeface="Roboto"/>
                <a:ea typeface="Roboto"/>
                <a:cs typeface="Roboto"/>
              </a:rPr>
              <a:t>LA:- to understand what artificial intelligence is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FB25D-3875-BDDB-A277-BB69949B8E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96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827412F-9D98-4FF1-964E-ACD0812AB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AI?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390EF5-7935-425E-89D0-7C552CDC4A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151F38-6AAC-4F96-B436-D4BCC4CB0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err="1"/>
              <a:t>computingatschool.org.uk</a:t>
            </a:r>
            <a:endParaRPr lang="en-GB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805039-DD60-3748-86FC-4B25C2A6D29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1E2FB0-14B9-470A-9714-01F64968014C}"/>
              </a:ext>
            </a:extLst>
          </p:cNvPr>
          <p:cNvSpPr/>
          <p:nvPr/>
        </p:nvSpPr>
        <p:spPr>
          <a:xfrm>
            <a:off x="0" y="1"/>
            <a:ext cx="12192000" cy="3430800"/>
          </a:xfrm>
          <a:prstGeom prst="rect">
            <a:avLst/>
          </a:prstGeom>
          <a:blipFill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05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1868E6-696F-D44B-AA38-50FDABCB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9E2B5-7BDE-FB4B-9653-ADE2342A8A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Online Media 6" title="What Is AI? | Artificial Intelligence | What is Artificial Intelligence? | AI In 5 Mins |Simplilearn">
            <a:hlinkClick r:id="" action="ppaction://media"/>
            <a:extLst>
              <a:ext uri="{FF2B5EF4-FFF2-40B4-BE49-F238E27FC236}">
                <a16:creationId xmlns:a16="http://schemas.microsoft.com/office/drawing/2014/main" id="{5A36F2B9-8484-53EF-72A2-D86BCE15085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24508" y="62962"/>
            <a:ext cx="10942983" cy="618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43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15A52-8F6A-8A46-ACC6-77A748B9C93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What is AI able to do?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1868E6-696F-D44B-AA38-50FDABCB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9E2B5-7BDE-FB4B-9653-ADE2342A8A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742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15A52-8F6A-8A46-ACC6-77A748B9C93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Have you had any experiences of using AI?</a:t>
            </a:r>
            <a:br>
              <a:rPr lang="en-GB" dirty="0"/>
            </a:b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1868E6-696F-D44B-AA38-50FDABCB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9E2B5-7BDE-FB4B-9653-ADE2342A8A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628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15A52-8F6A-8A46-ACC6-77A748B9C93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40" tIns="45720" rIns="91440" bIns="45720" anchor="ctr" anchorCtr="0"/>
          <a:lstStyle/>
          <a:p>
            <a:r>
              <a:rPr lang="en-GB" dirty="0">
                <a:latin typeface="Roboto"/>
                <a:ea typeface="Roboto"/>
                <a:cs typeface="Roboto"/>
              </a:rPr>
              <a:t>How is AI used in different jobs?</a:t>
            </a:r>
            <a:br>
              <a:rPr lang="en-GB" dirty="0">
                <a:latin typeface="Roboto"/>
                <a:ea typeface="Roboto"/>
                <a:cs typeface="Roboto"/>
              </a:rPr>
            </a:br>
            <a:br>
              <a:rPr lang="en-GB" dirty="0"/>
            </a:br>
            <a:r>
              <a:rPr lang="en-GB" dirty="0">
                <a:latin typeface="Roboto"/>
                <a:ea typeface="Roboto"/>
                <a:cs typeface="Roboto"/>
              </a:rPr>
              <a:t>- Education </a:t>
            </a:r>
            <a:br>
              <a:rPr lang="en-GB" dirty="0">
                <a:latin typeface="Roboto"/>
                <a:ea typeface="Roboto"/>
                <a:cs typeface="Roboto"/>
              </a:rPr>
            </a:br>
            <a:r>
              <a:rPr lang="en-GB" dirty="0">
                <a:latin typeface="Roboto"/>
                <a:ea typeface="Roboto"/>
                <a:cs typeface="Roboto"/>
              </a:rPr>
              <a:t>- Healthcare</a:t>
            </a:r>
            <a:br>
              <a:rPr lang="en-GB" dirty="0">
                <a:latin typeface="Roboto"/>
                <a:ea typeface="Roboto"/>
                <a:cs typeface="Roboto"/>
              </a:rPr>
            </a:br>
            <a:r>
              <a:rPr lang="en-GB" dirty="0">
                <a:latin typeface="Roboto"/>
                <a:ea typeface="Roboto"/>
                <a:cs typeface="Roboto"/>
              </a:rPr>
              <a:t>- Entertainment</a:t>
            </a:r>
            <a:br>
              <a:rPr lang="en-GB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</a:br>
            <a:br>
              <a:rPr lang="en-GB" dirty="0"/>
            </a:br>
            <a:r>
              <a:rPr lang="en-GB" dirty="0">
                <a:latin typeface="Roboto"/>
                <a:ea typeface="Roboto"/>
                <a:cs typeface="Roboto"/>
              </a:rPr>
              <a:t>What aspects already help jobs with AI?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1868E6-696F-D44B-AA38-50FDABCB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9E2B5-7BDE-FB4B-9653-ADE2342A8A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49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15A52-8F6A-8A46-ACC6-77A748B9C93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What do you think is most exciting about AI?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9E2B5-7BDE-FB4B-9653-ADE2342A8A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AFA7-493E-49BA-8E70-4BF319AEABD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1868E6-696F-D44B-AA38-50FDABCB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computingatschool.org.uk</a:t>
            </a:r>
          </a:p>
        </p:txBody>
      </p:sp>
    </p:spTree>
    <p:extLst>
      <p:ext uri="{BB962C8B-B14F-4D97-AF65-F5344CB8AC3E}">
        <p14:creationId xmlns:p14="http://schemas.microsoft.com/office/powerpoint/2010/main" val="359952230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ivider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Quotes">
  <a:themeElements>
    <a:clrScheme name="Custom 1">
      <a:dk1>
        <a:srgbClr val="00546C"/>
      </a:dk1>
      <a:lt1>
        <a:srgbClr val="FFFFFF"/>
      </a:lt1>
      <a:dk2>
        <a:srgbClr val="413F3E"/>
      </a:dk2>
      <a:lt2>
        <a:srgbClr val="FFFFFF"/>
      </a:lt2>
      <a:accent1>
        <a:srgbClr val="00546C"/>
      </a:accent1>
      <a:accent2>
        <a:srgbClr val="3FAEA8"/>
      </a:accent2>
      <a:accent3>
        <a:srgbClr val="E83F40"/>
      </a:accent3>
      <a:accent4>
        <a:srgbClr val="96C7CB"/>
      </a:accent4>
      <a:accent5>
        <a:srgbClr val="B3CB9F"/>
      </a:accent5>
      <a:accent6>
        <a:srgbClr val="413F3E"/>
      </a:accent6>
      <a:hlink>
        <a:srgbClr val="E83F40"/>
      </a:hlink>
      <a:folHlink>
        <a:srgbClr val="00546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4556815905F9489CD6169ADFC45FA0" ma:contentTypeVersion="18" ma:contentTypeDescription="Create a new document." ma:contentTypeScope="" ma:versionID="f10a2b5cd2b5b3408f8ae3c8c471892d">
  <xsd:schema xmlns:xsd="http://www.w3.org/2001/XMLSchema" xmlns:xs="http://www.w3.org/2001/XMLSchema" xmlns:p="http://schemas.microsoft.com/office/2006/metadata/properties" xmlns:ns2="7fb71039-8488-46b2-98e1-cf524d04c1d8" xmlns:ns3="98d9f76e-1946-4df1-928b-da6410fe5930" xmlns:ns4="dcc682b7-513e-4c22-9fc0-4b2be07a9cdf" targetNamespace="http://schemas.microsoft.com/office/2006/metadata/properties" ma:root="true" ma:fieldsID="bd30a791928307d555cc3cf82c90bdd4" ns2:_="" ns3:_="" ns4:_="">
    <xsd:import namespace="7fb71039-8488-46b2-98e1-cf524d04c1d8"/>
    <xsd:import namespace="98d9f76e-1946-4df1-928b-da6410fe5930"/>
    <xsd:import namespace="dcc682b7-513e-4c22-9fc0-4b2be07a9c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4:TaxCatchAll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b71039-8488-46b2-98e1-cf524d04c1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abc9f92-c6fb-43c1-a5b4-65b1067b77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d9f76e-1946-4df1-928b-da6410fe59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c682b7-513e-4c22-9fc0-4b2be07a9cdf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89626316-2caa-46f8-8839-058ee9f1c4e1}" ma:internalName="TaxCatchAll" ma:showField="CatchAllData" ma:web="b2dcfdb3-79be-47d5-86f7-05cdcdeebf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cc682b7-513e-4c22-9fc0-4b2be07a9cdf" xsi:nil="true"/>
    <lcf76f155ced4ddcb4097134ff3c332f xmlns="7fb71039-8488-46b2-98e1-cf524d04c1d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777054-F608-4A17-B47D-48D2A585AB10}"/>
</file>

<file path=customXml/itemProps2.xml><?xml version="1.0" encoding="utf-8"?>
<ds:datastoreItem xmlns:ds="http://schemas.openxmlformats.org/officeDocument/2006/customXml" ds:itemID="{FB988F6B-7F10-4F65-90A7-6AB59D062B4A}">
  <ds:schemaRefs>
    <ds:schemaRef ds:uri="1bcf6334-5cea-43e0-ad30-d303eca8fe57"/>
    <ds:schemaRef ds:uri="98d9f76e-1946-4df1-928b-da6410fe5930"/>
    <ds:schemaRef ds:uri="dcc682b7-513e-4c22-9fc0-4b2be07a9cd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CDD70AA-5638-4EB4-8966-BD62825332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</Words>
  <Application>Microsoft Office PowerPoint</Application>
  <PresentationFormat>Widescreen</PresentationFormat>
  <Paragraphs>18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Title </vt:lpstr>
      <vt:lpstr>Content Slides</vt:lpstr>
      <vt:lpstr>Dividers</vt:lpstr>
      <vt:lpstr>Quotes</vt:lpstr>
      <vt:lpstr>PowerPoint Presentation</vt:lpstr>
      <vt:lpstr>What is AI? </vt:lpstr>
      <vt:lpstr>PowerPoint Presentation</vt:lpstr>
      <vt:lpstr>What is AI able to do?</vt:lpstr>
      <vt:lpstr>Have you had any experiences of using AI? </vt:lpstr>
      <vt:lpstr>How is AI used in different jobs?  - Education  - Healthcare - Entertainment  What aspects already help jobs with AI?</vt:lpstr>
      <vt:lpstr>What do you think is most exciting about AI?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Crane, Callum</dc:creator>
  <cp:lastModifiedBy>Henry Penfold</cp:lastModifiedBy>
  <cp:revision>9</cp:revision>
  <cp:lastPrinted>2018-11-28T09:26:14Z</cp:lastPrinted>
  <dcterms:created xsi:type="dcterms:W3CDTF">2018-07-13T08:28:25Z</dcterms:created>
  <dcterms:modified xsi:type="dcterms:W3CDTF">2024-06-27T19:34:35Z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0x010100B54556815905F9489CD6169ADFC45FA0</vt:lpwstr>
  </property>
  <property fmtid="{D5CDD505-2E9C-101B-9397-08002B2CF9AE}" pid="3" name="Order">
    <vt:r8>84600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emplateUrl">
    <vt:lpwstr/>
  </property>
  <property fmtid="{D5CDD505-2E9C-101B-9397-08002B2CF9AE}" pid="7" name="ComplianceAssetId">
    <vt:lpwstr/>
  </property>
  <property fmtid="{D5CDD505-2E9C-101B-9397-08002B2CF9AE}" pid="8" name="MediaServiceImageTags">
    <vt:lpwstr/>
  </property>
</Properties>
</file>