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4"/>
    <p:sldMasterId id="2147483660" r:id="rId5"/>
    <p:sldMasterId id="2147483729" r:id="rId6"/>
    <p:sldMasterId id="2147483734" r:id="rId7"/>
  </p:sldMasterIdLst>
  <p:notesMasterIdLst>
    <p:notesMasterId r:id="rId19"/>
  </p:notesMasterIdLst>
  <p:handoutMasterIdLst>
    <p:handoutMasterId r:id="rId20"/>
  </p:handoutMasterIdLst>
  <p:sldIdLst>
    <p:sldId id="285" r:id="rId8"/>
    <p:sldId id="322" r:id="rId9"/>
    <p:sldId id="324" r:id="rId10"/>
    <p:sldId id="323" r:id="rId11"/>
    <p:sldId id="315" r:id="rId12"/>
    <p:sldId id="32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766"/>
    <a:srgbClr val="151615"/>
    <a:srgbClr val="006941"/>
    <a:srgbClr val="006C43"/>
    <a:srgbClr val="ABCC3A"/>
    <a:srgbClr val="F7F6F7"/>
    <a:srgbClr val="669A2F"/>
    <a:srgbClr val="CCCC00"/>
    <a:srgbClr val="BEF000"/>
    <a:srgbClr val="E5E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483E57-73C3-8500-6259-54A61237F506}" v="2" dt="2024-06-27T08:57:21.7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51" y="4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a Bronowicka" userId="58fd722a-f035-40f0-9b0a-5bd683c77dc1" providerId="ADAL" clId="{D11DC6A2-6FAE-4F7A-8C38-06988381CEDD}"/>
    <pc:docChg chg="undo custSel modSld">
      <pc:chgData name="Marta Bronowicka" userId="58fd722a-f035-40f0-9b0a-5bd683c77dc1" providerId="ADAL" clId="{D11DC6A2-6FAE-4F7A-8C38-06988381CEDD}" dt="2023-09-19T10:18:02.845" v="135" actId="20577"/>
      <pc:docMkLst>
        <pc:docMk/>
      </pc:docMkLst>
      <pc:sldChg chg="addSp delSp modSp mod">
        <pc:chgData name="Marta Bronowicka" userId="58fd722a-f035-40f0-9b0a-5bd683c77dc1" providerId="ADAL" clId="{D11DC6A2-6FAE-4F7A-8C38-06988381CEDD}" dt="2023-09-19T10:18:02.845" v="135" actId="20577"/>
        <pc:sldMkLst>
          <pc:docMk/>
          <pc:sldMk cId="575896527" sldId="285"/>
        </pc:sldMkLst>
        <pc:spChg chg="mod">
          <ac:chgData name="Marta Bronowicka" userId="58fd722a-f035-40f0-9b0a-5bd683c77dc1" providerId="ADAL" clId="{D11DC6A2-6FAE-4F7A-8C38-06988381CEDD}" dt="2023-09-19T10:17:45.699" v="129" actId="20577"/>
          <ac:spMkLst>
            <pc:docMk/>
            <pc:sldMk cId="575896527" sldId="285"/>
            <ac:spMk id="2" creationId="{5C31F73A-404C-41BF-9BAD-BD85AF91D33C}"/>
          </ac:spMkLst>
        </pc:spChg>
        <pc:spChg chg="add del mod">
          <ac:chgData name="Marta Bronowicka" userId="58fd722a-f035-40f0-9b0a-5bd683c77dc1" providerId="ADAL" clId="{D11DC6A2-6FAE-4F7A-8C38-06988381CEDD}" dt="2023-09-19T10:17:39.085" v="122" actId="478"/>
          <ac:spMkLst>
            <pc:docMk/>
            <pc:sldMk cId="575896527" sldId="285"/>
            <ac:spMk id="4" creationId="{C73CA8E3-8747-3797-EFC2-E5D7D718A249}"/>
          </ac:spMkLst>
        </pc:spChg>
        <pc:spChg chg="mod">
          <ac:chgData name="Marta Bronowicka" userId="58fd722a-f035-40f0-9b0a-5bd683c77dc1" providerId="ADAL" clId="{D11DC6A2-6FAE-4F7A-8C38-06988381CEDD}" dt="2023-09-19T10:18:02.845" v="135" actId="20577"/>
          <ac:spMkLst>
            <pc:docMk/>
            <pc:sldMk cId="575896527" sldId="285"/>
            <ac:spMk id="5" creationId="{FCFCEBCB-896A-4A1B-A606-7202E754C282}"/>
          </ac:spMkLst>
        </pc:spChg>
        <pc:spChg chg="del">
          <ac:chgData name="Marta Bronowicka" userId="58fd722a-f035-40f0-9b0a-5bd683c77dc1" providerId="ADAL" clId="{D11DC6A2-6FAE-4F7A-8C38-06988381CEDD}" dt="2023-09-19T10:15:19.470" v="33" actId="478"/>
          <ac:spMkLst>
            <pc:docMk/>
            <pc:sldMk cId="575896527" sldId="285"/>
            <ac:spMk id="6" creationId="{B2597624-BD4D-4D27-ABF3-4FA536A4FFC9}"/>
          </ac:spMkLst>
        </pc:spChg>
      </pc:sldChg>
      <pc:sldChg chg="modSp mod">
        <pc:chgData name="Marta Bronowicka" userId="58fd722a-f035-40f0-9b0a-5bd683c77dc1" providerId="ADAL" clId="{D11DC6A2-6FAE-4F7A-8C38-06988381CEDD}" dt="2023-09-19T10:17:38.129" v="118" actId="20577"/>
        <pc:sldMkLst>
          <pc:docMk/>
          <pc:sldMk cId="2372058070" sldId="314"/>
        </pc:sldMkLst>
        <pc:spChg chg="mod">
          <ac:chgData name="Marta Bronowicka" userId="58fd722a-f035-40f0-9b0a-5bd683c77dc1" providerId="ADAL" clId="{D11DC6A2-6FAE-4F7A-8C38-06988381CEDD}" dt="2023-09-19T10:17:38.129" v="118" actId="20577"/>
          <ac:spMkLst>
            <pc:docMk/>
            <pc:sldMk cId="2372058070" sldId="314"/>
            <ac:spMk id="8" creationId="{A827412F-9D98-4FF1-964E-ACD0812AB1D7}"/>
          </ac:spMkLst>
        </pc:spChg>
      </pc:sldChg>
      <pc:sldChg chg="modSp mod">
        <pc:chgData name="Marta Bronowicka" userId="58fd722a-f035-40f0-9b0a-5bd683c77dc1" providerId="ADAL" clId="{D11DC6A2-6FAE-4F7A-8C38-06988381CEDD}" dt="2023-09-19T10:17:38.704" v="121" actId="20577"/>
        <pc:sldMkLst>
          <pc:docMk/>
          <pc:sldMk cId="3599522305" sldId="319"/>
        </pc:sldMkLst>
        <pc:spChg chg="mod">
          <ac:chgData name="Marta Bronowicka" userId="58fd722a-f035-40f0-9b0a-5bd683c77dc1" providerId="ADAL" clId="{D11DC6A2-6FAE-4F7A-8C38-06988381CEDD}" dt="2023-09-19T10:17:38.704" v="121" actId="20577"/>
          <ac:spMkLst>
            <pc:docMk/>
            <pc:sldMk cId="3599522305" sldId="319"/>
            <ac:spMk id="2" creationId="{3CA15A52-8F6A-8A46-ACC6-77A748B9C93F}"/>
          </ac:spMkLst>
        </pc:spChg>
      </pc:sldChg>
    </pc:docChg>
  </pc:docChgLst>
  <pc:docChgLst>
    <pc:chgData name="Guest User" userId="S::urn:spo:anon#00f8946eb0c677bb781d01f168e15ba78c49611d28574eb65aaabff082f66876::" providerId="AD" clId="Web-{8F483E57-73C3-8500-6259-54A61237F506}"/>
    <pc:docChg chg="modSld">
      <pc:chgData name="Guest User" userId="S::urn:spo:anon#00f8946eb0c677bb781d01f168e15ba78c49611d28574eb65aaabff082f66876::" providerId="AD" clId="Web-{8F483E57-73C3-8500-6259-54A61237F506}" dt="2024-06-27T08:57:21.738" v="1"/>
      <pc:docMkLst>
        <pc:docMk/>
      </pc:docMkLst>
      <pc:sldChg chg="addSp delSp modSp">
        <pc:chgData name="Guest User" userId="S::urn:spo:anon#00f8946eb0c677bb781d01f168e15ba78c49611d28574eb65aaabff082f66876::" providerId="AD" clId="Web-{8F483E57-73C3-8500-6259-54A61237F506}" dt="2024-06-27T08:57:21.738" v="1"/>
        <pc:sldMkLst>
          <pc:docMk/>
          <pc:sldMk cId="575896527" sldId="285"/>
        </pc:sldMkLst>
        <pc:spChg chg="add mod">
          <ac:chgData name="Guest User" userId="S::urn:spo:anon#00f8946eb0c677bb781d01f168e15ba78c49611d28574eb65aaabff082f66876::" providerId="AD" clId="Web-{8F483E57-73C3-8500-6259-54A61237F506}" dt="2024-06-27T08:57:21.738" v="1"/>
          <ac:spMkLst>
            <pc:docMk/>
            <pc:sldMk cId="575896527" sldId="285"/>
            <ac:spMk id="3" creationId="{F04FF61F-F4E0-0B73-9A13-7A0ED1997758}"/>
          </ac:spMkLst>
        </pc:spChg>
        <pc:spChg chg="del mod">
          <ac:chgData name="Guest User" userId="S::urn:spo:anon#00f8946eb0c677bb781d01f168e15ba78c49611d28574eb65aaabff082f66876::" providerId="AD" clId="Web-{8F483E57-73C3-8500-6259-54A61237F506}" dt="2024-06-27T08:57:21.738" v="1"/>
          <ac:spMkLst>
            <pc:docMk/>
            <pc:sldMk cId="575896527" sldId="285"/>
            <ac:spMk id="6" creationId="{AB5E1B1A-13C7-60B1-5310-559DB8133F51}"/>
          </ac:spMkLst>
        </pc:spChg>
      </pc:sldChg>
    </pc:docChg>
  </pc:docChgLst>
  <pc:docChgLst>
    <pc:chgData name="Henry Penfold" userId="7b0eda85-f233-4aa6-b4b8-06b94f94009f" providerId="ADAL" clId="{81166326-0839-44DC-B860-506D2B240883}"/>
    <pc:docChg chg="undo redo custSel addSld delSld modSld sldOrd">
      <pc:chgData name="Henry Penfold" userId="7b0eda85-f233-4aa6-b4b8-06b94f94009f" providerId="ADAL" clId="{81166326-0839-44DC-B860-506D2B240883}" dt="2024-06-24T19:21:21.331" v="258" actId="700"/>
      <pc:docMkLst>
        <pc:docMk/>
      </pc:docMkLst>
      <pc:sldChg chg="modSp mod modClrScheme chgLayout">
        <pc:chgData name="Henry Penfold" userId="7b0eda85-f233-4aa6-b4b8-06b94f94009f" providerId="ADAL" clId="{81166326-0839-44DC-B860-506D2B240883}" dt="2024-06-24T19:20:28.044" v="248" actId="207"/>
        <pc:sldMkLst>
          <pc:docMk/>
          <pc:sldMk cId="0" sldId="266"/>
        </pc:sldMkLst>
        <pc:spChg chg="mod ord">
          <ac:chgData name="Henry Penfold" userId="7b0eda85-f233-4aa6-b4b8-06b94f94009f" providerId="ADAL" clId="{81166326-0839-44DC-B860-506D2B240883}" dt="2024-06-24T19:20:28.044" v="248" actId="207"/>
          <ac:spMkLst>
            <pc:docMk/>
            <pc:sldMk cId="0" sldId="266"/>
            <ac:spMk id="318" creationId="{00000000-0000-0000-0000-000000000000}"/>
          </ac:spMkLst>
        </pc:spChg>
        <pc:spChg chg="mod ord">
          <ac:chgData name="Henry Penfold" userId="7b0eda85-f233-4aa6-b4b8-06b94f94009f" providerId="ADAL" clId="{81166326-0839-44DC-B860-506D2B240883}" dt="2024-06-24T19:20:28.044" v="248" actId="207"/>
          <ac:spMkLst>
            <pc:docMk/>
            <pc:sldMk cId="0" sldId="266"/>
            <ac:spMk id="319" creationId="{00000000-0000-0000-0000-000000000000}"/>
          </ac:spMkLst>
        </pc:spChg>
        <pc:spChg chg="mod ord">
          <ac:chgData name="Henry Penfold" userId="7b0eda85-f233-4aa6-b4b8-06b94f94009f" providerId="ADAL" clId="{81166326-0839-44DC-B860-506D2B240883}" dt="2024-06-24T19:20:28.044" v="248" actId="207"/>
          <ac:spMkLst>
            <pc:docMk/>
            <pc:sldMk cId="0" sldId="266"/>
            <ac:spMk id="320" creationId="{00000000-0000-0000-0000-000000000000}"/>
          </ac:spMkLst>
        </pc:spChg>
        <pc:spChg chg="mod">
          <ac:chgData name="Henry Penfold" userId="7b0eda85-f233-4aa6-b4b8-06b94f94009f" providerId="ADAL" clId="{81166326-0839-44DC-B860-506D2B240883}" dt="2024-06-24T19:20:28.044" v="248" actId="207"/>
          <ac:spMkLst>
            <pc:docMk/>
            <pc:sldMk cId="0" sldId="266"/>
            <ac:spMk id="321" creationId="{00000000-0000-0000-0000-000000000000}"/>
          </ac:spMkLst>
        </pc:spChg>
      </pc:sldChg>
      <pc:sldChg chg="modSp mod modClrScheme chgLayout">
        <pc:chgData name="Henry Penfold" userId="7b0eda85-f233-4aa6-b4b8-06b94f94009f" providerId="ADAL" clId="{81166326-0839-44DC-B860-506D2B240883}" dt="2024-06-24T19:20:42.663" v="251" actId="1076"/>
        <pc:sldMkLst>
          <pc:docMk/>
          <pc:sldMk cId="0" sldId="267"/>
        </pc:sldMkLst>
        <pc:spChg chg="mod ord">
          <ac:chgData name="Henry Penfold" userId="7b0eda85-f233-4aa6-b4b8-06b94f94009f" providerId="ADAL" clId="{81166326-0839-44DC-B860-506D2B240883}" dt="2024-06-24T19:20:39.808" v="250" actId="700"/>
          <ac:spMkLst>
            <pc:docMk/>
            <pc:sldMk cId="0" sldId="267"/>
            <ac:spMk id="328" creationId="{00000000-0000-0000-0000-000000000000}"/>
          </ac:spMkLst>
        </pc:spChg>
        <pc:spChg chg="mod ord">
          <ac:chgData name="Henry Penfold" userId="7b0eda85-f233-4aa6-b4b8-06b94f94009f" providerId="ADAL" clId="{81166326-0839-44DC-B860-506D2B240883}" dt="2024-06-24T19:20:39.808" v="250" actId="700"/>
          <ac:spMkLst>
            <pc:docMk/>
            <pc:sldMk cId="0" sldId="267"/>
            <ac:spMk id="329" creationId="{00000000-0000-0000-0000-000000000000}"/>
          </ac:spMkLst>
        </pc:spChg>
        <pc:spChg chg="mod ord">
          <ac:chgData name="Henry Penfold" userId="7b0eda85-f233-4aa6-b4b8-06b94f94009f" providerId="ADAL" clId="{81166326-0839-44DC-B860-506D2B240883}" dt="2024-06-24T19:20:39.808" v="250" actId="700"/>
          <ac:spMkLst>
            <pc:docMk/>
            <pc:sldMk cId="0" sldId="267"/>
            <ac:spMk id="330" creationId="{00000000-0000-0000-0000-000000000000}"/>
          </ac:spMkLst>
        </pc:spChg>
        <pc:picChg chg="mod">
          <ac:chgData name="Henry Penfold" userId="7b0eda85-f233-4aa6-b4b8-06b94f94009f" providerId="ADAL" clId="{81166326-0839-44DC-B860-506D2B240883}" dt="2024-06-24T19:20:42.663" v="251" actId="1076"/>
          <ac:picMkLst>
            <pc:docMk/>
            <pc:sldMk cId="0" sldId="267"/>
            <ac:picMk id="331" creationId="{00000000-0000-0000-0000-000000000000}"/>
          </ac:picMkLst>
        </pc:picChg>
      </pc:sldChg>
      <pc:sldChg chg="modSp mod modClrScheme chgLayout">
        <pc:chgData name="Henry Penfold" userId="7b0eda85-f233-4aa6-b4b8-06b94f94009f" providerId="ADAL" clId="{81166326-0839-44DC-B860-506D2B240883}" dt="2024-06-24T19:20:53.525" v="253" actId="207"/>
        <pc:sldMkLst>
          <pc:docMk/>
          <pc:sldMk cId="0" sldId="268"/>
        </pc:sldMkLst>
        <pc:spChg chg="mod ord">
          <ac:chgData name="Henry Penfold" userId="7b0eda85-f233-4aa6-b4b8-06b94f94009f" providerId="ADAL" clId="{81166326-0839-44DC-B860-506D2B240883}" dt="2024-06-24T19:20:53.525" v="253" actId="207"/>
          <ac:spMkLst>
            <pc:docMk/>
            <pc:sldMk cId="0" sldId="268"/>
            <ac:spMk id="337" creationId="{00000000-0000-0000-0000-000000000000}"/>
          </ac:spMkLst>
        </pc:spChg>
        <pc:spChg chg="mod ord">
          <ac:chgData name="Henry Penfold" userId="7b0eda85-f233-4aa6-b4b8-06b94f94009f" providerId="ADAL" clId="{81166326-0839-44DC-B860-506D2B240883}" dt="2024-06-24T19:20:53.525" v="253" actId="207"/>
          <ac:spMkLst>
            <pc:docMk/>
            <pc:sldMk cId="0" sldId="268"/>
            <ac:spMk id="338" creationId="{00000000-0000-0000-0000-000000000000}"/>
          </ac:spMkLst>
        </pc:spChg>
        <pc:spChg chg="mod ord">
          <ac:chgData name="Henry Penfold" userId="7b0eda85-f233-4aa6-b4b8-06b94f94009f" providerId="ADAL" clId="{81166326-0839-44DC-B860-506D2B240883}" dt="2024-06-24T19:20:53.525" v="253" actId="207"/>
          <ac:spMkLst>
            <pc:docMk/>
            <pc:sldMk cId="0" sldId="268"/>
            <ac:spMk id="339" creationId="{00000000-0000-0000-0000-000000000000}"/>
          </ac:spMkLst>
        </pc:spChg>
      </pc:sldChg>
      <pc:sldChg chg="modSp mod modClrScheme chgLayout">
        <pc:chgData name="Henry Penfold" userId="7b0eda85-f233-4aa6-b4b8-06b94f94009f" providerId="ADAL" clId="{81166326-0839-44DC-B860-506D2B240883}" dt="2024-06-24T19:21:07.853" v="255" actId="207"/>
        <pc:sldMkLst>
          <pc:docMk/>
          <pc:sldMk cId="0" sldId="269"/>
        </pc:sldMkLst>
        <pc:spChg chg="mod ord">
          <ac:chgData name="Henry Penfold" userId="7b0eda85-f233-4aa6-b4b8-06b94f94009f" providerId="ADAL" clId="{81166326-0839-44DC-B860-506D2B240883}" dt="2024-06-24T19:21:07.853" v="255" actId="207"/>
          <ac:spMkLst>
            <pc:docMk/>
            <pc:sldMk cId="0" sldId="269"/>
            <ac:spMk id="345" creationId="{00000000-0000-0000-0000-000000000000}"/>
          </ac:spMkLst>
        </pc:spChg>
        <pc:spChg chg="mod ord">
          <ac:chgData name="Henry Penfold" userId="7b0eda85-f233-4aa6-b4b8-06b94f94009f" providerId="ADAL" clId="{81166326-0839-44DC-B860-506D2B240883}" dt="2024-06-24T19:21:07.853" v="255" actId="207"/>
          <ac:spMkLst>
            <pc:docMk/>
            <pc:sldMk cId="0" sldId="269"/>
            <ac:spMk id="346" creationId="{00000000-0000-0000-0000-000000000000}"/>
          </ac:spMkLst>
        </pc:spChg>
        <pc:spChg chg="mod ord">
          <ac:chgData name="Henry Penfold" userId="7b0eda85-f233-4aa6-b4b8-06b94f94009f" providerId="ADAL" clId="{81166326-0839-44DC-B860-506D2B240883}" dt="2024-06-24T19:21:07.853" v="255" actId="207"/>
          <ac:spMkLst>
            <pc:docMk/>
            <pc:sldMk cId="0" sldId="269"/>
            <ac:spMk id="347" creationId="{00000000-0000-0000-0000-000000000000}"/>
          </ac:spMkLst>
        </pc:spChg>
      </pc:sldChg>
      <pc:sldChg chg="modSp mod modClrScheme chgLayout">
        <pc:chgData name="Henry Penfold" userId="7b0eda85-f233-4aa6-b4b8-06b94f94009f" providerId="ADAL" clId="{81166326-0839-44DC-B860-506D2B240883}" dt="2024-06-24T19:21:21.331" v="258" actId="700"/>
        <pc:sldMkLst>
          <pc:docMk/>
          <pc:sldMk cId="0" sldId="270"/>
        </pc:sldMkLst>
        <pc:spChg chg="mod ord">
          <ac:chgData name="Henry Penfold" userId="7b0eda85-f233-4aa6-b4b8-06b94f94009f" providerId="ADAL" clId="{81166326-0839-44DC-B860-506D2B240883}" dt="2024-06-24T19:21:21.331" v="258" actId="700"/>
          <ac:spMkLst>
            <pc:docMk/>
            <pc:sldMk cId="0" sldId="270"/>
            <ac:spMk id="354" creationId="{00000000-0000-0000-0000-000000000000}"/>
          </ac:spMkLst>
        </pc:spChg>
        <pc:spChg chg="mod ord">
          <ac:chgData name="Henry Penfold" userId="7b0eda85-f233-4aa6-b4b8-06b94f94009f" providerId="ADAL" clId="{81166326-0839-44DC-B860-506D2B240883}" dt="2024-06-24T19:21:21.331" v="258" actId="700"/>
          <ac:spMkLst>
            <pc:docMk/>
            <pc:sldMk cId="0" sldId="270"/>
            <ac:spMk id="355" creationId="{00000000-0000-0000-0000-000000000000}"/>
          </ac:spMkLst>
        </pc:spChg>
        <pc:spChg chg="mod ord">
          <ac:chgData name="Henry Penfold" userId="7b0eda85-f233-4aa6-b4b8-06b94f94009f" providerId="ADAL" clId="{81166326-0839-44DC-B860-506D2B240883}" dt="2024-06-24T19:21:21.331" v="258" actId="700"/>
          <ac:spMkLst>
            <pc:docMk/>
            <pc:sldMk cId="0" sldId="270"/>
            <ac:spMk id="356" creationId="{00000000-0000-0000-0000-000000000000}"/>
          </ac:spMkLst>
        </pc:spChg>
      </pc:sldChg>
      <pc:sldChg chg="modSp mod modClrScheme chgLayout">
        <pc:chgData name="Henry Penfold" userId="7b0eda85-f233-4aa6-b4b8-06b94f94009f" providerId="ADAL" clId="{81166326-0839-44DC-B860-506D2B240883}" dt="2024-06-24T19:13:46.053" v="90" actId="700"/>
        <pc:sldMkLst>
          <pc:docMk/>
          <pc:sldMk cId="575896527" sldId="285"/>
        </pc:sldMkLst>
        <pc:spChg chg="mod ord">
          <ac:chgData name="Henry Penfold" userId="7b0eda85-f233-4aa6-b4b8-06b94f94009f" providerId="ADAL" clId="{81166326-0839-44DC-B860-506D2B240883}" dt="2024-06-24T19:13:46.053" v="90" actId="700"/>
          <ac:spMkLst>
            <pc:docMk/>
            <pc:sldMk cId="575896527" sldId="285"/>
            <ac:spMk id="4" creationId="{C73CA8E3-8747-3797-EFC2-E5D7D718A249}"/>
          </ac:spMkLst>
        </pc:spChg>
        <pc:spChg chg="mod ord">
          <ac:chgData name="Henry Penfold" userId="7b0eda85-f233-4aa6-b4b8-06b94f94009f" providerId="ADAL" clId="{81166326-0839-44DC-B860-506D2B240883}" dt="2024-06-24T19:13:46.053" v="90" actId="700"/>
          <ac:spMkLst>
            <pc:docMk/>
            <pc:sldMk cId="575896527" sldId="285"/>
            <ac:spMk id="5" creationId="{FCFCEBCB-896A-4A1B-A606-7202E754C282}"/>
          </ac:spMkLst>
        </pc:spChg>
        <pc:spChg chg="mod ord">
          <ac:chgData name="Henry Penfold" userId="7b0eda85-f233-4aa6-b4b8-06b94f94009f" providerId="ADAL" clId="{81166326-0839-44DC-B860-506D2B240883}" dt="2024-06-24T19:13:46.053" v="90" actId="700"/>
          <ac:spMkLst>
            <pc:docMk/>
            <pc:sldMk cId="575896527" sldId="285"/>
            <ac:spMk id="6" creationId="{AB5E1B1A-13C7-60B1-5310-559DB8133F51}"/>
          </ac:spMkLst>
        </pc:spChg>
      </pc:sldChg>
      <pc:sldChg chg="del">
        <pc:chgData name="Henry Penfold" userId="7b0eda85-f233-4aa6-b4b8-06b94f94009f" providerId="ADAL" clId="{81166326-0839-44DC-B860-506D2B240883}" dt="2024-06-24T19:13:23.866" v="89" actId="47"/>
        <pc:sldMkLst>
          <pc:docMk/>
          <pc:sldMk cId="3745099496" sldId="296"/>
        </pc:sldMkLst>
      </pc:sldChg>
      <pc:sldChg chg="delSp modSp del mod modClrScheme chgLayout">
        <pc:chgData name="Henry Penfold" userId="7b0eda85-f233-4aa6-b4b8-06b94f94009f" providerId="ADAL" clId="{81166326-0839-44DC-B860-506D2B240883}" dt="2024-06-24T19:15:37.570" v="102" actId="47"/>
        <pc:sldMkLst>
          <pc:docMk/>
          <pc:sldMk cId="1498205377" sldId="299"/>
        </pc:sldMkLst>
        <pc:spChg chg="mod ord">
          <ac:chgData name="Henry Penfold" userId="7b0eda85-f233-4aa6-b4b8-06b94f94009f" providerId="ADAL" clId="{81166326-0839-44DC-B860-506D2B240883}" dt="2024-06-24T19:15:33.871" v="101" actId="700"/>
          <ac:spMkLst>
            <pc:docMk/>
            <pc:sldMk cId="1498205377" sldId="299"/>
            <ac:spMk id="3" creationId="{2D390EF5-7935-425E-89D0-7C552CDC4AD9}"/>
          </ac:spMkLst>
        </pc:spChg>
        <pc:spChg chg="mod ord">
          <ac:chgData name="Henry Penfold" userId="7b0eda85-f233-4aa6-b4b8-06b94f94009f" providerId="ADAL" clId="{81166326-0839-44DC-B860-506D2B240883}" dt="2024-06-24T19:15:33.871" v="101" actId="700"/>
          <ac:spMkLst>
            <pc:docMk/>
            <pc:sldMk cId="1498205377" sldId="299"/>
            <ac:spMk id="4" creationId="{70151F38-6AAC-4F96-B436-D4BCC4CB0B36}"/>
          </ac:spMkLst>
        </pc:spChg>
        <pc:spChg chg="mod ord">
          <ac:chgData name="Henry Penfold" userId="7b0eda85-f233-4aa6-b4b8-06b94f94009f" providerId="ADAL" clId="{81166326-0839-44DC-B860-506D2B240883}" dt="2024-06-24T19:15:33.871" v="101" actId="700"/>
          <ac:spMkLst>
            <pc:docMk/>
            <pc:sldMk cId="1498205377" sldId="299"/>
            <ac:spMk id="8" creationId="{A827412F-9D98-4FF1-964E-ACD0812AB1D7}"/>
          </ac:spMkLst>
        </pc:spChg>
        <pc:spChg chg="mod ord">
          <ac:chgData name="Henry Penfold" userId="7b0eda85-f233-4aa6-b4b8-06b94f94009f" providerId="ADAL" clId="{81166326-0839-44DC-B860-506D2B240883}" dt="2024-06-24T19:15:33.871" v="101" actId="700"/>
          <ac:spMkLst>
            <pc:docMk/>
            <pc:sldMk cId="1498205377" sldId="299"/>
            <ac:spMk id="9" creationId="{377ED149-6356-49F7-91C2-FF7F77F2DA45}"/>
          </ac:spMkLst>
        </pc:spChg>
        <pc:spChg chg="mod ord">
          <ac:chgData name="Henry Penfold" userId="7b0eda85-f233-4aa6-b4b8-06b94f94009f" providerId="ADAL" clId="{81166326-0839-44DC-B860-506D2B240883}" dt="2024-06-24T19:15:33.871" v="101" actId="700"/>
          <ac:spMkLst>
            <pc:docMk/>
            <pc:sldMk cId="1498205377" sldId="299"/>
            <ac:spMk id="10" creationId="{DA6CBF0B-33F5-46E4-92DB-5B14863D873A}"/>
          </ac:spMkLst>
        </pc:spChg>
        <pc:spChg chg="del">
          <ac:chgData name="Henry Penfold" userId="7b0eda85-f233-4aa6-b4b8-06b94f94009f" providerId="ADAL" clId="{81166326-0839-44DC-B860-506D2B240883}" dt="2024-06-24T19:15:33.871" v="101" actId="700"/>
          <ac:spMkLst>
            <pc:docMk/>
            <pc:sldMk cId="1498205377" sldId="299"/>
            <ac:spMk id="19" creationId="{66805039-DD60-3748-86FC-4B25C2A6D29E}"/>
          </ac:spMkLst>
        </pc:spChg>
      </pc:sldChg>
      <pc:sldChg chg="del">
        <pc:chgData name="Henry Penfold" userId="7b0eda85-f233-4aa6-b4b8-06b94f94009f" providerId="ADAL" clId="{81166326-0839-44DC-B860-506D2B240883}" dt="2024-06-24T19:20:05.105" v="246" actId="47"/>
        <pc:sldMkLst>
          <pc:docMk/>
          <pc:sldMk cId="137083722" sldId="313"/>
        </pc:sldMkLst>
      </pc:sldChg>
      <pc:sldChg chg="del">
        <pc:chgData name="Henry Penfold" userId="7b0eda85-f233-4aa6-b4b8-06b94f94009f" providerId="ADAL" clId="{81166326-0839-44DC-B860-506D2B240883}" dt="2024-06-24T19:20:02.646" v="243" actId="47"/>
        <pc:sldMkLst>
          <pc:docMk/>
          <pc:sldMk cId="2372058070" sldId="314"/>
        </pc:sldMkLst>
      </pc:sldChg>
      <pc:sldChg chg="modSp mod ord">
        <pc:chgData name="Henry Penfold" userId="7b0eda85-f233-4aa6-b4b8-06b94f94009f" providerId="ADAL" clId="{81166326-0839-44DC-B860-506D2B240883}" dt="2024-06-24T19:19:07.759" v="187" actId="403"/>
        <pc:sldMkLst>
          <pc:docMk/>
          <pc:sldMk cId="2588014904" sldId="315"/>
        </pc:sldMkLst>
        <pc:spChg chg="mod">
          <ac:chgData name="Henry Penfold" userId="7b0eda85-f233-4aa6-b4b8-06b94f94009f" providerId="ADAL" clId="{81166326-0839-44DC-B860-506D2B240883}" dt="2024-06-24T19:15:44.470" v="109" actId="20577"/>
          <ac:spMkLst>
            <pc:docMk/>
            <pc:sldMk cId="2588014904" sldId="315"/>
            <ac:spMk id="8" creationId="{A827412F-9D98-4FF1-964E-ACD0812AB1D7}"/>
          </ac:spMkLst>
        </pc:spChg>
        <pc:spChg chg="mod">
          <ac:chgData name="Henry Penfold" userId="7b0eda85-f233-4aa6-b4b8-06b94f94009f" providerId="ADAL" clId="{81166326-0839-44DC-B860-506D2B240883}" dt="2024-06-24T19:19:07.759" v="187" actId="403"/>
          <ac:spMkLst>
            <pc:docMk/>
            <pc:sldMk cId="2588014904" sldId="315"/>
            <ac:spMk id="9" creationId="{377ED149-6356-49F7-91C2-FF7F77F2DA45}"/>
          </ac:spMkLst>
        </pc:spChg>
      </pc:sldChg>
      <pc:sldChg chg="del">
        <pc:chgData name="Henry Penfold" userId="7b0eda85-f233-4aa6-b4b8-06b94f94009f" providerId="ADAL" clId="{81166326-0839-44DC-B860-506D2B240883}" dt="2024-06-24T19:20:04.046" v="245" actId="47"/>
        <pc:sldMkLst>
          <pc:docMk/>
          <pc:sldMk cId="2769691065" sldId="316"/>
        </pc:sldMkLst>
      </pc:sldChg>
      <pc:sldChg chg="del">
        <pc:chgData name="Henry Penfold" userId="7b0eda85-f233-4aa6-b4b8-06b94f94009f" providerId="ADAL" clId="{81166326-0839-44DC-B860-506D2B240883}" dt="2024-06-24T19:20:03.501" v="244" actId="47"/>
        <pc:sldMkLst>
          <pc:docMk/>
          <pc:sldMk cId="3599522305" sldId="319"/>
        </pc:sldMkLst>
      </pc:sldChg>
      <pc:sldChg chg="del">
        <pc:chgData name="Henry Penfold" userId="7b0eda85-f233-4aa6-b4b8-06b94f94009f" providerId="ADAL" clId="{81166326-0839-44DC-B860-506D2B240883}" dt="2024-06-24T19:20:02.026" v="242" actId="47"/>
        <pc:sldMkLst>
          <pc:docMk/>
          <pc:sldMk cId="1112742528" sldId="320"/>
        </pc:sldMkLst>
      </pc:sldChg>
      <pc:sldChg chg="del">
        <pc:chgData name="Henry Penfold" userId="7b0eda85-f233-4aa6-b4b8-06b94f94009f" providerId="ADAL" clId="{81166326-0839-44DC-B860-506D2B240883}" dt="2024-06-24T19:14:08.143" v="92" actId="47"/>
        <pc:sldMkLst>
          <pc:docMk/>
          <pc:sldMk cId="2949439251" sldId="321"/>
        </pc:sldMkLst>
      </pc:sldChg>
      <pc:sldChg chg="add">
        <pc:chgData name="Henry Penfold" userId="7b0eda85-f233-4aa6-b4b8-06b94f94009f" providerId="ADAL" clId="{81166326-0839-44DC-B860-506D2B240883}" dt="2024-06-24T19:14:06.490" v="91"/>
        <pc:sldMkLst>
          <pc:docMk/>
          <pc:sldMk cId="3452758612" sldId="322"/>
        </pc:sldMkLst>
      </pc:sldChg>
      <pc:sldChg chg="addSp delSp modSp new mod modClrScheme modAnim chgLayout">
        <pc:chgData name="Henry Penfold" userId="7b0eda85-f233-4aa6-b4b8-06b94f94009f" providerId="ADAL" clId="{81166326-0839-44DC-B860-506D2B240883}" dt="2024-06-24T19:15:02.149" v="100" actId="1076"/>
        <pc:sldMkLst>
          <pc:docMk/>
          <pc:sldMk cId="736514347" sldId="323"/>
        </pc:sldMkLst>
        <pc:spChg chg="del">
          <ac:chgData name="Henry Penfold" userId="7b0eda85-f233-4aa6-b4b8-06b94f94009f" providerId="ADAL" clId="{81166326-0839-44DC-B860-506D2B240883}" dt="2024-06-24T19:14:29.687" v="94" actId="700"/>
          <ac:spMkLst>
            <pc:docMk/>
            <pc:sldMk cId="736514347" sldId="323"/>
            <ac:spMk id="2" creationId="{DEA90AB7-89E7-4415-6124-F90690C348D7}"/>
          </ac:spMkLst>
        </pc:spChg>
        <pc:spChg chg="mod ord">
          <ac:chgData name="Henry Penfold" userId="7b0eda85-f233-4aa6-b4b8-06b94f94009f" providerId="ADAL" clId="{81166326-0839-44DC-B860-506D2B240883}" dt="2024-06-24T19:14:33.977" v="95" actId="700"/>
          <ac:spMkLst>
            <pc:docMk/>
            <pc:sldMk cId="736514347" sldId="323"/>
            <ac:spMk id="3" creationId="{A2C6D3E4-BAC1-CBAC-44E6-B0530273B178}"/>
          </ac:spMkLst>
        </pc:spChg>
        <pc:spChg chg="mod ord">
          <ac:chgData name="Henry Penfold" userId="7b0eda85-f233-4aa6-b4b8-06b94f94009f" providerId="ADAL" clId="{81166326-0839-44DC-B860-506D2B240883}" dt="2024-06-24T19:14:33.977" v="95" actId="700"/>
          <ac:spMkLst>
            <pc:docMk/>
            <pc:sldMk cId="736514347" sldId="323"/>
            <ac:spMk id="4" creationId="{E913C96F-EF8D-CF26-9235-70D026FDFCE3}"/>
          </ac:spMkLst>
        </pc:spChg>
        <pc:spChg chg="del mod ord">
          <ac:chgData name="Henry Penfold" userId="7b0eda85-f233-4aa6-b4b8-06b94f94009f" providerId="ADAL" clId="{81166326-0839-44DC-B860-506D2B240883}" dt="2024-06-24T19:14:29.687" v="94" actId="700"/>
          <ac:spMkLst>
            <pc:docMk/>
            <pc:sldMk cId="736514347" sldId="323"/>
            <ac:spMk id="5" creationId="{E018C82F-F8C8-0DBF-5F72-840F72490F52}"/>
          </ac:spMkLst>
        </pc:spChg>
        <pc:spChg chg="add del mod ord">
          <ac:chgData name="Henry Penfold" userId="7b0eda85-f233-4aa6-b4b8-06b94f94009f" providerId="ADAL" clId="{81166326-0839-44DC-B860-506D2B240883}" dt="2024-06-24T19:14:33.977" v="95" actId="700"/>
          <ac:spMkLst>
            <pc:docMk/>
            <pc:sldMk cId="736514347" sldId="323"/>
            <ac:spMk id="6" creationId="{037F97D3-9430-9A9D-C621-E8B1E8724DAA}"/>
          </ac:spMkLst>
        </pc:spChg>
        <pc:spChg chg="add del mod ord">
          <ac:chgData name="Henry Penfold" userId="7b0eda85-f233-4aa6-b4b8-06b94f94009f" providerId="ADAL" clId="{81166326-0839-44DC-B860-506D2B240883}" dt="2024-06-24T19:14:33.977" v="95" actId="700"/>
          <ac:spMkLst>
            <pc:docMk/>
            <pc:sldMk cId="736514347" sldId="323"/>
            <ac:spMk id="7" creationId="{D1EBE419-6CB9-7AEF-C54B-942604A25104}"/>
          </ac:spMkLst>
        </pc:spChg>
        <pc:spChg chg="add del mod ord">
          <ac:chgData name="Henry Penfold" userId="7b0eda85-f233-4aa6-b4b8-06b94f94009f" providerId="ADAL" clId="{81166326-0839-44DC-B860-506D2B240883}" dt="2024-06-24T19:14:33.977" v="95" actId="700"/>
          <ac:spMkLst>
            <pc:docMk/>
            <pc:sldMk cId="736514347" sldId="323"/>
            <ac:spMk id="8" creationId="{7634F6FD-819E-5D53-F9E0-3A25479008D6}"/>
          </ac:spMkLst>
        </pc:spChg>
        <pc:spChg chg="add del mod ord">
          <ac:chgData name="Henry Penfold" userId="7b0eda85-f233-4aa6-b4b8-06b94f94009f" providerId="ADAL" clId="{81166326-0839-44DC-B860-506D2B240883}" dt="2024-06-24T19:14:36.223" v="96" actId="478"/>
          <ac:spMkLst>
            <pc:docMk/>
            <pc:sldMk cId="736514347" sldId="323"/>
            <ac:spMk id="9" creationId="{B215A013-3938-A331-7524-D9523033BD28}"/>
          </ac:spMkLst>
        </pc:spChg>
        <pc:picChg chg="add mod">
          <ac:chgData name="Henry Penfold" userId="7b0eda85-f233-4aa6-b4b8-06b94f94009f" providerId="ADAL" clId="{81166326-0839-44DC-B860-506D2B240883}" dt="2024-06-24T19:15:02.149" v="100" actId="1076"/>
          <ac:picMkLst>
            <pc:docMk/>
            <pc:sldMk cId="736514347" sldId="323"/>
            <ac:picMk id="10" creationId="{427E3C83-1FF2-8724-AB02-7A07AB4F1267}"/>
          </ac:picMkLst>
        </pc:picChg>
      </pc:sldChg>
      <pc:sldChg chg="addSp modSp add mod ord">
        <pc:chgData name="Henry Penfold" userId="7b0eda85-f233-4aa6-b4b8-06b94f94009f" providerId="ADAL" clId="{81166326-0839-44DC-B860-506D2B240883}" dt="2024-06-24T19:18:32.316" v="183" actId="20577"/>
        <pc:sldMkLst>
          <pc:docMk/>
          <pc:sldMk cId="2650045270" sldId="324"/>
        </pc:sldMkLst>
        <pc:spChg chg="add mod">
          <ac:chgData name="Henry Penfold" userId="7b0eda85-f233-4aa6-b4b8-06b94f94009f" providerId="ADAL" clId="{81166326-0839-44DC-B860-506D2B240883}" dt="2024-06-24T19:18:21.993" v="158" actId="1076"/>
          <ac:spMkLst>
            <pc:docMk/>
            <pc:sldMk cId="2650045270" sldId="324"/>
            <ac:spMk id="6" creationId="{5A904645-5589-A349-CF23-B62AF291BB2A}"/>
          </ac:spMkLst>
        </pc:spChg>
        <pc:spChg chg="mod">
          <ac:chgData name="Henry Penfold" userId="7b0eda85-f233-4aa6-b4b8-06b94f94009f" providerId="ADAL" clId="{81166326-0839-44DC-B860-506D2B240883}" dt="2024-06-24T19:18:32.316" v="183" actId="20577"/>
          <ac:spMkLst>
            <pc:docMk/>
            <pc:sldMk cId="2650045270" sldId="324"/>
            <ac:spMk id="8" creationId="{A827412F-9D98-4FF1-964E-ACD0812AB1D7}"/>
          </ac:spMkLst>
        </pc:spChg>
        <pc:spChg chg="mod">
          <ac:chgData name="Henry Penfold" userId="7b0eda85-f233-4aa6-b4b8-06b94f94009f" providerId="ADAL" clId="{81166326-0839-44DC-B860-506D2B240883}" dt="2024-06-24T19:18:24.013" v="162" actId="20577"/>
          <ac:spMkLst>
            <pc:docMk/>
            <pc:sldMk cId="2650045270" sldId="324"/>
            <ac:spMk id="9" creationId="{377ED149-6356-49F7-91C2-FF7F77F2DA45}"/>
          </ac:spMkLst>
        </pc:spChg>
        <pc:picChg chg="add mod">
          <ac:chgData name="Henry Penfold" userId="7b0eda85-f233-4aa6-b4b8-06b94f94009f" providerId="ADAL" clId="{81166326-0839-44DC-B860-506D2B240883}" dt="2024-06-24T19:18:21.993" v="158" actId="1076"/>
          <ac:picMkLst>
            <pc:docMk/>
            <pc:sldMk cId="2650045270" sldId="324"/>
            <ac:picMk id="5" creationId="{703F539B-F206-5AD9-6A01-60705717D0D2}"/>
          </ac:picMkLst>
        </pc:picChg>
      </pc:sldChg>
      <pc:sldChg chg="modSp add mod">
        <pc:chgData name="Henry Penfold" userId="7b0eda85-f233-4aa6-b4b8-06b94f94009f" providerId="ADAL" clId="{81166326-0839-44DC-B860-506D2B240883}" dt="2024-06-24T19:19:27.131" v="240" actId="20577"/>
        <pc:sldMkLst>
          <pc:docMk/>
          <pc:sldMk cId="2714335436" sldId="325"/>
        </pc:sldMkLst>
        <pc:spChg chg="mod">
          <ac:chgData name="Henry Penfold" userId="7b0eda85-f233-4aa6-b4b8-06b94f94009f" providerId="ADAL" clId="{81166326-0839-44DC-B860-506D2B240883}" dt="2024-06-24T19:19:27.131" v="240" actId="20577"/>
          <ac:spMkLst>
            <pc:docMk/>
            <pc:sldMk cId="2714335436" sldId="325"/>
            <ac:spMk id="8" creationId="{A827412F-9D98-4FF1-964E-ACD0812AB1D7}"/>
          </ac:spMkLst>
        </pc:spChg>
        <pc:spChg chg="mod">
          <ac:chgData name="Henry Penfold" userId="7b0eda85-f233-4aa6-b4b8-06b94f94009f" providerId="ADAL" clId="{81166326-0839-44DC-B860-506D2B240883}" dt="2024-06-24T19:19:15.270" v="193"/>
          <ac:spMkLst>
            <pc:docMk/>
            <pc:sldMk cId="2714335436" sldId="325"/>
            <ac:spMk id="9" creationId="{377ED149-6356-49F7-91C2-FF7F77F2DA45}"/>
          </ac:spMkLst>
        </pc:spChg>
      </pc:sldChg>
      <pc:sldMasterChg chg="delSldLayout">
        <pc:chgData name="Henry Penfold" userId="7b0eda85-f233-4aa6-b4b8-06b94f94009f" providerId="ADAL" clId="{81166326-0839-44DC-B860-506D2B240883}" dt="2024-06-24T19:20:04.046" v="245" actId="47"/>
        <pc:sldMasterMkLst>
          <pc:docMk/>
          <pc:sldMasterMk cId="1847438861" sldId="2147483720"/>
        </pc:sldMasterMkLst>
        <pc:sldLayoutChg chg="del">
          <pc:chgData name="Henry Penfold" userId="7b0eda85-f233-4aa6-b4b8-06b94f94009f" providerId="ADAL" clId="{81166326-0839-44DC-B860-506D2B240883}" dt="2024-06-24T19:20:02.646" v="243" actId="47"/>
          <pc:sldLayoutMkLst>
            <pc:docMk/>
            <pc:sldMasterMk cId="1847438861" sldId="2147483720"/>
            <pc:sldLayoutMk cId="2461049927" sldId="2147483763"/>
          </pc:sldLayoutMkLst>
        </pc:sldLayoutChg>
        <pc:sldLayoutChg chg="del">
          <pc:chgData name="Henry Penfold" userId="7b0eda85-f233-4aa6-b4b8-06b94f94009f" providerId="ADAL" clId="{81166326-0839-44DC-B860-506D2B240883}" dt="2024-06-24T19:20:04.046" v="245" actId="47"/>
          <pc:sldLayoutMkLst>
            <pc:docMk/>
            <pc:sldMasterMk cId="1847438861" sldId="2147483720"/>
            <pc:sldLayoutMk cId="2277160444" sldId="2147483764"/>
          </pc:sldLayoutMkLst>
        </pc:sldLayoutChg>
      </pc:sldMasterChg>
    </pc:docChg>
  </pc:docChgLst>
  <pc:docChgLst>
    <pc:chgData name="Sophie Rice" userId="S::sophie.rice@bcs.uk::9574c005-5cf7-4b67-a70c-51f06a64dafe" providerId="AD" clId="Web-{D47F2B2D-3733-A183-CA3B-187427E58D96}"/>
    <pc:docChg chg="modSld sldOrd">
      <pc:chgData name="Sophie Rice" userId="S::sophie.rice@bcs.uk::9574c005-5cf7-4b67-a70c-51f06a64dafe" providerId="AD" clId="Web-{D47F2B2D-3733-A183-CA3B-187427E58D96}" dt="2023-10-03T13:59:30.358" v="78"/>
      <pc:docMkLst>
        <pc:docMk/>
      </pc:docMkLst>
      <pc:sldChg chg="addSp delSp modSp">
        <pc:chgData name="Sophie Rice" userId="S::sophie.rice@bcs.uk::9574c005-5cf7-4b67-a70c-51f06a64dafe" providerId="AD" clId="Web-{D47F2B2D-3733-A183-CA3B-187427E58D96}" dt="2023-10-03T13:59:30.171" v="77" actId="20577"/>
        <pc:sldMkLst>
          <pc:docMk/>
          <pc:sldMk cId="575896527" sldId="285"/>
        </pc:sldMkLst>
        <pc:spChg chg="del">
          <ac:chgData name="Sophie Rice" userId="S::sophie.rice@bcs.uk::9574c005-5cf7-4b67-a70c-51f06a64dafe" providerId="AD" clId="Web-{D47F2B2D-3733-A183-CA3B-187427E58D96}" dt="2023-10-03T13:57:51.652" v="35"/>
          <ac:spMkLst>
            <pc:docMk/>
            <pc:sldMk cId="575896527" sldId="285"/>
            <ac:spMk id="2" creationId="{5C31F73A-404C-41BF-9BAD-BD85AF91D33C}"/>
          </ac:spMkLst>
        </pc:spChg>
        <pc:spChg chg="mod">
          <ac:chgData name="Sophie Rice" userId="S::sophie.rice@bcs.uk::9574c005-5cf7-4b67-a70c-51f06a64dafe" providerId="AD" clId="Web-{D47F2B2D-3733-A183-CA3B-187427E58D96}" dt="2023-10-03T13:59:24.139" v="69" actId="20577"/>
          <ac:spMkLst>
            <pc:docMk/>
            <pc:sldMk cId="575896527" sldId="285"/>
            <ac:spMk id="4" creationId="{C73CA8E3-8747-3797-EFC2-E5D7D718A249}"/>
          </ac:spMkLst>
        </pc:spChg>
        <pc:spChg chg="mod">
          <ac:chgData name="Sophie Rice" userId="S::sophie.rice@bcs.uk::9574c005-5cf7-4b67-a70c-51f06a64dafe" providerId="AD" clId="Web-{D47F2B2D-3733-A183-CA3B-187427E58D96}" dt="2023-10-03T13:59:30.171" v="77" actId="20577"/>
          <ac:spMkLst>
            <pc:docMk/>
            <pc:sldMk cId="575896527" sldId="285"/>
            <ac:spMk id="5" creationId="{FCFCEBCB-896A-4A1B-A606-7202E754C282}"/>
          </ac:spMkLst>
        </pc:spChg>
        <pc:spChg chg="add mod">
          <ac:chgData name="Sophie Rice" userId="S::sophie.rice@bcs.uk::9574c005-5cf7-4b67-a70c-51f06a64dafe" providerId="AD" clId="Web-{D47F2B2D-3733-A183-CA3B-187427E58D96}" dt="2023-10-03T13:59:15.998" v="63" actId="20577"/>
          <ac:spMkLst>
            <pc:docMk/>
            <pc:sldMk cId="575896527" sldId="285"/>
            <ac:spMk id="6" creationId="{AB5E1B1A-13C7-60B1-5310-559DB8133F51}"/>
          </ac:spMkLst>
        </pc:spChg>
      </pc:sldChg>
      <pc:sldChg chg="ord">
        <pc:chgData name="Sophie Rice" userId="S::sophie.rice@bcs.uk::9574c005-5cf7-4b67-a70c-51f06a64dafe" providerId="AD" clId="Web-{D47F2B2D-3733-A183-CA3B-187427E58D96}" dt="2023-10-03T13:59:30.358" v="78"/>
        <pc:sldMkLst>
          <pc:docMk/>
          <pc:sldMk cId="2949439251" sldId="32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EE5882-6CAF-1848-BD78-2B0026783B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64B3B3-B1FB-8E49-9C8F-31B01085A7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093B3-98CF-A747-AF16-F3BD93D81549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800318-2311-4F42-BF1E-F6FF411536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190294-817A-AB4A-9A3D-DC8772158D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C98EC-2FCB-FA47-B963-90D6A1380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858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CAF29-0837-4349-97CE-E08AB62FC814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FFA12-75F5-6549-B26F-192987D197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Notes Placeholder 7">
            <a:extLst>
              <a:ext uri="{FF2B5EF4-FFF2-40B4-BE49-F238E27FC236}">
                <a16:creationId xmlns:a16="http://schemas.microsoft.com/office/drawing/2014/main" id="{72901FCE-AF1B-A04D-9F47-3B65C8EDAC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68494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545b4e5397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g2545b4e5397_0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16" name="Google Shape;316;g2545b4e5397_0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545b4e5397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g2545b4e5397_0_1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26" name="Google Shape;326;g2545b4e5397_0_1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ccc0bf476b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4" name="Google Shape;334;g2ccc0bf476b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35" name="Google Shape;335;g2ccc0bf476b_0_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c3c2e4e12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2" name="Google Shape;342;g2c3c2e4e128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43" name="Google Shape;343;g2c3c2e4e128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2bf40aebc24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1" name="Google Shape;351;g2bf40aebc24_0_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52" name="Google Shape;352;g2bf40aebc24_0_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Title - Dark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32F63A-9665-2F40-B880-0192D33BD3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9" y="476792"/>
            <a:ext cx="2566331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939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0"/>
          <p:cNvSpPr/>
          <p:nvPr/>
        </p:nvSpPr>
        <p:spPr>
          <a:xfrm rot="-4392147">
            <a:off x="8468108" y="4483603"/>
            <a:ext cx="1677537" cy="4420242"/>
          </a:xfrm>
          <a:custGeom>
            <a:avLst/>
            <a:gdLst/>
            <a:ahLst/>
            <a:cxnLst/>
            <a:rect l="l" t="t" r="r" b="b"/>
            <a:pathLst>
              <a:path w="1677537" h="4420242" extrusionOk="0">
                <a:moveTo>
                  <a:pt x="1524259" y="1952437"/>
                </a:moveTo>
                <a:cubicBezTo>
                  <a:pt x="1637585" y="2359224"/>
                  <a:pt x="1704742" y="2828917"/>
                  <a:pt x="1666967" y="3281834"/>
                </a:cubicBezTo>
                <a:cubicBezTo>
                  <a:pt x="1635487" y="3621523"/>
                  <a:pt x="1554427" y="3958852"/>
                  <a:pt x="1418475" y="4261977"/>
                </a:cubicBezTo>
                <a:lnTo>
                  <a:pt x="1334344" y="4420242"/>
                </a:lnTo>
                <a:lnTo>
                  <a:pt x="1305037" y="4323159"/>
                </a:lnTo>
                <a:lnTo>
                  <a:pt x="1305673" y="4321868"/>
                </a:lnTo>
                <a:cubicBezTo>
                  <a:pt x="1331446" y="4264991"/>
                  <a:pt x="1355319" y="4207590"/>
                  <a:pt x="1377354" y="4149927"/>
                </a:cubicBezTo>
                <a:cubicBezTo>
                  <a:pt x="1604007" y="3579586"/>
                  <a:pt x="1658572" y="2942146"/>
                  <a:pt x="1541048" y="2334062"/>
                </a:cubicBezTo>
                <a:cubicBezTo>
                  <a:pt x="1650177" y="2929565"/>
                  <a:pt x="1604007" y="3567005"/>
                  <a:pt x="1377354" y="4149927"/>
                </a:cubicBezTo>
                <a:lnTo>
                  <a:pt x="1303944" y="4319536"/>
                </a:lnTo>
                <a:lnTo>
                  <a:pt x="1178194" y="3902967"/>
                </a:lnTo>
                <a:lnTo>
                  <a:pt x="1219481" y="3778000"/>
                </a:lnTo>
                <a:cubicBezTo>
                  <a:pt x="1243042" y="3695436"/>
                  <a:pt x="1263503" y="3611039"/>
                  <a:pt x="1280817" y="3525068"/>
                </a:cubicBezTo>
                <a:cubicBezTo>
                  <a:pt x="1331184" y="3281834"/>
                  <a:pt x="1343776" y="3013439"/>
                  <a:pt x="1314395" y="2749236"/>
                </a:cubicBezTo>
                <a:cubicBezTo>
                  <a:pt x="1306000" y="2682137"/>
                  <a:pt x="1301803" y="2615038"/>
                  <a:pt x="1289211" y="2547939"/>
                </a:cubicBezTo>
                <a:cubicBezTo>
                  <a:pt x="1276619" y="2485034"/>
                  <a:pt x="1259831" y="2417936"/>
                  <a:pt x="1247239" y="2355031"/>
                </a:cubicBezTo>
                <a:cubicBezTo>
                  <a:pt x="1209463" y="2229220"/>
                  <a:pt x="1184280" y="2099215"/>
                  <a:pt x="1142307" y="1981793"/>
                </a:cubicBezTo>
                <a:cubicBezTo>
                  <a:pt x="1226252" y="2266963"/>
                  <a:pt x="1297606" y="2560521"/>
                  <a:pt x="1310198" y="2858273"/>
                </a:cubicBezTo>
                <a:cubicBezTo>
                  <a:pt x="1326987" y="3156024"/>
                  <a:pt x="1301803" y="3457970"/>
                  <a:pt x="1222055" y="3743140"/>
                </a:cubicBezTo>
                <a:lnTo>
                  <a:pt x="1175815" y="3895088"/>
                </a:lnTo>
                <a:lnTo>
                  <a:pt x="1153788" y="3822118"/>
                </a:lnTo>
                <a:lnTo>
                  <a:pt x="1173868" y="3744171"/>
                </a:lnTo>
                <a:cubicBezTo>
                  <a:pt x="1274521" y="3305096"/>
                  <a:pt x="1289211" y="2858797"/>
                  <a:pt x="1201069" y="2422130"/>
                </a:cubicBezTo>
                <a:cubicBezTo>
                  <a:pt x="1180082" y="2296318"/>
                  <a:pt x="1142307" y="2170508"/>
                  <a:pt x="1108728" y="2048892"/>
                </a:cubicBezTo>
                <a:cubicBezTo>
                  <a:pt x="1066756" y="1927274"/>
                  <a:pt x="1033177" y="1801464"/>
                  <a:pt x="974416" y="1684041"/>
                </a:cubicBezTo>
                <a:cubicBezTo>
                  <a:pt x="877878" y="1445002"/>
                  <a:pt x="739368" y="1222736"/>
                  <a:pt x="571477" y="1025633"/>
                </a:cubicBezTo>
                <a:cubicBezTo>
                  <a:pt x="588266" y="1059182"/>
                  <a:pt x="571477" y="1046601"/>
                  <a:pt x="558885" y="1042407"/>
                </a:cubicBezTo>
                <a:cubicBezTo>
                  <a:pt x="714184" y="1243704"/>
                  <a:pt x="848497" y="1457582"/>
                  <a:pt x="940837" y="1692428"/>
                </a:cubicBezTo>
                <a:cubicBezTo>
                  <a:pt x="995402" y="1805658"/>
                  <a:pt x="1033178" y="1927275"/>
                  <a:pt x="1075150" y="2044698"/>
                </a:cubicBezTo>
                <a:cubicBezTo>
                  <a:pt x="1108729" y="2166315"/>
                  <a:pt x="1146504" y="2292125"/>
                  <a:pt x="1171688" y="2409549"/>
                </a:cubicBezTo>
                <a:cubicBezTo>
                  <a:pt x="1263503" y="2835208"/>
                  <a:pt x="1258912" y="3276920"/>
                  <a:pt x="1152292" y="3700974"/>
                </a:cubicBezTo>
                <a:lnTo>
                  <a:pt x="1135174" y="3760458"/>
                </a:lnTo>
                <a:lnTo>
                  <a:pt x="1132945" y="3753072"/>
                </a:lnTo>
                <a:lnTo>
                  <a:pt x="1172278" y="3598130"/>
                </a:lnTo>
                <a:cubicBezTo>
                  <a:pt x="1230712" y="3311715"/>
                  <a:pt x="1247239" y="3017633"/>
                  <a:pt x="1209463" y="2728268"/>
                </a:cubicBezTo>
                <a:cubicBezTo>
                  <a:pt x="1192674" y="2531165"/>
                  <a:pt x="1142307" y="2342450"/>
                  <a:pt x="1091939" y="2149540"/>
                </a:cubicBezTo>
                <a:cubicBezTo>
                  <a:pt x="1033178" y="1960825"/>
                  <a:pt x="966021" y="1776302"/>
                  <a:pt x="882075" y="1595973"/>
                </a:cubicBezTo>
                <a:cubicBezTo>
                  <a:pt x="735170" y="1287738"/>
                  <a:pt x="540063" y="1005189"/>
                  <a:pt x="291128" y="776420"/>
                </a:cubicBezTo>
                <a:lnTo>
                  <a:pt x="214461" y="710437"/>
                </a:lnTo>
                <a:lnTo>
                  <a:pt x="0" y="0"/>
                </a:lnTo>
                <a:lnTo>
                  <a:pt x="107120" y="57506"/>
                </a:lnTo>
                <a:cubicBezTo>
                  <a:pt x="255369" y="142403"/>
                  <a:pt x="396240" y="239317"/>
                  <a:pt x="525307" y="346256"/>
                </a:cubicBezTo>
                <a:cubicBezTo>
                  <a:pt x="777143" y="555940"/>
                  <a:pt x="987008" y="807561"/>
                  <a:pt x="1154899" y="1080151"/>
                </a:cubicBezTo>
                <a:cubicBezTo>
                  <a:pt x="1318592" y="1356933"/>
                  <a:pt x="1436116" y="1650492"/>
                  <a:pt x="1524259" y="1952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" name="Google Shape;69;p20"/>
          <p:cNvSpPr/>
          <p:nvPr/>
        </p:nvSpPr>
        <p:spPr>
          <a:xfrm rot="2821680">
            <a:off x="-603684" y="5743823"/>
            <a:ext cx="1783397" cy="817317"/>
          </a:xfrm>
          <a:custGeom>
            <a:avLst/>
            <a:gdLst/>
            <a:ahLst/>
            <a:cxnLst/>
            <a:rect l="l" t="t" r="r" b="b"/>
            <a:pathLst>
              <a:path w="1783397" h="817317" extrusionOk="0">
                <a:moveTo>
                  <a:pt x="0" y="4468"/>
                </a:moveTo>
                <a:lnTo>
                  <a:pt x="42688" y="1498"/>
                </a:lnTo>
                <a:cubicBezTo>
                  <a:pt x="299139" y="-6331"/>
                  <a:pt x="585509" y="15733"/>
                  <a:pt x="876155" y="86909"/>
                </a:cubicBezTo>
                <a:cubicBezTo>
                  <a:pt x="1166800" y="158084"/>
                  <a:pt x="1457445" y="284777"/>
                  <a:pt x="1716033" y="452573"/>
                </a:cubicBezTo>
                <a:lnTo>
                  <a:pt x="1783397" y="499048"/>
                </a:lnTo>
                <a:lnTo>
                  <a:pt x="1486897" y="817317"/>
                </a:lnTo>
                <a:lnTo>
                  <a:pt x="1438686" y="785022"/>
                </a:lnTo>
                <a:cubicBezTo>
                  <a:pt x="1216428" y="645874"/>
                  <a:pt x="966388" y="546228"/>
                  <a:pt x="701388" y="489288"/>
                </a:cubicBezTo>
                <a:cubicBezTo>
                  <a:pt x="655797" y="480747"/>
                  <a:pt x="573875" y="467934"/>
                  <a:pt x="510118" y="457258"/>
                </a:cubicBezTo>
                <a:lnTo>
                  <a:pt x="480476" y="4520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0" name="Google Shape;70;p20"/>
          <p:cNvSpPr/>
          <p:nvPr/>
        </p:nvSpPr>
        <p:spPr>
          <a:xfrm rot="-1395682">
            <a:off x="10790554" y="-143492"/>
            <a:ext cx="3010253" cy="1528467"/>
          </a:xfrm>
          <a:custGeom>
            <a:avLst/>
            <a:gdLst/>
            <a:ahLst/>
            <a:cxnLst/>
            <a:rect l="l" t="t" r="r" b="b"/>
            <a:pathLst>
              <a:path w="3010253" h="1528467" extrusionOk="0">
                <a:moveTo>
                  <a:pt x="1958448" y="250067"/>
                </a:moveTo>
                <a:cubicBezTo>
                  <a:pt x="2210676" y="359916"/>
                  <a:pt x="2450984" y="505692"/>
                  <a:pt x="2659505" y="678464"/>
                </a:cubicBezTo>
                <a:cubicBezTo>
                  <a:pt x="2781567" y="780094"/>
                  <a:pt x="2893456" y="891888"/>
                  <a:pt x="2995173" y="1011303"/>
                </a:cubicBezTo>
                <a:lnTo>
                  <a:pt x="3010253" y="1030501"/>
                </a:lnTo>
                <a:lnTo>
                  <a:pt x="2817027" y="1480001"/>
                </a:lnTo>
                <a:lnTo>
                  <a:pt x="2704261" y="1337029"/>
                </a:lnTo>
                <a:cubicBezTo>
                  <a:pt x="2720536" y="1369551"/>
                  <a:pt x="2704261" y="1357355"/>
                  <a:pt x="2692055" y="1353290"/>
                </a:cubicBezTo>
                <a:cubicBezTo>
                  <a:pt x="2687986" y="1349225"/>
                  <a:pt x="2687986" y="1349225"/>
                  <a:pt x="2687986" y="1349225"/>
                </a:cubicBezTo>
                <a:cubicBezTo>
                  <a:pt x="2692055" y="1353290"/>
                  <a:pt x="2692055" y="1353290"/>
                  <a:pt x="2692055" y="1353290"/>
                </a:cubicBezTo>
                <a:cubicBezTo>
                  <a:pt x="2729691" y="1402072"/>
                  <a:pt x="2766055" y="1451617"/>
                  <a:pt x="2800829" y="1502051"/>
                </a:cubicBezTo>
                <a:lnTo>
                  <a:pt x="2804858" y="1508308"/>
                </a:lnTo>
                <a:lnTo>
                  <a:pt x="2796193" y="1528467"/>
                </a:lnTo>
                <a:lnTo>
                  <a:pt x="2714432" y="1407154"/>
                </a:lnTo>
                <a:cubicBezTo>
                  <a:pt x="2601526" y="1257757"/>
                  <a:pt x="2472345" y="1121573"/>
                  <a:pt x="2325871" y="1003681"/>
                </a:cubicBezTo>
                <a:cubicBezTo>
                  <a:pt x="2036993" y="767898"/>
                  <a:pt x="1687085" y="605290"/>
                  <a:pt x="1308696" y="523985"/>
                </a:cubicBezTo>
                <a:cubicBezTo>
                  <a:pt x="1243596" y="511789"/>
                  <a:pt x="1109329" y="491464"/>
                  <a:pt x="1044230" y="479268"/>
                </a:cubicBezTo>
                <a:cubicBezTo>
                  <a:pt x="779764" y="426420"/>
                  <a:pt x="503093" y="406094"/>
                  <a:pt x="226420" y="438616"/>
                </a:cubicBezTo>
                <a:cubicBezTo>
                  <a:pt x="258970" y="410159"/>
                  <a:pt x="202008" y="377637"/>
                  <a:pt x="210146" y="345116"/>
                </a:cubicBezTo>
                <a:cubicBezTo>
                  <a:pt x="214214" y="332920"/>
                  <a:pt x="230489" y="316659"/>
                  <a:pt x="283383" y="304464"/>
                </a:cubicBezTo>
                <a:cubicBezTo>
                  <a:pt x="311863" y="300398"/>
                  <a:pt x="348482" y="292268"/>
                  <a:pt x="393237" y="288202"/>
                </a:cubicBezTo>
                <a:cubicBezTo>
                  <a:pt x="442062" y="288203"/>
                  <a:pt x="499024" y="284137"/>
                  <a:pt x="568192" y="288203"/>
                </a:cubicBezTo>
                <a:cubicBezTo>
                  <a:pt x="568191" y="276007"/>
                  <a:pt x="568192" y="255681"/>
                  <a:pt x="568191" y="247550"/>
                </a:cubicBezTo>
                <a:cubicBezTo>
                  <a:pt x="494955" y="243485"/>
                  <a:pt x="429856" y="235355"/>
                  <a:pt x="368825" y="227224"/>
                </a:cubicBezTo>
                <a:cubicBezTo>
                  <a:pt x="307795" y="227224"/>
                  <a:pt x="254901" y="219094"/>
                  <a:pt x="210146" y="215029"/>
                </a:cubicBezTo>
                <a:cubicBezTo>
                  <a:pt x="112496" y="202833"/>
                  <a:pt x="47398" y="186572"/>
                  <a:pt x="18916" y="162181"/>
                </a:cubicBezTo>
                <a:cubicBezTo>
                  <a:pt x="-42114" y="125594"/>
                  <a:pt x="39260" y="68681"/>
                  <a:pt x="340344" y="19898"/>
                </a:cubicBezTo>
                <a:cubicBezTo>
                  <a:pt x="673977" y="-16689"/>
                  <a:pt x="1080848" y="-8559"/>
                  <a:pt x="1495856" y="93072"/>
                </a:cubicBezTo>
                <a:cubicBezTo>
                  <a:pt x="1651483" y="131183"/>
                  <a:pt x="1807112" y="184158"/>
                  <a:pt x="1958448" y="2500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" name="Google Shape;71;p2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0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3" name="Google Shape;73;p20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553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8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" name="Google Shape;61;p18"/>
          <p:cNvSpPr/>
          <p:nvPr/>
        </p:nvSpPr>
        <p:spPr>
          <a:xfrm rot="-6151993">
            <a:off x="10264912" y="2274019"/>
            <a:ext cx="2929765" cy="1598275"/>
          </a:xfrm>
          <a:custGeom>
            <a:avLst/>
            <a:gdLst/>
            <a:ahLst/>
            <a:cxnLst/>
            <a:rect l="l" t="t" r="r" b="b"/>
            <a:pathLst>
              <a:path w="2929765" h="1598275" extrusionOk="0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" name="Google Shape;62;p18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1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8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6" name="Google Shape;66;p18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91563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1051560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798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33F10D0-D83D-4025-A49F-A7BB6B4FA1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87548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181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489051" cy="1067434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1820848"/>
            <a:ext cx="5489051" cy="4379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lang="en-GB" sz="18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BE02D42-F51F-457B-9A1A-9810E7EB9C5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13537" y="3617842"/>
            <a:ext cx="4618397" cy="258293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3537" y="0"/>
            <a:ext cx="2582863" cy="3332163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699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Imag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0850"/>
            <a:ext cx="10493735" cy="637371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4420652"/>
            <a:ext cx="5489051" cy="17801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None/>
              <a:defRPr lang="en-GB" sz="14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BE02D42-F51F-457B-9A1A-9810E7EB9C5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13537" y="4420652"/>
            <a:ext cx="4618397" cy="1780121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1999" cy="3428999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034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Image with LH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783" y="365126"/>
            <a:ext cx="6583017" cy="1011471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70784" y="1666081"/>
            <a:ext cx="6583016" cy="4379926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lang="en-GB" sz="18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4216" y="0"/>
            <a:ext cx="2493068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164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985760" y="1321242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F703DEFD-0A70-4444-8E65-BF9CD2BFBE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11980" y="1313268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0977A13A-BD89-4266-BAB7-B0023CBE57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1313269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5675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1540AF6E-47B1-405E-BDCF-50EE51E88D4F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838200" y="1319199"/>
            <a:ext cx="10515600" cy="468471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1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C8EEB8C1-441B-42FD-AB03-5919A075CFE4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838200" y="1319226"/>
            <a:ext cx="10515600" cy="468471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32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Title -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38EBE14-5983-7642-87E6-157E4F7320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2A17661-D7CF-4440-9DC9-D78487254A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97386CC-D7E9-9F40-96F4-B9BBCF16BF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ED1BA31-1F85-714A-B456-59F32A81D5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85E911-5412-A448-A3C3-4EA9895207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21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F98F0569-9FC7-450E-9072-5DCF2868AD66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319267"/>
            <a:ext cx="10515600" cy="4668837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3502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35C4EF-E86D-4DEB-9982-DD9848D41A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8200" y="1319253"/>
            <a:ext cx="10515600" cy="484346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2501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Divider White (Small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0" y="0"/>
            <a:ext cx="514449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8" cy="68646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81B15F-E20A-7C49-BB5B-F2EEAF3106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826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 White (Small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3242D0A-3147-5340-A734-EA88728CDE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2919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White (Small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05A530D5-774A-4B48-BAF8-1299E1869F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417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White (Small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6BF2FE0E-3E6A-C046-8AC1-32D666B8A1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552262" y="6335492"/>
            <a:ext cx="42637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485CAA45-3691-2F4C-ABE1-8E2301209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35491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B7DF3D21-40D1-A345-838B-DDE5728E26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8548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Full Dark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574CC7C0-017A-F640-8AD2-97F0C54D1A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E2789C-6A1F-1544-A108-D6FC4ED756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732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-Full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8DDED4-C0D4-6048-BDFA-539F298E3C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917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 -Full Te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A70823-58DF-EC47-8C18-4093AC29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192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Divider -Full Light Blu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B7EDD8-91C4-ED4C-BC7E-D021F61093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185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in Title - Dark Blue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07E428-23CE-7F47-9CA1-A21D5BBECF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628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Divider -Full 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5A2107F-D197-6B44-99C8-31055388A1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033BF0-8B4A-394C-9A85-D07404A7EF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147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1051560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9833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Quote - Dark Blue 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EFF77A-346B-5044-90C0-53B260AA01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9455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Red Backgroun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80F063-85B6-E742-96A6-747AE46B36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131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e - Teal Backgroun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A9E6B1-A315-0847-9F26-7540995867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6070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- Light Blue Background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132949-9420-D640-A5AF-46FAE07170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742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 - Green Background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23EF88-A98C-1B40-A1A6-35A41B4443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in Title - Dark Blue 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4AE293-F9DB-204C-9A87-EE943D66FA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0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in Title - Dark Blue 2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45D357-F365-CF43-9C1F-CBE925FD3B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35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E69212-8833-C24E-8835-86EA589FB6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2CBD5D66-CC42-453C-BEB1-9C021147DD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5F618543-AA71-4935-9536-42DEF777E3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CDA6C83-94DA-EB4A-A877-487B612157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1B4A2B-8ACD-074D-8DC9-1964BCB5CC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9" y="476792"/>
            <a:ext cx="2566331" cy="62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7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1051560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33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nner Imag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0850"/>
            <a:ext cx="10493735" cy="637371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4420652"/>
            <a:ext cx="5489051" cy="17801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None/>
              <a:defRPr lang="en-GB" sz="14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BE02D42-F51F-457B-9A1A-9810E7EB9C5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13537" y="4420652"/>
            <a:ext cx="4618397" cy="1780121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1999" cy="3428999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33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x2 (1st VERSION)">
  <p:cSld name="TITLE &amp; CONTENT x2 (1st VERSION)">
    <p:bg>
      <p:bgPr>
        <a:solidFill>
          <a:schemeClr val="dk1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2"/>
          <p:cNvSpPr/>
          <p:nvPr/>
        </p:nvSpPr>
        <p:spPr>
          <a:xfrm rot="-6450847">
            <a:off x="10523608" y="4765931"/>
            <a:ext cx="788942" cy="3111002"/>
          </a:xfrm>
          <a:custGeom>
            <a:avLst/>
            <a:gdLst/>
            <a:ahLst/>
            <a:cxnLst/>
            <a:rect l="l" t="t" r="r" b="b"/>
            <a:pathLst>
              <a:path w="788942" h="3111002" extrusionOk="0">
                <a:moveTo>
                  <a:pt x="229421" y="2849020"/>
                </a:moveTo>
                <a:cubicBezTo>
                  <a:pt x="339276" y="2487216"/>
                  <a:pt x="384031" y="2105087"/>
                  <a:pt x="335207" y="1731086"/>
                </a:cubicBezTo>
                <a:cubicBezTo>
                  <a:pt x="318932" y="1540021"/>
                  <a:pt x="270108" y="1357086"/>
                  <a:pt x="221283" y="1170086"/>
                </a:cubicBezTo>
                <a:cubicBezTo>
                  <a:pt x="164321" y="987150"/>
                  <a:pt x="99222" y="808283"/>
                  <a:pt x="17848" y="633476"/>
                </a:cubicBezTo>
                <a:lnTo>
                  <a:pt x="0" y="600169"/>
                </a:lnTo>
                <a:lnTo>
                  <a:pt x="7587" y="576128"/>
                </a:lnTo>
                <a:lnTo>
                  <a:pt x="74810" y="726977"/>
                </a:lnTo>
                <a:cubicBezTo>
                  <a:pt x="127703" y="836738"/>
                  <a:pt x="164321" y="954629"/>
                  <a:pt x="205009" y="1068455"/>
                </a:cubicBezTo>
                <a:cubicBezTo>
                  <a:pt x="237558" y="1186347"/>
                  <a:pt x="274177" y="1308303"/>
                  <a:pt x="298589" y="1422129"/>
                </a:cubicBezTo>
                <a:cubicBezTo>
                  <a:pt x="400306" y="1893695"/>
                  <a:pt x="379963" y="2385586"/>
                  <a:pt x="229421" y="2849020"/>
                </a:cubicBezTo>
                <a:close/>
                <a:moveTo>
                  <a:pt x="652057" y="2914064"/>
                </a:moveTo>
                <a:cubicBezTo>
                  <a:pt x="635909" y="2966149"/>
                  <a:pt x="618332" y="3017600"/>
                  <a:pt x="599299" y="3068272"/>
                </a:cubicBezTo>
                <a:lnTo>
                  <a:pt x="581731" y="3111002"/>
                </a:lnTo>
                <a:lnTo>
                  <a:pt x="505813" y="3087045"/>
                </a:lnTo>
                <a:lnTo>
                  <a:pt x="572527" y="2899002"/>
                </a:lnTo>
                <a:cubicBezTo>
                  <a:pt x="728282" y="2402292"/>
                  <a:pt x="756318" y="1864730"/>
                  <a:pt x="656634" y="1348955"/>
                </a:cubicBezTo>
                <a:cubicBezTo>
                  <a:pt x="749198" y="1854058"/>
                  <a:pt x="726502" y="2390286"/>
                  <a:pt x="572193" y="2895000"/>
                </a:cubicBezTo>
                <a:lnTo>
                  <a:pt x="505650" y="3086993"/>
                </a:lnTo>
                <a:lnTo>
                  <a:pt x="256629" y="3008410"/>
                </a:lnTo>
                <a:lnTo>
                  <a:pt x="267438" y="2983174"/>
                </a:lnTo>
                <a:cubicBezTo>
                  <a:pt x="325035" y="2830728"/>
                  <a:pt x="370809" y="2670151"/>
                  <a:pt x="404375" y="2503477"/>
                </a:cubicBezTo>
                <a:cubicBezTo>
                  <a:pt x="453199" y="2267695"/>
                  <a:pt x="465406" y="2007520"/>
                  <a:pt x="436925" y="1751412"/>
                </a:cubicBezTo>
                <a:cubicBezTo>
                  <a:pt x="428787" y="1686368"/>
                  <a:pt x="424719" y="1621325"/>
                  <a:pt x="412512" y="1556281"/>
                </a:cubicBezTo>
                <a:cubicBezTo>
                  <a:pt x="400306" y="1495303"/>
                  <a:pt x="384031" y="1430259"/>
                  <a:pt x="371825" y="1369281"/>
                </a:cubicBezTo>
                <a:cubicBezTo>
                  <a:pt x="335207" y="1247325"/>
                  <a:pt x="310795" y="1121303"/>
                  <a:pt x="270108" y="1007477"/>
                </a:cubicBezTo>
                <a:cubicBezTo>
                  <a:pt x="351482" y="1283912"/>
                  <a:pt x="420650" y="1568477"/>
                  <a:pt x="432856" y="1857107"/>
                </a:cubicBezTo>
                <a:cubicBezTo>
                  <a:pt x="449131" y="2145738"/>
                  <a:pt x="424718" y="2438434"/>
                  <a:pt x="347413" y="2714868"/>
                </a:cubicBezTo>
                <a:cubicBezTo>
                  <a:pt x="329612" y="2784486"/>
                  <a:pt x="308696" y="2853087"/>
                  <a:pt x="284864" y="2920408"/>
                </a:cubicBezTo>
                <a:lnTo>
                  <a:pt x="250098" y="3006349"/>
                </a:lnTo>
                <a:lnTo>
                  <a:pt x="173908" y="2982305"/>
                </a:lnTo>
                <a:lnTo>
                  <a:pt x="213146" y="2885608"/>
                </a:lnTo>
                <a:cubicBezTo>
                  <a:pt x="225352" y="2889674"/>
                  <a:pt x="245696" y="2893738"/>
                  <a:pt x="253833" y="2897804"/>
                </a:cubicBezTo>
                <a:cubicBezTo>
                  <a:pt x="392169" y="2414043"/>
                  <a:pt x="424719" y="1918086"/>
                  <a:pt x="327069" y="1434325"/>
                </a:cubicBezTo>
                <a:cubicBezTo>
                  <a:pt x="306726" y="1312368"/>
                  <a:pt x="270108" y="1190411"/>
                  <a:pt x="237558" y="1072520"/>
                </a:cubicBezTo>
                <a:cubicBezTo>
                  <a:pt x="196871" y="954629"/>
                  <a:pt x="164322" y="832672"/>
                  <a:pt x="107359" y="718846"/>
                </a:cubicBezTo>
                <a:cubicBezTo>
                  <a:pt x="83963" y="660917"/>
                  <a:pt x="58026" y="604004"/>
                  <a:pt x="29736" y="548234"/>
                </a:cubicBezTo>
                <a:lnTo>
                  <a:pt x="21198" y="532995"/>
                </a:lnTo>
                <a:lnTo>
                  <a:pt x="189395" y="0"/>
                </a:lnTo>
                <a:lnTo>
                  <a:pt x="282314" y="133455"/>
                </a:lnTo>
                <a:cubicBezTo>
                  <a:pt x="440993" y="401759"/>
                  <a:pt x="554917" y="686324"/>
                  <a:pt x="640360" y="979020"/>
                </a:cubicBezTo>
                <a:cubicBezTo>
                  <a:pt x="750215" y="1373347"/>
                  <a:pt x="815314" y="1828651"/>
                  <a:pt x="778695" y="2267695"/>
                </a:cubicBezTo>
                <a:cubicBezTo>
                  <a:pt x="758352" y="2487216"/>
                  <a:pt x="716648" y="2705722"/>
                  <a:pt x="652057" y="29140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" name="Google Shape;53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5" name="Google Shape;55;p22"/>
          <p:cNvSpPr/>
          <p:nvPr/>
        </p:nvSpPr>
        <p:spPr>
          <a:xfrm rot="7453177" flipH="1">
            <a:off x="203882" y="5202712"/>
            <a:ext cx="806375" cy="2009605"/>
          </a:xfrm>
          <a:custGeom>
            <a:avLst/>
            <a:gdLst/>
            <a:ahLst/>
            <a:cxnLst/>
            <a:rect l="l" t="t" r="r" b="b"/>
            <a:pathLst>
              <a:path w="806375" h="2009605" extrusionOk="0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6" name="Google Shape;56;p22"/>
          <p:cNvSpPr/>
          <p:nvPr/>
        </p:nvSpPr>
        <p:spPr>
          <a:xfrm rot="9906262">
            <a:off x="9733477" y="-377900"/>
            <a:ext cx="2590708" cy="1375365"/>
          </a:xfrm>
          <a:custGeom>
            <a:avLst/>
            <a:gdLst/>
            <a:ahLst/>
            <a:cxnLst/>
            <a:rect l="l" t="t" r="r" b="b"/>
            <a:pathLst>
              <a:path w="2590708" h="1375365" extrusionOk="0">
                <a:moveTo>
                  <a:pt x="2590708" y="1375365"/>
                </a:moveTo>
                <a:lnTo>
                  <a:pt x="2199619" y="1271336"/>
                </a:lnTo>
                <a:lnTo>
                  <a:pt x="2168924" y="1216545"/>
                </a:lnTo>
                <a:cubicBezTo>
                  <a:pt x="2120284" y="1137430"/>
                  <a:pt x="2065233" y="1062082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051658" y="1075644"/>
                  <a:pt x="2103693" y="1150238"/>
                  <a:pt x="2150071" y="1227847"/>
                </a:cubicBezTo>
                <a:lnTo>
                  <a:pt x="2169518" y="1263329"/>
                </a:lnTo>
                <a:lnTo>
                  <a:pt x="2151738" y="1258600"/>
                </a:lnTo>
                <a:lnTo>
                  <a:pt x="2129050" y="1216262"/>
                </a:lnTo>
                <a:cubicBezTo>
                  <a:pt x="2021305" y="1036841"/>
                  <a:pt x="1887261" y="875221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483016" y="1129895"/>
                  <a:pt x="2533542" y="1232368"/>
                  <a:pt x="2577281" y="1337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7" name="Google Shape;57;p22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55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body" idx="2"/>
          </p:nvPr>
        </p:nvSpPr>
        <p:spPr>
          <a:xfrm>
            <a:off x="6276014" y="1068160"/>
            <a:ext cx="5544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363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D78CA-37E0-4963-B7CD-142C57241D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1196" y="6335492"/>
            <a:ext cx="426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2990459-C938-41CE-BCC6-65800DA37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46396" y="633549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43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55" r:id="rId3"/>
    <p:sldLayoutId id="2147483760" r:id="rId4"/>
    <p:sldLayoutId id="2147483759" r:id="rId5"/>
    <p:sldLayoutId id="2147483744" r:id="rId6"/>
    <p:sldLayoutId id="2147483761" r:id="rId7"/>
    <p:sldLayoutId id="2147483762" r:id="rId8"/>
    <p:sldLayoutId id="2147483766" r:id="rId9"/>
    <p:sldLayoutId id="2147483767" r:id="rId10"/>
    <p:sldLayoutId id="2147483768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801F2458-46D8-7D4C-891E-63C290B8158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97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7" r:id="rId2"/>
    <p:sldLayoutId id="2147483724" r:id="rId3"/>
    <p:sldLayoutId id="2147483725" r:id="rId4"/>
    <p:sldLayoutId id="2147483726" r:id="rId5"/>
    <p:sldLayoutId id="2147483728" r:id="rId6"/>
    <p:sldLayoutId id="2147483739" r:id="rId7"/>
    <p:sldLayoutId id="2147483740" r:id="rId8"/>
    <p:sldLayoutId id="2147483741" r:id="rId9"/>
    <p:sldLayoutId id="2147483742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73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7" r:id="rId2"/>
    <p:sldLayoutId id="2147483732" r:id="rId3"/>
    <p:sldLayoutId id="2147483756" r:id="rId4"/>
    <p:sldLayoutId id="2147483733" r:id="rId5"/>
    <p:sldLayoutId id="2147483751" r:id="rId6"/>
    <p:sldLayoutId id="2147483752" r:id="rId7"/>
    <p:sldLayoutId id="2147483753" r:id="rId8"/>
    <p:sldLayoutId id="2147483754" r:id="rId9"/>
    <p:sldLayoutId id="2147483765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41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38" r:id="rId2"/>
    <p:sldLayoutId id="2147483749" r:id="rId3"/>
    <p:sldLayoutId id="2147483747" r:id="rId4"/>
    <p:sldLayoutId id="2147483748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Bijoy_Keyboard_image.jpg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eativecommons.org/licenses/by-sa/3.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7.xml"/><Relationship Id="rId1" Type="http://schemas.openxmlformats.org/officeDocument/2006/relationships/video" Target="https://www.youtube.com/embed/R5eJOBj5b2k?feature=oembed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FCEBCB-896A-4A1B-A606-7202E754C2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GB" dirty="0">
                <a:latin typeface="Roboto"/>
                <a:ea typeface="Roboto"/>
                <a:cs typeface="Roboto"/>
              </a:rPr>
              <a:t>Lesson 3 – Real life uses of AI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3CA8E3-8747-3797-EFC2-E5D7D718A2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/>
          <a:lstStyle/>
          <a:p>
            <a:r>
              <a:rPr lang="en-GB" dirty="0">
                <a:latin typeface="Roboto"/>
                <a:ea typeface="Roboto"/>
                <a:cs typeface="Roboto"/>
              </a:rPr>
              <a:t>LA: I can identify real life uses of AI and how it can solve problems.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4FF61F-F4E0-0B73-9A13-7A0ED199775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96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c3c2e4e128_0_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>
                <a:solidFill>
                  <a:schemeClr val="accent1"/>
                </a:solidFill>
              </a:rPr>
              <a:t>Activity - training the system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347" name="Google Shape;347;g2c3c2e4e128_0_0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>
                <a:solidFill>
                  <a:schemeClr val="accent1"/>
                </a:solidFill>
              </a:rPr>
              <a:t>10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346" name="Google Shape;346;g2c3c2e4e128_0_0"/>
          <p:cNvSpPr txBox="1">
            <a:spLocks noGrp="1"/>
          </p:cNvSpPr>
          <p:nvPr>
            <p:ph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>
                <a:solidFill>
                  <a:schemeClr val="accent1"/>
                </a:solidFill>
              </a:rPr>
              <a:t>Imagine you are the machine learning model and you have to train a driverless car to detect objects. </a:t>
            </a:r>
            <a:endParaRPr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>
                <a:solidFill>
                  <a:schemeClr val="accent1"/>
                </a:solidFill>
              </a:rPr>
              <a:t>Look at this road scene and circle all the things which a car should avoid. Then ‘label’ the data you circle, e.g. ‘person’.</a:t>
            </a:r>
            <a:endParaRPr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>
              <a:solidFill>
                <a:schemeClr val="accent1"/>
              </a:solidFill>
            </a:endParaRPr>
          </a:p>
        </p:txBody>
      </p:sp>
      <p:pic>
        <p:nvPicPr>
          <p:cNvPr id="348" name="Google Shape;348;g2c3c2e4e128_0_0"/>
          <p:cNvPicPr preferRelativeResize="0"/>
          <p:nvPr/>
        </p:nvPicPr>
        <p:blipFill rotWithShape="1">
          <a:blip r:embed="rId3">
            <a:alphaModFix/>
          </a:blip>
          <a:srcRect t="31619" b="25530"/>
          <a:stretch/>
        </p:blipFill>
        <p:spPr>
          <a:xfrm>
            <a:off x="534226" y="2849850"/>
            <a:ext cx="10957274" cy="303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bf40aebc24_0_4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dirty="0">
                <a:solidFill>
                  <a:schemeClr val="accent1"/>
                </a:solidFill>
              </a:rPr>
              <a:t>Activity - training the system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356" name="Google Shape;356;g2bf40aebc24_0_46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sp>
        <p:nvSpPr>
          <p:cNvPr id="355" name="Google Shape;355;g2bf40aebc24_0_46"/>
          <p:cNvSpPr txBox="1">
            <a:spLocks noGrp="1"/>
          </p:cNvSpPr>
          <p:nvPr>
            <p:ph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>
                <a:solidFill>
                  <a:schemeClr val="accent1"/>
                </a:solidFill>
              </a:rPr>
              <a:t>New </a:t>
            </a:r>
            <a:r>
              <a:rPr lang="en-GB" b="1">
                <a:solidFill>
                  <a:schemeClr val="accent1"/>
                </a:solidFill>
              </a:rPr>
              <a:t>data</a:t>
            </a:r>
            <a:r>
              <a:rPr lang="en-GB">
                <a:solidFill>
                  <a:schemeClr val="accent1"/>
                </a:solidFill>
              </a:rPr>
              <a:t> is often introduced to machine learning models in real time, meaning that it is constantly learning and adapting based on the new information. </a:t>
            </a:r>
            <a:endParaRPr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>
                <a:solidFill>
                  <a:schemeClr val="accent1"/>
                </a:solidFill>
              </a:rPr>
              <a:t>The more data the machine learning model receives, the more accurate and consistent </a:t>
            </a:r>
            <a:r>
              <a:rPr lang="en-GB" b="1">
                <a:solidFill>
                  <a:schemeClr val="accent1"/>
                </a:solidFill>
              </a:rPr>
              <a:t>decisions</a:t>
            </a:r>
            <a:r>
              <a:rPr lang="en-GB">
                <a:solidFill>
                  <a:schemeClr val="accent1"/>
                </a:solidFill>
              </a:rPr>
              <a:t> it can make. </a:t>
            </a: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8D3977C-3CDE-9084-0239-133F94641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AI?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9E2B5-7BDE-FB4B-9653-ADE2342A8A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1868E6-696F-D44B-AA38-50FDABCB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D5BA0B-94EA-F51E-E8A1-B11A4A02E12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758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827412F-9D98-4FF1-964E-ACD0812AB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 data input?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390EF5-7935-425E-89D0-7C552CDC4A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151F38-6AAC-4F96-B436-D4BCC4CB0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77ED149-6356-49F7-91C2-FF7F77F2DA4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GB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Input devices enable information from the outside world to get into a computer.​</a:t>
            </a:r>
          </a:p>
          <a:p>
            <a:pPr marL="0" indent="0">
              <a:buNone/>
            </a:pPr>
            <a:endParaRPr lang="en-GB" sz="18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GB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 input could be from a device such as a keyboard, mouse, microphone, camera or physical sensor. ​​</a:t>
            </a:r>
          </a:p>
          <a:p>
            <a:endParaRPr lang="en-GB" sz="18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buNone/>
            </a:pPr>
            <a:endParaRPr lang="en-GB" sz="18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18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18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GB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 this lesson, you will be finding out how computers can help us to solve real world problems. ​</a:t>
            </a:r>
          </a:p>
          <a:p>
            <a:endParaRPr lang="en-GB" sz="18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buNone/>
            </a:pPr>
            <a:endParaRPr lang="en-GB" sz="18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5" name="Picture 4" descr="A black keyboard with a cord&#10;&#10;Description automatically generated">
            <a:extLst>
              <a:ext uri="{FF2B5EF4-FFF2-40B4-BE49-F238E27FC236}">
                <a16:creationId xmlns:a16="http://schemas.microsoft.com/office/drawing/2014/main" id="{703F539B-F206-5AD9-6A01-60705717D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007708" y="2663420"/>
            <a:ext cx="5348722" cy="20315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904645-5589-A349-CF23-B62AF291BB2A}"/>
              </a:ext>
            </a:extLst>
          </p:cNvPr>
          <p:cNvSpPr txBox="1"/>
          <p:nvPr/>
        </p:nvSpPr>
        <p:spPr>
          <a:xfrm>
            <a:off x="4467672" y="4824546"/>
            <a:ext cx="38887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3" tooltip="https://commons.wikimedia.org/wiki/File:Bijoy_Keyboard_image.jpg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4" tooltip="https://creativecommons.org/licenses/by-sa/3.0/"/>
              </a:rPr>
              <a:t>CC BY-SA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2650045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13C96F-EF8D-CF26-9235-70D026FDF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C6D3E4-BAC1-CBAC-44E6-B0530273B1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10" name="Online Media 9" title="AI Explorers | Using AI to Solve Problems">
            <a:hlinkClick r:id="" action="ppaction://media"/>
            <a:extLst>
              <a:ext uri="{FF2B5EF4-FFF2-40B4-BE49-F238E27FC236}">
                <a16:creationId xmlns:a16="http://schemas.microsoft.com/office/drawing/2014/main" id="{427E3C83-1FF2-8724-AB02-7A07AB4F126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03460" y="102152"/>
            <a:ext cx="10748802" cy="607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1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827412F-9D98-4FF1-964E-ACD0812AB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Ocado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390EF5-7935-425E-89D0-7C552CDC4A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151F38-6AAC-4F96-B436-D4BCC4CB0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77ED149-6356-49F7-91C2-FF7F77F2DA4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problem did the people in the warehouse have? </a:t>
            </a:r>
          </a:p>
          <a:p>
            <a:r>
              <a:rPr lang="en-GB" sz="32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How did using technology help to solve it?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88014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827412F-9D98-4FF1-964E-ACD0812AB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the robot solve problems?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390EF5-7935-425E-89D0-7C552CDC4A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151F38-6AAC-4F96-B436-D4BCC4CB0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77ED149-6356-49F7-91C2-FF7F77F2DA4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robot used image detection to make a decision about how or if it picked something up, depending on what it had been taught about the object (e.g. size / shape / weight etc.)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14335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2545b4e5397_0_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>
                <a:solidFill>
                  <a:schemeClr val="accent1"/>
                </a:solidFill>
              </a:rPr>
              <a:t>Image detection systems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320" name="Google Shape;320;g2545b4e5397_0_42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>
                <a:solidFill>
                  <a:schemeClr val="accent1"/>
                </a:solidFill>
              </a:rPr>
              <a:t>7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319" name="Google Shape;319;g2545b4e5397_0_42"/>
          <p:cNvSpPr txBox="1">
            <a:spLocks noGrp="1"/>
          </p:cNvSpPr>
          <p:nvPr>
            <p:ph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</a:rPr>
              <a:t>How is the machine learning system using image detection in each of these examples?</a:t>
            </a:r>
            <a:endParaRPr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/>
              </a:solidFill>
              <a:highlight>
                <a:schemeClr val="accent5"/>
              </a:highlight>
            </a:endParaRPr>
          </a:p>
        </p:txBody>
      </p:sp>
      <p:sp>
        <p:nvSpPr>
          <p:cNvPr id="321" name="Google Shape;321;g2545b4e5397_0_42"/>
          <p:cNvSpPr txBox="1"/>
          <p:nvPr/>
        </p:nvSpPr>
        <p:spPr>
          <a:xfrm>
            <a:off x="149375" y="5049950"/>
            <a:ext cx="10106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Can you think of any other times that computers have been trained to detect things using cameras? </a:t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322" name="Google Shape;322;g2545b4e5397_0_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863" y="1961300"/>
            <a:ext cx="10210087" cy="293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545b4e5397_0_1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Activity - Race to recycle</a:t>
            </a:r>
            <a:endParaRPr/>
          </a:p>
        </p:txBody>
      </p:sp>
      <p:sp>
        <p:nvSpPr>
          <p:cNvPr id="330" name="Google Shape;330;g2545b4e5397_0_135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sp>
        <p:nvSpPr>
          <p:cNvPr id="329" name="Google Shape;329;g2545b4e5397_0_135"/>
          <p:cNvSpPr txBox="1">
            <a:spLocks noGrp="1"/>
          </p:cNvSpPr>
          <p:nvPr>
            <p:ph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1"/>
                </a:solidFill>
              </a:rPr>
              <a:t>The people working in the recycling centre have a problem. They are spending too much time sorting and separating the different types of recycling in the sacks. </a:t>
            </a:r>
            <a:endParaRPr dirty="0"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1"/>
                </a:solidFill>
              </a:rPr>
              <a:t>Can you design a robotic system which uses machine learning to separate the different types of rubbish?</a:t>
            </a:r>
            <a:endParaRPr dirty="0">
              <a:solidFill>
                <a:schemeClr val="accent1"/>
              </a:solidFill>
            </a:endParaRPr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1"/>
              </a:solidFill>
            </a:endParaRPr>
          </a:p>
        </p:txBody>
      </p:sp>
      <p:pic>
        <p:nvPicPr>
          <p:cNvPr id="331" name="Google Shape;331;g2545b4e5397_0_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5735" y="2799750"/>
            <a:ext cx="5607600" cy="3693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ccc0bf476b_0_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40909"/>
              <a:buFont typeface="Arial"/>
              <a:buNone/>
            </a:pPr>
            <a:r>
              <a:rPr lang="en-GB">
                <a:solidFill>
                  <a:schemeClr val="accent1"/>
                </a:solidFill>
              </a:rPr>
              <a:t>Race to recycle</a:t>
            </a:r>
            <a:endParaRPr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40909"/>
              <a:buNone/>
            </a:pPr>
            <a:endParaRPr>
              <a:solidFill>
                <a:schemeClr val="accent1"/>
              </a:solidFill>
            </a:endParaRPr>
          </a:p>
        </p:txBody>
      </p:sp>
      <p:sp>
        <p:nvSpPr>
          <p:cNvPr id="339" name="Google Shape;339;g2ccc0bf476b_0_8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>
                <a:solidFill>
                  <a:schemeClr val="accent1"/>
                </a:solidFill>
              </a:rPr>
              <a:t>9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338" name="Google Shape;338;g2ccc0bf476b_0_8"/>
          <p:cNvSpPr txBox="1">
            <a:spLocks noGrp="1"/>
          </p:cNvSpPr>
          <p:nvPr>
            <p:ph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</a:rPr>
              <a:t>Work in small groups to design your system, sketching and labelling how it works. </a:t>
            </a:r>
            <a:endParaRPr>
              <a:solidFill>
                <a:schemeClr val="accent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</a:rPr>
              <a:t>Think about:</a:t>
            </a:r>
            <a:endParaRPr>
              <a:solidFill>
                <a:schemeClr val="accent1"/>
              </a:solidFill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Char char="•"/>
            </a:pPr>
            <a:r>
              <a:rPr lang="en-GB">
                <a:solidFill>
                  <a:schemeClr val="accent1"/>
                </a:solidFill>
              </a:rPr>
              <a:t>What physical features the robotic system would need</a:t>
            </a:r>
            <a:endParaRPr>
              <a:solidFill>
                <a:schemeClr val="accent1"/>
              </a:solidFill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Char char="•"/>
            </a:pPr>
            <a:r>
              <a:rPr lang="en-GB">
                <a:solidFill>
                  <a:schemeClr val="accent1"/>
                </a:solidFill>
              </a:rPr>
              <a:t>The process the system would go through</a:t>
            </a:r>
            <a:endParaRPr>
              <a:solidFill>
                <a:schemeClr val="accent1"/>
              </a:solidFill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Char char="•"/>
            </a:pPr>
            <a:r>
              <a:rPr lang="en-GB">
                <a:solidFill>
                  <a:schemeClr val="accent1"/>
                </a:solidFill>
              </a:rPr>
              <a:t>What </a:t>
            </a:r>
            <a:r>
              <a:rPr lang="en-GB" b="1">
                <a:solidFill>
                  <a:schemeClr val="accent1"/>
                </a:solidFill>
              </a:rPr>
              <a:t>data</a:t>
            </a:r>
            <a:r>
              <a:rPr lang="en-GB">
                <a:solidFill>
                  <a:schemeClr val="accent1"/>
                </a:solidFill>
              </a:rPr>
              <a:t> the system would need to be able to make </a:t>
            </a:r>
            <a:r>
              <a:rPr lang="en-GB" b="1">
                <a:solidFill>
                  <a:schemeClr val="accent1"/>
                </a:solidFill>
              </a:rPr>
              <a:t>decisions</a:t>
            </a:r>
            <a:r>
              <a:rPr lang="en-GB">
                <a:solidFill>
                  <a:schemeClr val="accent1"/>
                </a:solidFill>
              </a:rPr>
              <a:t> on how to separate the rubbish (how would it tell the difference between paper and glass, for example?)</a:t>
            </a: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itle 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ivider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Quote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cc682b7-513e-4c22-9fc0-4b2be07a9cdf" xsi:nil="true"/>
    <lcf76f155ced4ddcb4097134ff3c332f xmlns="7fb71039-8488-46b2-98e1-cf524d04c1d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4556815905F9489CD6169ADFC45FA0" ma:contentTypeVersion="18" ma:contentTypeDescription="Create a new document." ma:contentTypeScope="" ma:versionID="f10a2b5cd2b5b3408f8ae3c8c471892d">
  <xsd:schema xmlns:xsd="http://www.w3.org/2001/XMLSchema" xmlns:xs="http://www.w3.org/2001/XMLSchema" xmlns:p="http://schemas.microsoft.com/office/2006/metadata/properties" xmlns:ns2="7fb71039-8488-46b2-98e1-cf524d04c1d8" xmlns:ns3="98d9f76e-1946-4df1-928b-da6410fe5930" xmlns:ns4="dcc682b7-513e-4c22-9fc0-4b2be07a9cdf" targetNamespace="http://schemas.microsoft.com/office/2006/metadata/properties" ma:root="true" ma:fieldsID="bd30a791928307d555cc3cf82c90bdd4" ns2:_="" ns3:_="" ns4:_="">
    <xsd:import namespace="7fb71039-8488-46b2-98e1-cf524d04c1d8"/>
    <xsd:import namespace="98d9f76e-1946-4df1-928b-da6410fe5930"/>
    <xsd:import namespace="dcc682b7-513e-4c22-9fc0-4b2be07a9c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4:TaxCatchAll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b71039-8488-46b2-98e1-cf524d04c1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abc9f92-c6fb-43c1-a5b4-65b1067b77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d9f76e-1946-4df1-928b-da6410fe59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c682b7-513e-4c22-9fc0-4b2be07a9cdf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89626316-2caa-46f8-8839-058ee9f1c4e1}" ma:internalName="TaxCatchAll" ma:showField="CatchAllData" ma:web="b2dcfdb3-79be-47d5-86f7-05cdcdeebf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DD70AA-5638-4EB4-8966-BD62825332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988F6B-7F10-4F65-90A7-6AB59D062B4A}">
  <ds:schemaRefs>
    <ds:schemaRef ds:uri="1bcf6334-5cea-43e0-ad30-d303eca8fe57"/>
    <ds:schemaRef ds:uri="98d9f76e-1946-4df1-928b-da6410fe5930"/>
    <ds:schemaRef ds:uri="dcc682b7-513e-4c22-9fc0-4b2be07a9cd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ACCC1D9-243A-48AD-BE59-DBCCBBF5DEE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479</Words>
  <Application>Microsoft Office PowerPoint</Application>
  <PresentationFormat>Widescreen</PresentationFormat>
  <Paragraphs>64</Paragraphs>
  <Slides>11</Slides>
  <Notes>5</Notes>
  <HiddenSlides>0</HiddenSlides>
  <MMClips>1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Title </vt:lpstr>
      <vt:lpstr>Content Slides</vt:lpstr>
      <vt:lpstr>Dividers</vt:lpstr>
      <vt:lpstr>Quotes</vt:lpstr>
      <vt:lpstr>PowerPoint Presentation</vt:lpstr>
      <vt:lpstr>What is AI?</vt:lpstr>
      <vt:lpstr>What is a data input?</vt:lpstr>
      <vt:lpstr>PowerPoint Presentation</vt:lpstr>
      <vt:lpstr>Ocado</vt:lpstr>
      <vt:lpstr>How can the robot solve problems?</vt:lpstr>
      <vt:lpstr>Image detection systems</vt:lpstr>
      <vt:lpstr>Activity - Race to recycle</vt:lpstr>
      <vt:lpstr>Race to recycle </vt:lpstr>
      <vt:lpstr>Activity - training the system</vt:lpstr>
      <vt:lpstr>Activity - training the system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Crane, Callum</dc:creator>
  <cp:lastModifiedBy>Henry Penfold</cp:lastModifiedBy>
  <cp:revision>7</cp:revision>
  <cp:lastPrinted>2018-11-28T09:26:14Z</cp:lastPrinted>
  <dcterms:created xsi:type="dcterms:W3CDTF">2018-07-13T08:28:25Z</dcterms:created>
  <dcterms:modified xsi:type="dcterms:W3CDTF">2024-06-27T08:57:30Z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0x010100B54556815905F9489CD6169ADFC45FA0</vt:lpwstr>
  </property>
  <property fmtid="{D5CDD505-2E9C-101B-9397-08002B2CF9AE}" pid="3" name="Order">
    <vt:r8>84600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emplateUrl">
    <vt:lpwstr/>
  </property>
  <property fmtid="{D5CDD505-2E9C-101B-9397-08002B2CF9AE}" pid="7" name="ComplianceAssetId">
    <vt:lpwstr/>
  </property>
  <property fmtid="{D5CDD505-2E9C-101B-9397-08002B2CF9AE}" pid="8" name="MediaServiceImageTags">
    <vt:lpwstr/>
  </property>
</Properties>
</file>