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  <p:sldMasterId id="2147483660" r:id="rId5"/>
    <p:sldMasterId id="2147483729" r:id="rId6"/>
    <p:sldMasterId id="2147483734" r:id="rId7"/>
  </p:sldMasterIdLst>
  <p:notesMasterIdLst>
    <p:notesMasterId r:id="rId11"/>
  </p:notesMasterIdLst>
  <p:handoutMasterIdLst>
    <p:handoutMasterId r:id="rId12"/>
  </p:handoutMasterIdLst>
  <p:sldIdLst>
    <p:sldId id="285" r:id="rId8"/>
    <p:sldId id="296" r:id="rId9"/>
    <p:sldId id="32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766"/>
    <a:srgbClr val="151615"/>
    <a:srgbClr val="006941"/>
    <a:srgbClr val="006C43"/>
    <a:srgbClr val="ABCC3A"/>
    <a:srgbClr val="F7F6F7"/>
    <a:srgbClr val="669A2F"/>
    <a:srgbClr val="CCCC00"/>
    <a:srgbClr val="BEF000"/>
    <a:srgbClr val="E5E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8FC292-0161-2DAA-C188-02CDF470C597}" v="1" dt="2024-06-27T09:14:44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00f8946eb0c677bb781d01f168e15ba78c49611d28574eb65aaabff082f66876::" providerId="AD" clId="Web-{7F8FC292-0161-2DAA-C188-02CDF470C597}"/>
    <pc:docChg chg="modSld">
      <pc:chgData name="Guest User" userId="S::urn:spo:anon#00f8946eb0c677bb781d01f168e15ba78c49611d28574eb65aaabff082f66876::" providerId="AD" clId="Web-{7F8FC292-0161-2DAA-C188-02CDF470C597}" dt="2024-06-27T09:14:44.280" v="0"/>
      <pc:docMkLst>
        <pc:docMk/>
      </pc:docMkLst>
      <pc:sldChg chg="addSp delSp modSp">
        <pc:chgData name="Guest User" userId="S::urn:spo:anon#00f8946eb0c677bb781d01f168e15ba78c49611d28574eb65aaabff082f66876::" providerId="AD" clId="Web-{7F8FC292-0161-2DAA-C188-02CDF470C597}" dt="2024-06-27T09:14:44.280" v="0"/>
        <pc:sldMkLst>
          <pc:docMk/>
          <pc:sldMk cId="575896527" sldId="285"/>
        </pc:sldMkLst>
        <pc:spChg chg="add mod">
          <ac:chgData name="Guest User" userId="S::urn:spo:anon#00f8946eb0c677bb781d01f168e15ba78c49611d28574eb65aaabff082f66876::" providerId="AD" clId="Web-{7F8FC292-0161-2DAA-C188-02CDF470C597}" dt="2024-06-27T09:14:44.280" v="0"/>
          <ac:spMkLst>
            <pc:docMk/>
            <pc:sldMk cId="575896527" sldId="285"/>
            <ac:spMk id="3" creationId="{7CE96FCF-48CD-3A7E-AED5-557AE08DFE10}"/>
          </ac:spMkLst>
        </pc:spChg>
        <pc:spChg chg="del">
          <ac:chgData name="Guest User" userId="S::urn:spo:anon#00f8946eb0c677bb781d01f168e15ba78c49611d28574eb65aaabff082f66876::" providerId="AD" clId="Web-{7F8FC292-0161-2DAA-C188-02CDF470C597}" dt="2024-06-27T09:14:44.280" v="0"/>
          <ac:spMkLst>
            <pc:docMk/>
            <pc:sldMk cId="575896527" sldId="285"/>
            <ac:spMk id="6" creationId="{AB5E1B1A-13C7-60B1-5310-559DB8133F51}"/>
          </ac:spMkLst>
        </pc:spChg>
      </pc:sldChg>
    </pc:docChg>
  </pc:docChgLst>
  <pc:docChgLst>
    <pc:chgData name="Marta Bronowicka" userId="58fd722a-f035-40f0-9b0a-5bd683c77dc1" providerId="ADAL" clId="{D11DC6A2-6FAE-4F7A-8C38-06988381CEDD}"/>
    <pc:docChg chg="undo custSel modSld">
      <pc:chgData name="Marta Bronowicka" userId="58fd722a-f035-40f0-9b0a-5bd683c77dc1" providerId="ADAL" clId="{D11DC6A2-6FAE-4F7A-8C38-06988381CEDD}" dt="2023-09-19T10:18:02.845" v="135" actId="20577"/>
      <pc:docMkLst>
        <pc:docMk/>
      </pc:docMkLst>
      <pc:sldChg chg="addSp delSp modSp mod">
        <pc:chgData name="Marta Bronowicka" userId="58fd722a-f035-40f0-9b0a-5bd683c77dc1" providerId="ADAL" clId="{D11DC6A2-6FAE-4F7A-8C38-06988381CEDD}" dt="2023-09-19T10:18:02.845" v="135" actId="20577"/>
        <pc:sldMkLst>
          <pc:docMk/>
          <pc:sldMk cId="575896527" sldId="285"/>
        </pc:sldMkLst>
        <pc:spChg chg="mod">
          <ac:chgData name="Marta Bronowicka" userId="58fd722a-f035-40f0-9b0a-5bd683c77dc1" providerId="ADAL" clId="{D11DC6A2-6FAE-4F7A-8C38-06988381CEDD}" dt="2023-09-19T10:17:45.699" v="129" actId="20577"/>
          <ac:spMkLst>
            <pc:docMk/>
            <pc:sldMk cId="575896527" sldId="285"/>
            <ac:spMk id="2" creationId="{5C31F73A-404C-41BF-9BAD-BD85AF91D33C}"/>
          </ac:spMkLst>
        </pc:spChg>
        <pc:spChg chg="add del mod">
          <ac:chgData name="Marta Bronowicka" userId="58fd722a-f035-40f0-9b0a-5bd683c77dc1" providerId="ADAL" clId="{D11DC6A2-6FAE-4F7A-8C38-06988381CEDD}" dt="2023-09-19T10:17:39.085" v="122" actId="478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Marta Bronowicka" userId="58fd722a-f035-40f0-9b0a-5bd683c77dc1" providerId="ADAL" clId="{D11DC6A2-6FAE-4F7A-8C38-06988381CEDD}" dt="2023-09-19T10:18:02.845" v="135" actId="20577"/>
          <ac:spMkLst>
            <pc:docMk/>
            <pc:sldMk cId="575896527" sldId="285"/>
            <ac:spMk id="5" creationId="{FCFCEBCB-896A-4A1B-A606-7202E754C282}"/>
          </ac:spMkLst>
        </pc:spChg>
        <pc:spChg chg="del">
          <ac:chgData name="Marta Bronowicka" userId="58fd722a-f035-40f0-9b0a-5bd683c77dc1" providerId="ADAL" clId="{D11DC6A2-6FAE-4F7A-8C38-06988381CEDD}" dt="2023-09-19T10:15:19.470" v="33" actId="478"/>
          <ac:spMkLst>
            <pc:docMk/>
            <pc:sldMk cId="575896527" sldId="285"/>
            <ac:spMk id="6" creationId="{B2597624-BD4D-4D27-ABF3-4FA536A4FFC9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129" v="118" actId="20577"/>
        <pc:sldMkLst>
          <pc:docMk/>
          <pc:sldMk cId="2372058070" sldId="314"/>
        </pc:sldMkLst>
        <pc:spChg chg="mod">
          <ac:chgData name="Marta Bronowicka" userId="58fd722a-f035-40f0-9b0a-5bd683c77dc1" providerId="ADAL" clId="{D11DC6A2-6FAE-4F7A-8C38-06988381CEDD}" dt="2023-09-19T10:17:38.129" v="118" actId="20577"/>
          <ac:spMkLst>
            <pc:docMk/>
            <pc:sldMk cId="2372058070" sldId="314"/>
            <ac:spMk id="8" creationId="{A827412F-9D98-4FF1-964E-ACD0812AB1D7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704" v="121" actId="20577"/>
        <pc:sldMkLst>
          <pc:docMk/>
          <pc:sldMk cId="3599522305" sldId="319"/>
        </pc:sldMkLst>
        <pc:spChg chg="mod">
          <ac:chgData name="Marta Bronowicka" userId="58fd722a-f035-40f0-9b0a-5bd683c77dc1" providerId="ADAL" clId="{D11DC6A2-6FAE-4F7A-8C38-06988381CEDD}" dt="2023-09-19T10:17:38.704" v="121" actId="20577"/>
          <ac:spMkLst>
            <pc:docMk/>
            <pc:sldMk cId="3599522305" sldId="319"/>
            <ac:spMk id="2" creationId="{3CA15A52-8F6A-8A46-ACC6-77A748B9C93F}"/>
          </ac:spMkLst>
        </pc:spChg>
      </pc:sldChg>
    </pc:docChg>
  </pc:docChgLst>
  <pc:docChgLst>
    <pc:chgData name="Henry Penfold" userId="7b0eda85-f233-4aa6-b4b8-06b94f94009f" providerId="ADAL" clId="{2F439014-79A2-4564-A8E0-2C187954BD41}"/>
    <pc:docChg chg="undo redo custSel delSld modSld">
      <pc:chgData name="Henry Penfold" userId="7b0eda85-f233-4aa6-b4b8-06b94f94009f" providerId="ADAL" clId="{2F439014-79A2-4564-A8E0-2C187954BD41}" dt="2024-06-24T19:33:14.313" v="238" actId="20577"/>
      <pc:docMkLst>
        <pc:docMk/>
      </pc:docMkLst>
      <pc:sldChg chg="modSp mod">
        <pc:chgData name="Henry Penfold" userId="7b0eda85-f233-4aa6-b4b8-06b94f94009f" providerId="ADAL" clId="{2F439014-79A2-4564-A8E0-2C187954BD41}" dt="2024-06-24T19:30:34.006" v="92" actId="20577"/>
        <pc:sldMkLst>
          <pc:docMk/>
          <pc:sldMk cId="575896527" sldId="285"/>
        </pc:sldMkLst>
        <pc:spChg chg="mod">
          <ac:chgData name="Henry Penfold" userId="7b0eda85-f233-4aa6-b4b8-06b94f94009f" providerId="ADAL" clId="{2F439014-79A2-4564-A8E0-2C187954BD41}" dt="2024-06-24T19:30:22.901" v="50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Henry Penfold" userId="7b0eda85-f233-4aa6-b4b8-06b94f94009f" providerId="ADAL" clId="{2F439014-79A2-4564-A8E0-2C187954BD41}" dt="2024-06-24T19:30:00.264" v="38" actId="20577"/>
          <ac:spMkLst>
            <pc:docMk/>
            <pc:sldMk cId="575896527" sldId="285"/>
            <ac:spMk id="5" creationId="{FCFCEBCB-896A-4A1B-A606-7202E754C282}"/>
          </ac:spMkLst>
        </pc:spChg>
        <pc:spChg chg="mod">
          <ac:chgData name="Henry Penfold" userId="7b0eda85-f233-4aa6-b4b8-06b94f94009f" providerId="ADAL" clId="{2F439014-79A2-4564-A8E0-2C187954BD41}" dt="2024-06-24T19:30:34.006" v="92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modSp mod">
        <pc:chgData name="Henry Penfold" userId="7b0eda85-f233-4aa6-b4b8-06b94f94009f" providerId="ADAL" clId="{2F439014-79A2-4564-A8E0-2C187954BD41}" dt="2024-06-24T19:30:52.214" v="124" actId="6549"/>
        <pc:sldMkLst>
          <pc:docMk/>
          <pc:sldMk cId="3745099496" sldId="296"/>
        </pc:sldMkLst>
        <pc:spChg chg="mod">
          <ac:chgData name="Henry Penfold" userId="7b0eda85-f233-4aa6-b4b8-06b94f94009f" providerId="ADAL" clId="{2F439014-79A2-4564-A8E0-2C187954BD41}" dt="2024-06-24T19:30:50.209" v="123" actId="20577"/>
          <ac:spMkLst>
            <pc:docMk/>
            <pc:sldMk cId="3745099496" sldId="296"/>
            <ac:spMk id="5" creationId="{339CC6E3-DF56-4AF5-8A6D-C850810AD2F7}"/>
          </ac:spMkLst>
        </pc:spChg>
        <pc:spChg chg="mod">
          <ac:chgData name="Henry Penfold" userId="7b0eda85-f233-4aa6-b4b8-06b94f94009f" providerId="ADAL" clId="{2F439014-79A2-4564-A8E0-2C187954BD41}" dt="2024-06-24T19:30:52.214" v="124" actId="6549"/>
          <ac:spMkLst>
            <pc:docMk/>
            <pc:sldMk cId="3745099496" sldId="296"/>
            <ac:spMk id="6" creationId="{60A86B43-7B86-4B53-8750-00B5416C8397}"/>
          </ac:spMkLst>
        </pc:spChg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1498205377" sldId="299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137083722" sldId="313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2372058070" sldId="314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2588014904" sldId="315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2769691065" sldId="316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3599522305" sldId="319"/>
        </pc:sldMkLst>
      </pc:sldChg>
      <pc:sldChg chg="del">
        <pc:chgData name="Henry Penfold" userId="7b0eda85-f233-4aa6-b4b8-06b94f94009f" providerId="ADAL" clId="{2F439014-79A2-4564-A8E0-2C187954BD41}" dt="2024-06-24T19:32:53.751" v="161" actId="47"/>
        <pc:sldMkLst>
          <pc:docMk/>
          <pc:sldMk cId="1112742528" sldId="320"/>
        </pc:sldMkLst>
      </pc:sldChg>
      <pc:sldChg chg="addSp delSp modSp mod modClrScheme chgLayout">
        <pc:chgData name="Henry Penfold" userId="7b0eda85-f233-4aa6-b4b8-06b94f94009f" providerId="ADAL" clId="{2F439014-79A2-4564-A8E0-2C187954BD41}" dt="2024-06-24T19:33:14.313" v="238" actId="20577"/>
        <pc:sldMkLst>
          <pc:docMk/>
          <pc:sldMk cId="2949439251" sldId="321"/>
        </pc:sldMkLst>
        <pc:spChg chg="del mod ord">
          <ac:chgData name="Henry Penfold" userId="7b0eda85-f233-4aa6-b4b8-06b94f94009f" providerId="ADAL" clId="{2F439014-79A2-4564-A8E0-2C187954BD41}" dt="2024-06-24T19:31:06.055" v="125" actId="700"/>
          <ac:spMkLst>
            <pc:docMk/>
            <pc:sldMk cId="2949439251" sldId="321"/>
            <ac:spMk id="2" creationId="{3CA15A52-8F6A-8A46-ACC6-77A748B9C93F}"/>
          </ac:spMkLst>
        </pc:spChg>
        <pc:spChg chg="mod ord">
          <ac:chgData name="Henry Penfold" userId="7b0eda85-f233-4aa6-b4b8-06b94f94009f" providerId="ADAL" clId="{2F439014-79A2-4564-A8E0-2C187954BD41}" dt="2024-06-24T19:31:18.867" v="159" actId="700"/>
          <ac:spMkLst>
            <pc:docMk/>
            <pc:sldMk cId="2949439251" sldId="321"/>
            <ac:spMk id="3" creationId="{D41868E6-696F-D44B-AA38-50FDABCB044D}"/>
          </ac:spMkLst>
        </pc:spChg>
        <pc:spChg chg="mod ord">
          <ac:chgData name="Henry Penfold" userId="7b0eda85-f233-4aa6-b4b8-06b94f94009f" providerId="ADAL" clId="{2F439014-79A2-4564-A8E0-2C187954BD41}" dt="2024-06-24T19:31:18.867" v="159" actId="700"/>
          <ac:spMkLst>
            <pc:docMk/>
            <pc:sldMk cId="2949439251" sldId="321"/>
            <ac:spMk id="4" creationId="{B6D9E2B5-7BDE-FB4B-9653-ADE2342A8AF5}"/>
          </ac:spMkLst>
        </pc:spChg>
        <pc:spChg chg="add mod ord">
          <ac:chgData name="Henry Penfold" userId="7b0eda85-f233-4aa6-b4b8-06b94f94009f" providerId="ADAL" clId="{2F439014-79A2-4564-A8E0-2C187954BD41}" dt="2024-06-24T19:31:18.867" v="159" actId="700"/>
          <ac:spMkLst>
            <pc:docMk/>
            <pc:sldMk cId="2949439251" sldId="321"/>
            <ac:spMk id="5" creationId="{7D29ECAF-7FC8-5D84-4483-D77FF119A472}"/>
          </ac:spMkLst>
        </pc:spChg>
        <pc:spChg chg="add del mod ord">
          <ac:chgData name="Henry Penfold" userId="7b0eda85-f233-4aa6-b4b8-06b94f94009f" providerId="ADAL" clId="{2F439014-79A2-4564-A8E0-2C187954BD41}" dt="2024-06-24T19:31:18.867" v="159" actId="700"/>
          <ac:spMkLst>
            <pc:docMk/>
            <pc:sldMk cId="2949439251" sldId="321"/>
            <ac:spMk id="6" creationId="{23595C81-2670-79A5-76C8-3E056FE41164}"/>
          </ac:spMkLst>
        </pc:spChg>
        <pc:spChg chg="add del mod ord">
          <ac:chgData name="Henry Penfold" userId="7b0eda85-f233-4aa6-b4b8-06b94f94009f" providerId="ADAL" clId="{2F439014-79A2-4564-A8E0-2C187954BD41}" dt="2024-06-24T19:32:30.315" v="160" actId="22"/>
          <ac:spMkLst>
            <pc:docMk/>
            <pc:sldMk cId="2949439251" sldId="321"/>
            <ac:spMk id="7" creationId="{5C9648EF-6C5C-7173-1F2A-B5E482C4D218}"/>
          </ac:spMkLst>
        </pc:spChg>
        <pc:spChg chg="add mod ord">
          <ac:chgData name="Henry Penfold" userId="7b0eda85-f233-4aa6-b4b8-06b94f94009f" providerId="ADAL" clId="{2F439014-79A2-4564-A8E0-2C187954BD41}" dt="2024-06-24T19:33:14.313" v="238" actId="20577"/>
          <ac:spMkLst>
            <pc:docMk/>
            <pc:sldMk cId="2949439251" sldId="321"/>
            <ac:spMk id="8" creationId="{B890B033-242E-6A0D-B587-B580845DF98A}"/>
          </ac:spMkLst>
        </pc:spChg>
        <pc:picChg chg="add mod ord">
          <ac:chgData name="Henry Penfold" userId="7b0eda85-f233-4aa6-b4b8-06b94f94009f" providerId="ADAL" clId="{2F439014-79A2-4564-A8E0-2C187954BD41}" dt="2024-06-24T19:32:30.315" v="160" actId="22"/>
          <ac:picMkLst>
            <pc:docMk/>
            <pc:sldMk cId="2949439251" sldId="321"/>
            <ac:picMk id="10" creationId="{F38ED0BB-A8E0-B4AF-37CA-D8D42EF457A5}"/>
          </ac:picMkLst>
        </pc:picChg>
      </pc:sldChg>
      <pc:sldMasterChg chg="delSldLayout">
        <pc:chgData name="Henry Penfold" userId="7b0eda85-f233-4aa6-b4b8-06b94f94009f" providerId="ADAL" clId="{2F439014-79A2-4564-A8E0-2C187954BD41}" dt="2024-06-24T19:32:53.751" v="161" actId="47"/>
        <pc:sldMasterMkLst>
          <pc:docMk/>
          <pc:sldMasterMk cId="1847438861" sldId="2147483720"/>
        </pc:sldMasterMkLst>
        <pc:sldLayoutChg chg="del">
          <pc:chgData name="Henry Penfold" userId="7b0eda85-f233-4aa6-b4b8-06b94f94009f" providerId="ADAL" clId="{2F439014-79A2-4564-A8E0-2C187954BD41}" dt="2024-06-24T19:32:53.751" v="161" actId="47"/>
          <pc:sldLayoutMkLst>
            <pc:docMk/>
            <pc:sldMasterMk cId="1847438861" sldId="2147483720"/>
            <pc:sldLayoutMk cId="1071332081" sldId="2147483762"/>
          </pc:sldLayoutMkLst>
        </pc:sldLayoutChg>
        <pc:sldLayoutChg chg="del">
          <pc:chgData name="Henry Penfold" userId="7b0eda85-f233-4aa6-b4b8-06b94f94009f" providerId="ADAL" clId="{2F439014-79A2-4564-A8E0-2C187954BD41}" dt="2024-06-24T19:32:53.751" v="161" actId="47"/>
          <pc:sldLayoutMkLst>
            <pc:docMk/>
            <pc:sldMasterMk cId="1847438861" sldId="2147483720"/>
            <pc:sldLayoutMk cId="2461049927" sldId="2147483763"/>
          </pc:sldLayoutMkLst>
        </pc:sldLayoutChg>
      </pc:sldMasterChg>
    </pc:docChg>
  </pc:docChgLst>
  <pc:docChgLst>
    <pc:chgData name="Sophie Rice" userId="S::sophie.rice@bcs.uk::9574c005-5cf7-4b67-a70c-51f06a64dafe" providerId="AD" clId="Web-{D47F2B2D-3733-A183-CA3B-187427E58D96}"/>
    <pc:docChg chg="modSld sldOrd">
      <pc:chgData name="Sophie Rice" userId="S::sophie.rice@bcs.uk::9574c005-5cf7-4b67-a70c-51f06a64dafe" providerId="AD" clId="Web-{D47F2B2D-3733-A183-CA3B-187427E58D96}" dt="2023-10-03T13:59:30.358" v="78"/>
      <pc:docMkLst>
        <pc:docMk/>
      </pc:docMkLst>
      <pc:sldChg chg="addSp delSp modSp">
        <pc:chgData name="Sophie Rice" userId="S::sophie.rice@bcs.uk::9574c005-5cf7-4b67-a70c-51f06a64dafe" providerId="AD" clId="Web-{D47F2B2D-3733-A183-CA3B-187427E58D96}" dt="2023-10-03T13:59:30.171" v="77" actId="20577"/>
        <pc:sldMkLst>
          <pc:docMk/>
          <pc:sldMk cId="575896527" sldId="285"/>
        </pc:sldMkLst>
        <pc:spChg chg="del">
          <ac:chgData name="Sophie Rice" userId="S::sophie.rice@bcs.uk::9574c005-5cf7-4b67-a70c-51f06a64dafe" providerId="AD" clId="Web-{D47F2B2D-3733-A183-CA3B-187427E58D96}" dt="2023-10-03T13:57:51.652" v="35"/>
          <ac:spMkLst>
            <pc:docMk/>
            <pc:sldMk cId="575896527" sldId="285"/>
            <ac:spMk id="2" creationId="{5C31F73A-404C-41BF-9BAD-BD85AF91D33C}"/>
          </ac:spMkLst>
        </pc:spChg>
        <pc:spChg chg="mod">
          <ac:chgData name="Sophie Rice" userId="S::sophie.rice@bcs.uk::9574c005-5cf7-4b67-a70c-51f06a64dafe" providerId="AD" clId="Web-{D47F2B2D-3733-A183-CA3B-187427E58D96}" dt="2023-10-03T13:59:24.139" v="69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Sophie Rice" userId="S::sophie.rice@bcs.uk::9574c005-5cf7-4b67-a70c-51f06a64dafe" providerId="AD" clId="Web-{D47F2B2D-3733-A183-CA3B-187427E58D96}" dt="2023-10-03T13:59:30.171" v="77" actId="20577"/>
          <ac:spMkLst>
            <pc:docMk/>
            <pc:sldMk cId="575896527" sldId="285"/>
            <ac:spMk id="5" creationId="{FCFCEBCB-896A-4A1B-A606-7202E754C282}"/>
          </ac:spMkLst>
        </pc:spChg>
        <pc:spChg chg="add mod">
          <ac:chgData name="Sophie Rice" userId="S::sophie.rice@bcs.uk::9574c005-5cf7-4b67-a70c-51f06a64dafe" providerId="AD" clId="Web-{D47F2B2D-3733-A183-CA3B-187427E58D96}" dt="2023-10-03T13:59:15.998" v="63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ord">
        <pc:chgData name="Sophie Rice" userId="S::sophie.rice@bcs.uk::9574c005-5cf7-4b67-a70c-51f06a64dafe" providerId="AD" clId="Web-{D47F2B2D-3733-A183-CA3B-187427E58D96}" dt="2023-10-03T13:59:30.358" v="78"/>
        <pc:sldMkLst>
          <pc:docMk/>
          <pc:sldMk cId="2949439251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EE5882-6CAF-1848-BD78-2B0026783B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4B3B3-B1FB-8E49-9C8F-31B01085A7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093B3-98CF-A747-AF16-F3BD93D81549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00318-2311-4F42-BF1E-F6FF411536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190294-817A-AB4A-9A3D-DC8772158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C98EC-2FCB-FA47-B963-90D6A1380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58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CAF29-0837-4349-97CE-E08AB62FC814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FFA12-75F5-6549-B26F-192987D197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72901FCE-AF1B-A04D-9F47-3B65C8EDA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68494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Dark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32F63A-9665-2F40-B880-0192D33BD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3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8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89051" cy="1067434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20848"/>
            <a:ext cx="5489051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3617842"/>
            <a:ext cx="4618397" cy="258293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3537" y="0"/>
            <a:ext cx="2582863" cy="3332163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699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34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Image with LH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3" y="365126"/>
            <a:ext cx="6583017" cy="10114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70784" y="1666081"/>
            <a:ext cx="6583016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4216" y="0"/>
            <a:ext cx="2493068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64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985760" y="1321242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703DEFD-0A70-4444-8E65-BF9CD2BFBE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11980" y="1313268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977A13A-BD89-4266-BAB7-B0023CBE57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313269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1540AF6E-47B1-405E-BDCF-50EE51E88D4F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0" y="1319199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1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8EEB8C1-441B-42FD-AB03-5919A075CFE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319226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323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F98F0569-9FC7-450E-9072-5DCF2868AD66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319267"/>
            <a:ext cx="10515600" cy="4668837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50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35C4EF-E86D-4DEB-9982-DD9848D41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1319253"/>
            <a:ext cx="10515600" cy="484346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50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White (Small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0" y="0"/>
            <a:ext cx="514449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8" cy="6864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81B15F-E20A-7C49-BB5B-F2EEAF310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2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8EBE14-5983-7642-87E6-157E4F732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2A17661-D7CF-4440-9DC9-D78487254A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7386CC-D7E9-9F40-96F4-B9BBCF16BF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D1BA31-1F85-714A-B456-59F32A81D5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85E911-5412-A448-A3C3-4EA9895207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21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White (Smal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3242D0A-3147-5340-A734-EA88728CDE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91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hite (Small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5A530D5-774A-4B48-BAF8-1299E1869F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41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White (Small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BF2FE0E-3E6A-C046-8AC1-32D666B8A1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52262" y="6335492"/>
            <a:ext cx="42637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85CAA45-3691-2F4C-ABE1-8E230120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35491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B7DF3D21-40D1-A345-838B-DDE5728E26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54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Full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74CC7C0-017A-F640-8AD2-97F0C54D1A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2789C-6A1F-1544-A108-D6FC4ED756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3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Full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8DDED4-C0D4-6048-BDFA-539F298E3C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91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-Full Te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70823-58DF-EC47-8C18-4093AC29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19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-Full Light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B7EDD8-91C4-ED4C-BC7E-D021F61093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85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Divider -Full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5A2107F-D197-6B44-99C8-31055388A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33BF0-8B4A-394C-9A85-D07404A7EF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14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- Dark 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FF77A-346B-5044-90C0-53B260AA01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455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Red Backgroun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80F063-85B6-E742-96A6-747AE46B3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1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Title - Dark Blu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7E428-23CE-7F47-9CA1-A21D5BBE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628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- Teal Backgroun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9E6B1-A315-0847-9F26-75409958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07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- Light Blue Backgrou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132949-9420-D640-A5AF-46FAE07170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742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- Green Backgroun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23EF88-A98C-1B40-A1A6-35A41B444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Title - Dark Blue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4AE293-F9DB-204C-9A87-EE943D66FA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Title - Dark Blue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45D357-F365-CF43-9C1F-CBE925FD3B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3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E69212-8833-C24E-8835-86EA589FB6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CBD5D66-CC42-453C-BEB1-9C021147D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F618543-AA71-4935-9536-42DEF777E3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CDA6C83-94DA-EB4A-A877-487B612157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B4A2B-8ACD-074D-8DC9-1964BCB5CC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7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3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6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79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D78CA-37E0-4963-B7CD-142C57241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1196" y="6335492"/>
            <a:ext cx="42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2990459-C938-41CE-BCC6-65800DA3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46396" y="633549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60" r:id="rId4"/>
    <p:sldLayoutId id="2147483759" r:id="rId5"/>
    <p:sldLayoutId id="2147483744" r:id="rId6"/>
    <p:sldLayoutId id="2147483761" r:id="rId7"/>
    <p:sldLayoutId id="2147483764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01F2458-46D8-7D4C-891E-63C290B8158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7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7" r:id="rId2"/>
    <p:sldLayoutId id="2147483724" r:id="rId3"/>
    <p:sldLayoutId id="2147483725" r:id="rId4"/>
    <p:sldLayoutId id="2147483726" r:id="rId5"/>
    <p:sldLayoutId id="2147483728" r:id="rId6"/>
    <p:sldLayoutId id="2147483739" r:id="rId7"/>
    <p:sldLayoutId id="2147483740" r:id="rId8"/>
    <p:sldLayoutId id="2147483741" r:id="rId9"/>
    <p:sldLayoutId id="214748374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3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32" r:id="rId3"/>
    <p:sldLayoutId id="2147483756" r:id="rId4"/>
    <p:sldLayoutId id="2147483733" r:id="rId5"/>
    <p:sldLayoutId id="2147483751" r:id="rId6"/>
    <p:sldLayoutId id="2147483752" r:id="rId7"/>
    <p:sldLayoutId id="2147483753" r:id="rId8"/>
    <p:sldLayoutId id="214748375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1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8" r:id="rId2"/>
    <p:sldLayoutId id="2147483749" r:id="rId3"/>
    <p:sldLayoutId id="2147483747" r:id="rId4"/>
    <p:sldLayoutId id="214748374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FCEBCB-896A-4A1B-A606-7202E754C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6183" y="1385941"/>
            <a:ext cx="8277307" cy="1816745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Lesson 5 – Creating your own chatbot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CA8E3-8747-3797-EFC2-E5D7D718A2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LA - To create a chatbot that can answer questions about a topic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96FCF-48CD-3A7E-AED5-557AE08DFE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9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9CC6E3-DF56-4AF5-8A6D-C850810AD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we learnt about AI?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71163F3-9164-4BA7-8D59-FC2CE8AEB5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C954A1-AF64-4236-9BCA-7D8BAAA87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86B43-7B86-4B53-8750-00B5416C839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09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29ECAF-7FC8-5D84-4483-D77FF119A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your own chatbot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38ED0BB-A8E0-B4AF-37CA-D8D42EF457A5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838200" y="2300131"/>
            <a:ext cx="4965700" cy="2727638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890B033-242E-6A0D-B587-B580845DF98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Follow the instructions to create your </a:t>
            </a:r>
            <a:r>
              <a:rPr lang="en-GB"/>
              <a:t>own chatbot.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43925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vider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Quot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c682b7-513e-4c22-9fc0-4b2be07a9cdf" xsi:nil="true"/>
    <lcf76f155ced4ddcb4097134ff3c332f xmlns="7fb71039-8488-46b2-98e1-cf524d04c1d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556815905F9489CD6169ADFC45FA0" ma:contentTypeVersion="18" ma:contentTypeDescription="Create a new document." ma:contentTypeScope="" ma:versionID="f10a2b5cd2b5b3408f8ae3c8c471892d">
  <xsd:schema xmlns:xsd="http://www.w3.org/2001/XMLSchema" xmlns:xs="http://www.w3.org/2001/XMLSchema" xmlns:p="http://schemas.microsoft.com/office/2006/metadata/properties" xmlns:ns2="7fb71039-8488-46b2-98e1-cf524d04c1d8" xmlns:ns3="98d9f76e-1946-4df1-928b-da6410fe5930" xmlns:ns4="dcc682b7-513e-4c22-9fc0-4b2be07a9cdf" targetNamespace="http://schemas.microsoft.com/office/2006/metadata/properties" ma:root="true" ma:fieldsID="bd30a791928307d555cc3cf82c90bdd4" ns2:_="" ns3:_="" ns4:_="">
    <xsd:import namespace="7fb71039-8488-46b2-98e1-cf524d04c1d8"/>
    <xsd:import namespace="98d9f76e-1946-4df1-928b-da6410fe5930"/>
    <xsd:import namespace="dcc682b7-513e-4c22-9fc0-4b2be07a9c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71039-8488-46b2-98e1-cf524d04c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abc9f92-c6fb-43c1-a5b4-65b1067b77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d9f76e-1946-4df1-928b-da6410fe59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682b7-513e-4c22-9fc0-4b2be07a9cdf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89626316-2caa-46f8-8839-058ee9f1c4e1}" ma:internalName="TaxCatchAll" ma:showField="CatchAllData" ma:web="b2dcfdb3-79be-47d5-86f7-05cdcdeebf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988F6B-7F10-4F65-90A7-6AB59D062B4A}">
  <ds:schemaRefs>
    <ds:schemaRef ds:uri="1bcf6334-5cea-43e0-ad30-d303eca8fe57"/>
    <ds:schemaRef ds:uri="98d9f76e-1946-4df1-928b-da6410fe5930"/>
    <ds:schemaRef ds:uri="dcc682b7-513e-4c22-9fc0-4b2be07a9c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BD2F9E-F5D7-4A4E-A576-16B88AC38A4D}"/>
</file>

<file path=customXml/itemProps3.xml><?xml version="1.0" encoding="utf-8"?>
<ds:datastoreItem xmlns:ds="http://schemas.openxmlformats.org/officeDocument/2006/customXml" ds:itemID="{FCDD70AA-5638-4EB4-8966-BD62825332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Title </vt:lpstr>
      <vt:lpstr>Content Slides</vt:lpstr>
      <vt:lpstr>Dividers</vt:lpstr>
      <vt:lpstr>Quotes</vt:lpstr>
      <vt:lpstr>PowerPoint Presentation</vt:lpstr>
      <vt:lpstr>What have we learnt about AI?</vt:lpstr>
      <vt:lpstr>Creating your own chatbot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Crane, Callum</dc:creator>
  <cp:lastModifiedBy>Henry Penfold</cp:lastModifiedBy>
  <cp:revision>3</cp:revision>
  <cp:lastPrinted>2018-11-28T09:26:14Z</cp:lastPrinted>
  <dcterms:created xsi:type="dcterms:W3CDTF">2018-07-13T08:28:25Z</dcterms:created>
  <dcterms:modified xsi:type="dcterms:W3CDTF">2024-06-27T09:14:44Z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0x010100B54556815905F9489CD6169ADFC45FA0</vt:lpwstr>
  </property>
  <property fmtid="{D5CDD505-2E9C-101B-9397-08002B2CF9AE}" pid="3" name="Order">
    <vt:r8>84600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  <property fmtid="{D5CDD505-2E9C-101B-9397-08002B2CF9AE}" pid="8" name="MediaServiceImageTags">
    <vt:lpwstr/>
  </property>
</Properties>
</file>