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  <p:sldMasterId id="2147483660" r:id="rId5"/>
    <p:sldMasterId id="2147483729" r:id="rId6"/>
    <p:sldMasterId id="2147483734" r:id="rId7"/>
  </p:sldMasterIdLst>
  <p:notesMasterIdLst>
    <p:notesMasterId r:id="rId18"/>
  </p:notesMasterIdLst>
  <p:handoutMasterIdLst>
    <p:handoutMasterId r:id="rId19"/>
  </p:handoutMasterIdLst>
  <p:sldIdLst>
    <p:sldId id="285" r:id="rId8"/>
    <p:sldId id="321" r:id="rId9"/>
    <p:sldId id="299" r:id="rId10"/>
    <p:sldId id="320" r:id="rId11"/>
    <p:sldId id="314" r:id="rId12"/>
    <p:sldId id="315" r:id="rId13"/>
    <p:sldId id="322" r:id="rId14"/>
    <p:sldId id="324" r:id="rId15"/>
    <p:sldId id="319" r:id="rId16"/>
    <p:sldId id="32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766"/>
    <a:srgbClr val="151615"/>
    <a:srgbClr val="006941"/>
    <a:srgbClr val="006C43"/>
    <a:srgbClr val="ABCC3A"/>
    <a:srgbClr val="F7F6F7"/>
    <a:srgbClr val="669A2F"/>
    <a:srgbClr val="CCCC00"/>
    <a:srgbClr val="BEF000"/>
    <a:srgbClr val="E5E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390FDF-2CAC-994F-8977-35B0C7E53EDC}" v="1" dt="2024-06-27T08:48:50.928"/>
    <p1510:client id="{D2B91693-C522-13B5-1CCA-858F21A0DC65}" v="38" dt="2024-06-27T19:50:18.6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nry Penfold" userId="7b0eda85-f233-4aa6-b4b8-06b94f94009f" providerId="ADAL" clId="{77C58657-381A-4969-9F22-5AED10CC289A}"/>
    <pc:docChg chg="custSel addSld delSld modSld">
      <pc:chgData name="Henry Penfold" userId="7b0eda85-f233-4aa6-b4b8-06b94f94009f" providerId="ADAL" clId="{77C58657-381A-4969-9F22-5AED10CC289A}" dt="2024-06-24T19:08:25.664" v="371" actId="47"/>
      <pc:docMkLst>
        <pc:docMk/>
      </pc:docMkLst>
      <pc:sldChg chg="modSp mod modClrScheme chgLayout">
        <pc:chgData name="Henry Penfold" userId="7b0eda85-f233-4aa6-b4b8-06b94f94009f" providerId="ADAL" clId="{77C58657-381A-4969-9F22-5AED10CC289A}" dt="2024-06-24T19:00:19.204" v="142" actId="20577"/>
        <pc:sldMkLst>
          <pc:docMk/>
          <pc:sldMk cId="575896527" sldId="285"/>
        </pc:sldMkLst>
        <pc:spChg chg="mod ord">
          <ac:chgData name="Henry Penfold" userId="7b0eda85-f233-4aa6-b4b8-06b94f94009f" providerId="ADAL" clId="{77C58657-381A-4969-9F22-5AED10CC289A}" dt="2024-06-24T19:00:12.315" v="114" actId="20577"/>
          <ac:spMkLst>
            <pc:docMk/>
            <pc:sldMk cId="575896527" sldId="285"/>
            <ac:spMk id="4" creationId="{C73CA8E3-8747-3797-EFC2-E5D7D718A249}"/>
          </ac:spMkLst>
        </pc:spChg>
        <pc:spChg chg="mod ord">
          <ac:chgData name="Henry Penfold" userId="7b0eda85-f233-4aa6-b4b8-06b94f94009f" providerId="ADAL" clId="{77C58657-381A-4969-9F22-5AED10CC289A}" dt="2024-06-24T18:59:51.254" v="44" actId="20577"/>
          <ac:spMkLst>
            <pc:docMk/>
            <pc:sldMk cId="575896527" sldId="285"/>
            <ac:spMk id="5" creationId="{FCFCEBCB-896A-4A1B-A606-7202E754C282}"/>
          </ac:spMkLst>
        </pc:spChg>
        <pc:spChg chg="mod ord">
          <ac:chgData name="Henry Penfold" userId="7b0eda85-f233-4aa6-b4b8-06b94f94009f" providerId="ADAL" clId="{77C58657-381A-4969-9F22-5AED10CC289A}" dt="2024-06-24T19:00:19.204" v="142" actId="20577"/>
          <ac:spMkLst>
            <pc:docMk/>
            <pc:sldMk cId="575896527" sldId="285"/>
            <ac:spMk id="6" creationId="{AB5E1B1A-13C7-60B1-5310-559DB8133F51}"/>
          </ac:spMkLst>
        </pc:spChg>
      </pc:sldChg>
      <pc:sldChg chg="del">
        <pc:chgData name="Henry Penfold" userId="7b0eda85-f233-4aa6-b4b8-06b94f94009f" providerId="ADAL" clId="{77C58657-381A-4969-9F22-5AED10CC289A}" dt="2024-06-24T19:00:33.062" v="143" actId="47"/>
        <pc:sldMkLst>
          <pc:docMk/>
          <pc:sldMk cId="3745099496" sldId="296"/>
        </pc:sldMkLst>
      </pc:sldChg>
      <pc:sldChg chg="addSp delSp modSp mod">
        <pc:chgData name="Henry Penfold" userId="7b0eda85-f233-4aa6-b4b8-06b94f94009f" providerId="ADAL" clId="{77C58657-381A-4969-9F22-5AED10CC289A}" dt="2024-06-24T19:02:18.024" v="163" actId="14826"/>
        <pc:sldMkLst>
          <pc:docMk/>
          <pc:sldMk cId="1498205377" sldId="299"/>
        </pc:sldMkLst>
        <pc:spChg chg="add del mod">
          <ac:chgData name="Henry Penfold" userId="7b0eda85-f233-4aa6-b4b8-06b94f94009f" providerId="ADAL" clId="{77C58657-381A-4969-9F22-5AED10CC289A}" dt="2024-06-24T19:01:33.517" v="158" actId="478"/>
          <ac:spMkLst>
            <pc:docMk/>
            <pc:sldMk cId="1498205377" sldId="299"/>
            <ac:spMk id="5" creationId="{F13CAC37-10F2-1728-9582-A6ADDD5EE11C}"/>
          </ac:spMkLst>
        </pc:spChg>
        <pc:spChg chg="add del mod">
          <ac:chgData name="Henry Penfold" userId="7b0eda85-f233-4aa6-b4b8-06b94f94009f" providerId="ADAL" clId="{77C58657-381A-4969-9F22-5AED10CC289A}" dt="2024-06-24T19:01:38.602" v="162" actId="478"/>
          <ac:spMkLst>
            <pc:docMk/>
            <pc:sldMk cId="1498205377" sldId="299"/>
            <ac:spMk id="7" creationId="{03DA9718-BB73-3B47-D4DB-FFEE4C83CB4B}"/>
          </ac:spMkLst>
        </pc:spChg>
        <pc:spChg chg="mod">
          <ac:chgData name="Henry Penfold" userId="7b0eda85-f233-4aa6-b4b8-06b94f94009f" providerId="ADAL" clId="{77C58657-381A-4969-9F22-5AED10CC289A}" dt="2024-06-24T19:01:22.003" v="156"/>
          <ac:spMkLst>
            <pc:docMk/>
            <pc:sldMk cId="1498205377" sldId="299"/>
            <ac:spMk id="8" creationId="{A827412F-9D98-4FF1-964E-ACD0812AB1D7}"/>
          </ac:spMkLst>
        </pc:spChg>
        <pc:spChg chg="del mod">
          <ac:chgData name="Henry Penfold" userId="7b0eda85-f233-4aa6-b4b8-06b94f94009f" providerId="ADAL" clId="{77C58657-381A-4969-9F22-5AED10CC289A}" dt="2024-06-24T19:01:37.835" v="161" actId="478"/>
          <ac:spMkLst>
            <pc:docMk/>
            <pc:sldMk cId="1498205377" sldId="299"/>
            <ac:spMk id="9" creationId="{377ED149-6356-49F7-91C2-FF7F77F2DA45}"/>
          </ac:spMkLst>
        </pc:spChg>
        <pc:spChg chg="del">
          <ac:chgData name="Henry Penfold" userId="7b0eda85-f233-4aa6-b4b8-06b94f94009f" providerId="ADAL" clId="{77C58657-381A-4969-9F22-5AED10CC289A}" dt="2024-06-24T19:01:31.887" v="157" actId="478"/>
          <ac:spMkLst>
            <pc:docMk/>
            <pc:sldMk cId="1498205377" sldId="299"/>
            <ac:spMk id="10" creationId="{DA6CBF0B-33F5-46E4-92DB-5B14863D873A}"/>
          </ac:spMkLst>
        </pc:spChg>
        <pc:spChg chg="mod">
          <ac:chgData name="Henry Penfold" userId="7b0eda85-f233-4aa6-b4b8-06b94f94009f" providerId="ADAL" clId="{77C58657-381A-4969-9F22-5AED10CC289A}" dt="2024-06-24T19:02:18.024" v="163" actId="14826"/>
          <ac:spMkLst>
            <pc:docMk/>
            <pc:sldMk cId="1498205377" sldId="299"/>
            <ac:spMk id="13" creationId="{881E2FB0-14B9-470A-9714-01F64968014C}"/>
          </ac:spMkLst>
        </pc:spChg>
      </pc:sldChg>
      <pc:sldChg chg="del">
        <pc:chgData name="Henry Penfold" userId="7b0eda85-f233-4aa6-b4b8-06b94f94009f" providerId="ADAL" clId="{77C58657-381A-4969-9F22-5AED10CC289A}" dt="2024-06-24T19:08:25.664" v="371" actId="47"/>
        <pc:sldMkLst>
          <pc:docMk/>
          <pc:sldMk cId="137083722" sldId="313"/>
        </pc:sldMkLst>
      </pc:sldChg>
      <pc:sldChg chg="addSp delSp modSp mod modClrScheme chgLayout">
        <pc:chgData name="Henry Penfold" userId="7b0eda85-f233-4aa6-b4b8-06b94f94009f" providerId="ADAL" clId="{77C58657-381A-4969-9F22-5AED10CC289A}" dt="2024-06-24T19:05:30.753" v="235" actId="22"/>
        <pc:sldMkLst>
          <pc:docMk/>
          <pc:sldMk cId="2372058070" sldId="314"/>
        </pc:sldMkLst>
        <pc:spChg chg="mod ord">
          <ac:chgData name="Henry Penfold" userId="7b0eda85-f233-4aa6-b4b8-06b94f94009f" providerId="ADAL" clId="{77C58657-381A-4969-9F22-5AED10CC289A}" dt="2024-06-24T19:04:10.061" v="229" actId="700"/>
          <ac:spMkLst>
            <pc:docMk/>
            <pc:sldMk cId="2372058070" sldId="314"/>
            <ac:spMk id="3" creationId="{2D390EF5-7935-425E-89D0-7C552CDC4AD9}"/>
          </ac:spMkLst>
        </pc:spChg>
        <pc:spChg chg="mod ord">
          <ac:chgData name="Henry Penfold" userId="7b0eda85-f233-4aa6-b4b8-06b94f94009f" providerId="ADAL" clId="{77C58657-381A-4969-9F22-5AED10CC289A}" dt="2024-06-24T19:04:10.061" v="229" actId="700"/>
          <ac:spMkLst>
            <pc:docMk/>
            <pc:sldMk cId="2372058070" sldId="314"/>
            <ac:spMk id="4" creationId="{70151F38-6AAC-4F96-B436-D4BCC4CB0B36}"/>
          </ac:spMkLst>
        </pc:spChg>
        <pc:spChg chg="del mod ord">
          <ac:chgData name="Henry Penfold" userId="7b0eda85-f233-4aa6-b4b8-06b94f94009f" providerId="ADAL" clId="{77C58657-381A-4969-9F22-5AED10CC289A}" dt="2024-06-24T19:04:12.995" v="230" actId="478"/>
          <ac:spMkLst>
            <pc:docMk/>
            <pc:sldMk cId="2372058070" sldId="314"/>
            <ac:spMk id="6" creationId="{853E6DFD-A493-6F4E-A26F-339A259F4CB3}"/>
          </ac:spMkLst>
        </pc:spChg>
        <pc:spChg chg="mod ord">
          <ac:chgData name="Henry Penfold" userId="7b0eda85-f233-4aa6-b4b8-06b94f94009f" providerId="ADAL" clId="{77C58657-381A-4969-9F22-5AED10CC289A}" dt="2024-06-24T19:04:10.061" v="229" actId="700"/>
          <ac:spMkLst>
            <pc:docMk/>
            <pc:sldMk cId="2372058070" sldId="314"/>
            <ac:spMk id="8" creationId="{A827412F-9D98-4FF1-964E-ACD0812AB1D7}"/>
          </ac:spMkLst>
        </pc:spChg>
        <pc:spChg chg="del mod ord">
          <ac:chgData name="Henry Penfold" userId="7b0eda85-f233-4aa6-b4b8-06b94f94009f" providerId="ADAL" clId="{77C58657-381A-4969-9F22-5AED10CC289A}" dt="2024-06-24T19:05:30.753" v="235" actId="22"/>
          <ac:spMkLst>
            <pc:docMk/>
            <pc:sldMk cId="2372058070" sldId="314"/>
            <ac:spMk id="9" creationId="{377ED149-6356-49F7-91C2-FF7F77F2DA45}"/>
          </ac:spMkLst>
        </pc:spChg>
        <pc:spChg chg="del mod ord">
          <ac:chgData name="Henry Penfold" userId="7b0eda85-f233-4aa6-b4b8-06b94f94009f" providerId="ADAL" clId="{77C58657-381A-4969-9F22-5AED10CC289A}" dt="2024-06-24T19:04:17.212" v="231" actId="478"/>
          <ac:spMkLst>
            <pc:docMk/>
            <pc:sldMk cId="2372058070" sldId="314"/>
            <ac:spMk id="10" creationId="{DA6CBF0B-33F5-46E4-92DB-5B14863D873A}"/>
          </ac:spMkLst>
        </pc:spChg>
        <pc:picChg chg="add mod ord">
          <ac:chgData name="Henry Penfold" userId="7b0eda85-f233-4aa6-b4b8-06b94f94009f" providerId="ADAL" clId="{77C58657-381A-4969-9F22-5AED10CC289A}" dt="2024-06-24T19:05:30.753" v="235" actId="22"/>
          <ac:picMkLst>
            <pc:docMk/>
            <pc:sldMk cId="2372058070" sldId="314"/>
            <ac:picMk id="5" creationId="{2B06092E-0C51-881B-676D-6A4FE8F4B359}"/>
          </ac:picMkLst>
        </pc:picChg>
      </pc:sldChg>
      <pc:sldChg chg="addSp delSp modSp mod">
        <pc:chgData name="Henry Penfold" userId="7b0eda85-f233-4aa6-b4b8-06b94f94009f" providerId="ADAL" clId="{77C58657-381A-4969-9F22-5AED10CC289A}" dt="2024-06-24T19:06:38.903" v="276" actId="22"/>
        <pc:sldMkLst>
          <pc:docMk/>
          <pc:sldMk cId="2588014904" sldId="315"/>
        </pc:sldMkLst>
        <pc:spChg chg="mod">
          <ac:chgData name="Henry Penfold" userId="7b0eda85-f233-4aa6-b4b8-06b94f94009f" providerId="ADAL" clId="{77C58657-381A-4969-9F22-5AED10CC289A}" dt="2024-06-24T19:06:35.666" v="274" actId="20577"/>
          <ac:spMkLst>
            <pc:docMk/>
            <pc:sldMk cId="2588014904" sldId="315"/>
            <ac:spMk id="8" creationId="{A827412F-9D98-4FF1-964E-ACD0812AB1D7}"/>
          </ac:spMkLst>
        </pc:spChg>
        <pc:spChg chg="del mod">
          <ac:chgData name="Henry Penfold" userId="7b0eda85-f233-4aa6-b4b8-06b94f94009f" providerId="ADAL" clId="{77C58657-381A-4969-9F22-5AED10CC289A}" dt="2024-06-24T19:06:38.903" v="276" actId="22"/>
          <ac:spMkLst>
            <pc:docMk/>
            <pc:sldMk cId="2588014904" sldId="315"/>
            <ac:spMk id="9" creationId="{377ED149-6356-49F7-91C2-FF7F77F2DA45}"/>
          </ac:spMkLst>
        </pc:spChg>
        <pc:picChg chg="add mod ord">
          <ac:chgData name="Henry Penfold" userId="7b0eda85-f233-4aa6-b4b8-06b94f94009f" providerId="ADAL" clId="{77C58657-381A-4969-9F22-5AED10CC289A}" dt="2024-06-24T19:06:38.903" v="276" actId="22"/>
          <ac:picMkLst>
            <pc:docMk/>
            <pc:sldMk cId="2588014904" sldId="315"/>
            <ac:picMk id="5" creationId="{AA1F99B6-2912-0132-6409-8193F6F87E4D}"/>
          </ac:picMkLst>
        </pc:picChg>
      </pc:sldChg>
      <pc:sldChg chg="del">
        <pc:chgData name="Henry Penfold" userId="7b0eda85-f233-4aa6-b4b8-06b94f94009f" providerId="ADAL" clId="{77C58657-381A-4969-9F22-5AED10CC289A}" dt="2024-06-24T19:08:25.664" v="371" actId="47"/>
        <pc:sldMkLst>
          <pc:docMk/>
          <pc:sldMk cId="2769691065" sldId="316"/>
        </pc:sldMkLst>
      </pc:sldChg>
      <pc:sldChg chg="addSp modSp mod modClrScheme chgLayout">
        <pc:chgData name="Henry Penfold" userId="7b0eda85-f233-4aa6-b4b8-06b94f94009f" providerId="ADAL" clId="{77C58657-381A-4969-9F22-5AED10CC289A}" dt="2024-06-24T19:08:19.030" v="370" actId="404"/>
        <pc:sldMkLst>
          <pc:docMk/>
          <pc:sldMk cId="3599522305" sldId="319"/>
        </pc:sldMkLst>
        <pc:spChg chg="mod ord">
          <ac:chgData name="Henry Penfold" userId="7b0eda85-f233-4aa6-b4b8-06b94f94009f" providerId="ADAL" clId="{77C58657-381A-4969-9F22-5AED10CC289A}" dt="2024-06-24T19:08:19.030" v="370" actId="404"/>
          <ac:spMkLst>
            <pc:docMk/>
            <pc:sldMk cId="3599522305" sldId="319"/>
            <ac:spMk id="2" creationId="{3CA15A52-8F6A-8A46-ACC6-77A748B9C93F}"/>
          </ac:spMkLst>
        </pc:spChg>
        <pc:spChg chg="mod ord">
          <ac:chgData name="Henry Penfold" userId="7b0eda85-f233-4aa6-b4b8-06b94f94009f" providerId="ADAL" clId="{77C58657-381A-4969-9F22-5AED10CC289A}" dt="2024-06-24T19:07:58.194" v="303" actId="700"/>
          <ac:spMkLst>
            <pc:docMk/>
            <pc:sldMk cId="3599522305" sldId="319"/>
            <ac:spMk id="3" creationId="{D41868E6-696F-D44B-AA38-50FDABCB044D}"/>
          </ac:spMkLst>
        </pc:spChg>
        <pc:spChg chg="mod ord">
          <ac:chgData name="Henry Penfold" userId="7b0eda85-f233-4aa6-b4b8-06b94f94009f" providerId="ADAL" clId="{77C58657-381A-4969-9F22-5AED10CC289A}" dt="2024-06-24T19:07:58.194" v="303" actId="700"/>
          <ac:spMkLst>
            <pc:docMk/>
            <pc:sldMk cId="3599522305" sldId="319"/>
            <ac:spMk id="4" creationId="{B6D9E2B5-7BDE-FB4B-9653-ADE2342A8AF5}"/>
          </ac:spMkLst>
        </pc:spChg>
        <pc:spChg chg="add mod ord">
          <ac:chgData name="Henry Penfold" userId="7b0eda85-f233-4aa6-b4b8-06b94f94009f" providerId="ADAL" clId="{77C58657-381A-4969-9F22-5AED10CC289A}" dt="2024-06-24T19:07:58.194" v="303" actId="700"/>
          <ac:spMkLst>
            <pc:docMk/>
            <pc:sldMk cId="3599522305" sldId="319"/>
            <ac:spMk id="5" creationId="{6C9D921C-5784-5E59-1CA4-DC9E9BE2EA93}"/>
          </ac:spMkLst>
        </pc:spChg>
      </pc:sldChg>
      <pc:sldChg chg="addSp delSp modSp mod modClrScheme modAnim chgLayout">
        <pc:chgData name="Henry Penfold" userId="7b0eda85-f233-4aa6-b4b8-06b94f94009f" providerId="ADAL" clId="{77C58657-381A-4969-9F22-5AED10CC289A}" dt="2024-06-24T19:03:20.175" v="170" actId="1076"/>
        <pc:sldMkLst>
          <pc:docMk/>
          <pc:sldMk cId="1112742528" sldId="320"/>
        </pc:sldMkLst>
        <pc:spChg chg="del mod ord">
          <ac:chgData name="Henry Penfold" userId="7b0eda85-f233-4aa6-b4b8-06b94f94009f" providerId="ADAL" clId="{77C58657-381A-4969-9F22-5AED10CC289A}" dt="2024-06-24T19:02:49.182" v="165" actId="478"/>
          <ac:spMkLst>
            <pc:docMk/>
            <pc:sldMk cId="1112742528" sldId="320"/>
            <ac:spMk id="2" creationId="{3CA15A52-8F6A-8A46-ACC6-77A748B9C93F}"/>
          </ac:spMkLst>
        </pc:spChg>
        <pc:spChg chg="mod ord">
          <ac:chgData name="Henry Penfold" userId="7b0eda85-f233-4aa6-b4b8-06b94f94009f" providerId="ADAL" clId="{77C58657-381A-4969-9F22-5AED10CC289A}" dt="2024-06-24T19:02:43.540" v="164" actId="700"/>
          <ac:spMkLst>
            <pc:docMk/>
            <pc:sldMk cId="1112742528" sldId="320"/>
            <ac:spMk id="3" creationId="{D41868E6-696F-D44B-AA38-50FDABCB044D}"/>
          </ac:spMkLst>
        </pc:spChg>
        <pc:spChg chg="mod ord">
          <ac:chgData name="Henry Penfold" userId="7b0eda85-f233-4aa6-b4b8-06b94f94009f" providerId="ADAL" clId="{77C58657-381A-4969-9F22-5AED10CC289A}" dt="2024-06-24T19:02:43.540" v="164" actId="700"/>
          <ac:spMkLst>
            <pc:docMk/>
            <pc:sldMk cId="1112742528" sldId="320"/>
            <ac:spMk id="4" creationId="{B6D9E2B5-7BDE-FB4B-9653-ADE2342A8AF5}"/>
          </ac:spMkLst>
        </pc:spChg>
        <pc:spChg chg="add del mod">
          <ac:chgData name="Henry Penfold" userId="7b0eda85-f233-4aa6-b4b8-06b94f94009f" providerId="ADAL" clId="{77C58657-381A-4969-9F22-5AED10CC289A}" dt="2024-06-24T19:02:54.906" v="166" actId="478"/>
          <ac:spMkLst>
            <pc:docMk/>
            <pc:sldMk cId="1112742528" sldId="320"/>
            <ac:spMk id="6" creationId="{32250E48-9F67-7DD6-BF46-E6CEDB2DF936}"/>
          </ac:spMkLst>
        </pc:spChg>
        <pc:picChg chg="add mod">
          <ac:chgData name="Henry Penfold" userId="7b0eda85-f233-4aa6-b4b8-06b94f94009f" providerId="ADAL" clId="{77C58657-381A-4969-9F22-5AED10CC289A}" dt="2024-06-24T19:03:20.175" v="170" actId="1076"/>
          <ac:picMkLst>
            <pc:docMk/>
            <pc:sldMk cId="1112742528" sldId="320"/>
            <ac:picMk id="7" creationId="{AB35404B-1016-2EA0-B68D-B6AEE7575D67}"/>
          </ac:picMkLst>
        </pc:picChg>
      </pc:sldChg>
      <pc:sldChg chg="addSp delSp modSp mod modClrScheme chgLayout">
        <pc:chgData name="Henry Penfold" userId="7b0eda85-f233-4aa6-b4b8-06b94f94009f" providerId="ADAL" clId="{77C58657-381A-4969-9F22-5AED10CC289A}" dt="2024-06-24T19:00:52.394" v="155" actId="20577"/>
        <pc:sldMkLst>
          <pc:docMk/>
          <pc:sldMk cId="2949439251" sldId="321"/>
        </pc:sldMkLst>
        <pc:spChg chg="del mod ord">
          <ac:chgData name="Henry Penfold" userId="7b0eda85-f233-4aa6-b4b8-06b94f94009f" providerId="ADAL" clId="{77C58657-381A-4969-9F22-5AED10CC289A}" dt="2024-06-24T19:00:48.466" v="144" actId="700"/>
          <ac:spMkLst>
            <pc:docMk/>
            <pc:sldMk cId="2949439251" sldId="321"/>
            <ac:spMk id="2" creationId="{3CA15A52-8F6A-8A46-ACC6-77A748B9C93F}"/>
          </ac:spMkLst>
        </pc:spChg>
        <pc:spChg chg="mod ord">
          <ac:chgData name="Henry Penfold" userId="7b0eda85-f233-4aa6-b4b8-06b94f94009f" providerId="ADAL" clId="{77C58657-381A-4969-9F22-5AED10CC289A}" dt="2024-06-24T19:00:48.466" v="144" actId="700"/>
          <ac:spMkLst>
            <pc:docMk/>
            <pc:sldMk cId="2949439251" sldId="321"/>
            <ac:spMk id="3" creationId="{D41868E6-696F-D44B-AA38-50FDABCB044D}"/>
          </ac:spMkLst>
        </pc:spChg>
        <pc:spChg chg="mod ord">
          <ac:chgData name="Henry Penfold" userId="7b0eda85-f233-4aa6-b4b8-06b94f94009f" providerId="ADAL" clId="{77C58657-381A-4969-9F22-5AED10CC289A}" dt="2024-06-24T19:00:48.466" v="144" actId="700"/>
          <ac:spMkLst>
            <pc:docMk/>
            <pc:sldMk cId="2949439251" sldId="321"/>
            <ac:spMk id="4" creationId="{B6D9E2B5-7BDE-FB4B-9653-ADE2342A8AF5}"/>
          </ac:spMkLst>
        </pc:spChg>
        <pc:spChg chg="add mod ord">
          <ac:chgData name="Henry Penfold" userId="7b0eda85-f233-4aa6-b4b8-06b94f94009f" providerId="ADAL" clId="{77C58657-381A-4969-9F22-5AED10CC289A}" dt="2024-06-24T19:00:52.394" v="155" actId="20577"/>
          <ac:spMkLst>
            <pc:docMk/>
            <pc:sldMk cId="2949439251" sldId="321"/>
            <ac:spMk id="5" creationId="{68D3977C-3CDE-9084-0239-133F94641167}"/>
          </ac:spMkLst>
        </pc:spChg>
        <pc:spChg chg="add mod ord">
          <ac:chgData name="Henry Penfold" userId="7b0eda85-f233-4aa6-b4b8-06b94f94009f" providerId="ADAL" clId="{77C58657-381A-4969-9F22-5AED10CC289A}" dt="2024-06-24T19:00:48.466" v="144" actId="700"/>
          <ac:spMkLst>
            <pc:docMk/>
            <pc:sldMk cId="2949439251" sldId="321"/>
            <ac:spMk id="6" creationId="{85D5BA0B-94EA-F51E-E8A1-B11A4A02E125}"/>
          </ac:spMkLst>
        </pc:spChg>
      </pc:sldChg>
      <pc:sldChg chg="addSp delSp modSp add mod">
        <pc:chgData name="Henry Penfold" userId="7b0eda85-f233-4aa6-b4b8-06b94f94009f" providerId="ADAL" clId="{77C58657-381A-4969-9F22-5AED10CC289A}" dt="2024-06-24T19:07:14.621" v="302" actId="22"/>
        <pc:sldMkLst>
          <pc:docMk/>
          <pc:sldMk cId="1404706155" sldId="322"/>
        </pc:sldMkLst>
        <pc:spChg chg="add del mod">
          <ac:chgData name="Henry Penfold" userId="7b0eda85-f233-4aa6-b4b8-06b94f94009f" providerId="ADAL" clId="{77C58657-381A-4969-9F22-5AED10CC289A}" dt="2024-06-24T19:07:14.621" v="302" actId="22"/>
          <ac:spMkLst>
            <pc:docMk/>
            <pc:sldMk cId="1404706155" sldId="322"/>
            <ac:spMk id="6" creationId="{73DA97B0-4B11-C405-1A95-2AF505D302DE}"/>
          </ac:spMkLst>
        </pc:spChg>
        <pc:spChg chg="mod">
          <ac:chgData name="Henry Penfold" userId="7b0eda85-f233-4aa6-b4b8-06b94f94009f" providerId="ADAL" clId="{77C58657-381A-4969-9F22-5AED10CC289A}" dt="2024-06-24T19:06:59.473" v="300" actId="20577"/>
          <ac:spMkLst>
            <pc:docMk/>
            <pc:sldMk cId="1404706155" sldId="322"/>
            <ac:spMk id="8" creationId="{A827412F-9D98-4FF1-964E-ACD0812AB1D7}"/>
          </ac:spMkLst>
        </pc:spChg>
        <pc:picChg chg="del">
          <ac:chgData name="Henry Penfold" userId="7b0eda85-f233-4aa6-b4b8-06b94f94009f" providerId="ADAL" clId="{77C58657-381A-4969-9F22-5AED10CC289A}" dt="2024-06-24T19:07:13.301" v="301" actId="478"/>
          <ac:picMkLst>
            <pc:docMk/>
            <pc:sldMk cId="1404706155" sldId="322"/>
            <ac:picMk id="5" creationId="{AA1F99B6-2912-0132-6409-8193F6F87E4D}"/>
          </ac:picMkLst>
        </pc:picChg>
        <pc:picChg chg="add mod ord">
          <ac:chgData name="Henry Penfold" userId="7b0eda85-f233-4aa6-b4b8-06b94f94009f" providerId="ADAL" clId="{77C58657-381A-4969-9F22-5AED10CC289A}" dt="2024-06-24T19:07:14.621" v="302" actId="22"/>
          <ac:picMkLst>
            <pc:docMk/>
            <pc:sldMk cId="1404706155" sldId="322"/>
            <ac:picMk id="9" creationId="{9D618336-2CD7-460A-17E2-3DD33539A1AD}"/>
          </ac:picMkLst>
        </pc:picChg>
      </pc:sldChg>
      <pc:sldMasterChg chg="delSldLayout">
        <pc:chgData name="Henry Penfold" userId="7b0eda85-f233-4aa6-b4b8-06b94f94009f" providerId="ADAL" clId="{77C58657-381A-4969-9F22-5AED10CC289A}" dt="2024-06-24T19:08:25.664" v="371" actId="47"/>
        <pc:sldMasterMkLst>
          <pc:docMk/>
          <pc:sldMasterMk cId="1847438861" sldId="2147483720"/>
        </pc:sldMasterMkLst>
        <pc:sldLayoutChg chg="del">
          <pc:chgData name="Henry Penfold" userId="7b0eda85-f233-4aa6-b4b8-06b94f94009f" providerId="ADAL" clId="{77C58657-381A-4969-9F22-5AED10CC289A}" dt="2024-06-24T19:08:25.664" v="371" actId="47"/>
          <pc:sldLayoutMkLst>
            <pc:docMk/>
            <pc:sldMasterMk cId="1847438861" sldId="2147483720"/>
            <pc:sldLayoutMk cId="2277160444" sldId="2147483764"/>
          </pc:sldLayoutMkLst>
        </pc:sldLayoutChg>
      </pc:sldMasterChg>
    </pc:docChg>
  </pc:docChgLst>
  <pc:docChgLst>
    <pc:chgData name="Marta Bronowicka" userId="58fd722a-f035-40f0-9b0a-5bd683c77dc1" providerId="ADAL" clId="{D11DC6A2-6FAE-4F7A-8C38-06988381CEDD}"/>
    <pc:docChg chg="undo custSel modSld">
      <pc:chgData name="Marta Bronowicka" userId="58fd722a-f035-40f0-9b0a-5bd683c77dc1" providerId="ADAL" clId="{D11DC6A2-6FAE-4F7A-8C38-06988381CEDD}" dt="2023-09-19T10:18:02.845" v="135" actId="20577"/>
      <pc:docMkLst>
        <pc:docMk/>
      </pc:docMkLst>
      <pc:sldChg chg="addSp delSp modSp mod">
        <pc:chgData name="Marta Bronowicka" userId="58fd722a-f035-40f0-9b0a-5bd683c77dc1" providerId="ADAL" clId="{D11DC6A2-6FAE-4F7A-8C38-06988381CEDD}" dt="2023-09-19T10:18:02.845" v="135" actId="20577"/>
        <pc:sldMkLst>
          <pc:docMk/>
          <pc:sldMk cId="575896527" sldId="285"/>
        </pc:sldMkLst>
        <pc:spChg chg="mod">
          <ac:chgData name="Marta Bronowicka" userId="58fd722a-f035-40f0-9b0a-5bd683c77dc1" providerId="ADAL" clId="{D11DC6A2-6FAE-4F7A-8C38-06988381CEDD}" dt="2023-09-19T10:17:45.699" v="129" actId="20577"/>
          <ac:spMkLst>
            <pc:docMk/>
            <pc:sldMk cId="575896527" sldId="285"/>
            <ac:spMk id="2" creationId="{5C31F73A-404C-41BF-9BAD-BD85AF91D33C}"/>
          </ac:spMkLst>
        </pc:spChg>
        <pc:spChg chg="add del mod">
          <ac:chgData name="Marta Bronowicka" userId="58fd722a-f035-40f0-9b0a-5bd683c77dc1" providerId="ADAL" clId="{D11DC6A2-6FAE-4F7A-8C38-06988381CEDD}" dt="2023-09-19T10:17:39.085" v="122" actId="478"/>
          <ac:spMkLst>
            <pc:docMk/>
            <pc:sldMk cId="575896527" sldId="285"/>
            <ac:spMk id="4" creationId="{C73CA8E3-8747-3797-EFC2-E5D7D718A249}"/>
          </ac:spMkLst>
        </pc:spChg>
        <pc:spChg chg="mod">
          <ac:chgData name="Marta Bronowicka" userId="58fd722a-f035-40f0-9b0a-5bd683c77dc1" providerId="ADAL" clId="{D11DC6A2-6FAE-4F7A-8C38-06988381CEDD}" dt="2023-09-19T10:18:02.845" v="135" actId="20577"/>
          <ac:spMkLst>
            <pc:docMk/>
            <pc:sldMk cId="575896527" sldId="285"/>
            <ac:spMk id="5" creationId="{FCFCEBCB-896A-4A1B-A606-7202E754C282}"/>
          </ac:spMkLst>
        </pc:spChg>
        <pc:spChg chg="del">
          <ac:chgData name="Marta Bronowicka" userId="58fd722a-f035-40f0-9b0a-5bd683c77dc1" providerId="ADAL" clId="{D11DC6A2-6FAE-4F7A-8C38-06988381CEDD}" dt="2023-09-19T10:15:19.470" v="33" actId="478"/>
          <ac:spMkLst>
            <pc:docMk/>
            <pc:sldMk cId="575896527" sldId="285"/>
            <ac:spMk id="6" creationId="{B2597624-BD4D-4D27-ABF3-4FA536A4FFC9}"/>
          </ac:spMkLst>
        </pc:spChg>
      </pc:sldChg>
      <pc:sldChg chg="modSp mod">
        <pc:chgData name="Marta Bronowicka" userId="58fd722a-f035-40f0-9b0a-5bd683c77dc1" providerId="ADAL" clId="{D11DC6A2-6FAE-4F7A-8C38-06988381CEDD}" dt="2023-09-19T10:17:38.129" v="118" actId="20577"/>
        <pc:sldMkLst>
          <pc:docMk/>
          <pc:sldMk cId="2372058070" sldId="314"/>
        </pc:sldMkLst>
        <pc:spChg chg="mod">
          <ac:chgData name="Marta Bronowicka" userId="58fd722a-f035-40f0-9b0a-5bd683c77dc1" providerId="ADAL" clId="{D11DC6A2-6FAE-4F7A-8C38-06988381CEDD}" dt="2023-09-19T10:17:38.129" v="118" actId="20577"/>
          <ac:spMkLst>
            <pc:docMk/>
            <pc:sldMk cId="2372058070" sldId="314"/>
            <ac:spMk id="8" creationId="{A827412F-9D98-4FF1-964E-ACD0812AB1D7}"/>
          </ac:spMkLst>
        </pc:spChg>
      </pc:sldChg>
      <pc:sldChg chg="modSp mod">
        <pc:chgData name="Marta Bronowicka" userId="58fd722a-f035-40f0-9b0a-5bd683c77dc1" providerId="ADAL" clId="{D11DC6A2-6FAE-4F7A-8C38-06988381CEDD}" dt="2023-09-19T10:17:38.704" v="121" actId="20577"/>
        <pc:sldMkLst>
          <pc:docMk/>
          <pc:sldMk cId="3599522305" sldId="319"/>
        </pc:sldMkLst>
        <pc:spChg chg="mod">
          <ac:chgData name="Marta Bronowicka" userId="58fd722a-f035-40f0-9b0a-5bd683c77dc1" providerId="ADAL" clId="{D11DC6A2-6FAE-4F7A-8C38-06988381CEDD}" dt="2023-09-19T10:17:38.704" v="121" actId="20577"/>
          <ac:spMkLst>
            <pc:docMk/>
            <pc:sldMk cId="3599522305" sldId="319"/>
            <ac:spMk id="2" creationId="{3CA15A52-8F6A-8A46-ACC6-77A748B9C93F}"/>
          </ac:spMkLst>
        </pc:spChg>
      </pc:sldChg>
    </pc:docChg>
  </pc:docChgLst>
  <pc:docChgLst>
    <pc:chgData name="Henry Penfold" userId="S::h.penfold@cornerstoneprimary.hants.sch.uk::7b0eda85-f233-4aa6-b4b8-06b94f94009f" providerId="AD" clId="Web-{D2B91693-C522-13B5-1CCA-858F21A0DC65}"/>
    <pc:docChg chg="addSld modSld">
      <pc:chgData name="Henry Penfold" userId="S::h.penfold@cornerstoneprimary.hants.sch.uk::7b0eda85-f233-4aa6-b4b8-06b94f94009f" providerId="AD" clId="Web-{D2B91693-C522-13B5-1CCA-858F21A0DC65}" dt="2024-06-27T19:50:18.605" v="35" actId="1076"/>
      <pc:docMkLst>
        <pc:docMk/>
      </pc:docMkLst>
      <pc:sldChg chg="modSp">
        <pc:chgData name="Henry Penfold" userId="S::h.penfold@cornerstoneprimary.hants.sch.uk::7b0eda85-f233-4aa6-b4b8-06b94f94009f" providerId="AD" clId="Web-{D2B91693-C522-13B5-1CCA-858F21A0DC65}" dt="2024-06-27T19:36:14.108" v="19"/>
        <pc:sldMkLst>
          <pc:docMk/>
          <pc:sldMk cId="3599522305" sldId="319"/>
        </pc:sldMkLst>
        <pc:spChg chg="mod">
          <ac:chgData name="Henry Penfold" userId="S::h.penfold@cornerstoneprimary.hants.sch.uk::7b0eda85-f233-4aa6-b4b8-06b94f94009f" providerId="AD" clId="Web-{D2B91693-C522-13B5-1CCA-858F21A0DC65}" dt="2024-06-27T19:35:27.715" v="2" actId="20577"/>
          <ac:spMkLst>
            <pc:docMk/>
            <pc:sldMk cId="3599522305" sldId="319"/>
            <ac:spMk id="2" creationId="{3CA15A52-8F6A-8A46-ACC6-77A748B9C93F}"/>
          </ac:spMkLst>
        </pc:spChg>
        <pc:spChg chg="mod">
          <ac:chgData name="Henry Penfold" userId="S::h.penfold@cornerstoneprimary.hants.sch.uk::7b0eda85-f233-4aa6-b4b8-06b94f94009f" providerId="AD" clId="Web-{D2B91693-C522-13B5-1CCA-858F21A0DC65}" dt="2024-06-27T19:36:14.108" v="19"/>
          <ac:spMkLst>
            <pc:docMk/>
            <pc:sldMk cId="3599522305" sldId="319"/>
            <ac:spMk id="5" creationId="{6C9D921C-5784-5E59-1CA4-DC9E9BE2EA93}"/>
          </ac:spMkLst>
        </pc:spChg>
      </pc:sldChg>
      <pc:sldChg chg="new">
        <pc:chgData name="Henry Penfold" userId="S::h.penfold@cornerstoneprimary.hants.sch.uk::7b0eda85-f233-4aa6-b4b8-06b94f94009f" providerId="AD" clId="Web-{D2B91693-C522-13B5-1CCA-858F21A0DC65}" dt="2024-06-27T19:35:17.731" v="0"/>
        <pc:sldMkLst>
          <pc:docMk/>
          <pc:sldMk cId="3593647184" sldId="323"/>
        </pc:sldMkLst>
      </pc:sldChg>
      <pc:sldChg chg="addSp delSp modSp new addAnim">
        <pc:chgData name="Henry Penfold" userId="S::h.penfold@cornerstoneprimary.hants.sch.uk::7b0eda85-f233-4aa6-b4b8-06b94f94009f" providerId="AD" clId="Web-{D2B91693-C522-13B5-1CCA-858F21A0DC65}" dt="2024-06-27T19:50:18.605" v="35" actId="1076"/>
        <pc:sldMkLst>
          <pc:docMk/>
          <pc:sldMk cId="631621573" sldId="324"/>
        </pc:sldMkLst>
        <pc:spChg chg="mod">
          <ac:chgData name="Henry Penfold" userId="S::h.penfold@cornerstoneprimary.hants.sch.uk::7b0eda85-f233-4aa6-b4b8-06b94f94009f" providerId="AD" clId="Web-{D2B91693-C522-13B5-1CCA-858F21A0DC65}" dt="2024-06-27T19:50:18.605" v="35" actId="1076"/>
          <ac:spMkLst>
            <pc:docMk/>
            <pc:sldMk cId="631621573" sldId="324"/>
            <ac:spMk id="2" creationId="{DF305A87-E224-484F-5F53-7736881F25FF}"/>
          </ac:spMkLst>
        </pc:spChg>
        <pc:spChg chg="del">
          <ac:chgData name="Henry Penfold" userId="S::h.penfold@cornerstoneprimary.hants.sch.uk::7b0eda85-f233-4aa6-b4b8-06b94f94009f" providerId="AD" clId="Web-{D2B91693-C522-13B5-1CCA-858F21A0DC65}" dt="2024-06-27T19:50:04.104" v="22"/>
          <ac:spMkLst>
            <pc:docMk/>
            <pc:sldMk cId="631621573" sldId="324"/>
            <ac:spMk id="5" creationId="{793A9575-D63B-EE00-EA5D-D49E8EA2DD4C}"/>
          </ac:spMkLst>
        </pc:spChg>
        <pc:picChg chg="add mod">
          <ac:chgData name="Henry Penfold" userId="S::h.penfold@cornerstoneprimary.hants.sch.uk::7b0eda85-f233-4aa6-b4b8-06b94f94009f" providerId="AD" clId="Web-{D2B91693-C522-13B5-1CCA-858F21A0DC65}" dt="2024-06-27T19:50:15.620" v="34" actId="1076"/>
          <ac:picMkLst>
            <pc:docMk/>
            <pc:sldMk cId="631621573" sldId="324"/>
            <ac:picMk id="6" creationId="{B3E6E179-092E-15A6-0F42-00BDCB981D07}"/>
          </ac:picMkLst>
        </pc:picChg>
      </pc:sldChg>
    </pc:docChg>
  </pc:docChgLst>
  <pc:docChgLst>
    <pc:chgData name="Sophie Rice" userId="S::sophie.rice@bcs.uk::9574c005-5cf7-4b67-a70c-51f06a64dafe" providerId="AD" clId="Web-{D47F2B2D-3733-A183-CA3B-187427E58D96}"/>
    <pc:docChg chg="modSld sldOrd">
      <pc:chgData name="Sophie Rice" userId="S::sophie.rice@bcs.uk::9574c005-5cf7-4b67-a70c-51f06a64dafe" providerId="AD" clId="Web-{D47F2B2D-3733-A183-CA3B-187427E58D96}" dt="2023-10-03T13:59:30.358" v="78"/>
      <pc:docMkLst>
        <pc:docMk/>
      </pc:docMkLst>
      <pc:sldChg chg="addSp delSp modSp">
        <pc:chgData name="Sophie Rice" userId="S::sophie.rice@bcs.uk::9574c005-5cf7-4b67-a70c-51f06a64dafe" providerId="AD" clId="Web-{D47F2B2D-3733-A183-CA3B-187427E58D96}" dt="2023-10-03T13:59:30.171" v="77" actId="20577"/>
        <pc:sldMkLst>
          <pc:docMk/>
          <pc:sldMk cId="575896527" sldId="285"/>
        </pc:sldMkLst>
        <pc:spChg chg="del">
          <ac:chgData name="Sophie Rice" userId="S::sophie.rice@bcs.uk::9574c005-5cf7-4b67-a70c-51f06a64dafe" providerId="AD" clId="Web-{D47F2B2D-3733-A183-CA3B-187427E58D96}" dt="2023-10-03T13:57:51.652" v="35"/>
          <ac:spMkLst>
            <pc:docMk/>
            <pc:sldMk cId="575896527" sldId="285"/>
            <ac:spMk id="2" creationId="{5C31F73A-404C-41BF-9BAD-BD85AF91D33C}"/>
          </ac:spMkLst>
        </pc:spChg>
        <pc:spChg chg="mod">
          <ac:chgData name="Sophie Rice" userId="S::sophie.rice@bcs.uk::9574c005-5cf7-4b67-a70c-51f06a64dafe" providerId="AD" clId="Web-{D47F2B2D-3733-A183-CA3B-187427E58D96}" dt="2023-10-03T13:59:24.139" v="69" actId="20577"/>
          <ac:spMkLst>
            <pc:docMk/>
            <pc:sldMk cId="575896527" sldId="285"/>
            <ac:spMk id="4" creationId="{C73CA8E3-8747-3797-EFC2-E5D7D718A249}"/>
          </ac:spMkLst>
        </pc:spChg>
        <pc:spChg chg="mod">
          <ac:chgData name="Sophie Rice" userId="S::sophie.rice@bcs.uk::9574c005-5cf7-4b67-a70c-51f06a64dafe" providerId="AD" clId="Web-{D47F2B2D-3733-A183-CA3B-187427E58D96}" dt="2023-10-03T13:59:30.171" v="77" actId="20577"/>
          <ac:spMkLst>
            <pc:docMk/>
            <pc:sldMk cId="575896527" sldId="285"/>
            <ac:spMk id="5" creationId="{FCFCEBCB-896A-4A1B-A606-7202E754C282}"/>
          </ac:spMkLst>
        </pc:spChg>
        <pc:spChg chg="add mod">
          <ac:chgData name="Sophie Rice" userId="S::sophie.rice@bcs.uk::9574c005-5cf7-4b67-a70c-51f06a64dafe" providerId="AD" clId="Web-{D47F2B2D-3733-A183-CA3B-187427E58D96}" dt="2023-10-03T13:59:15.998" v="63" actId="20577"/>
          <ac:spMkLst>
            <pc:docMk/>
            <pc:sldMk cId="575896527" sldId="285"/>
            <ac:spMk id="6" creationId="{AB5E1B1A-13C7-60B1-5310-559DB8133F51}"/>
          </ac:spMkLst>
        </pc:spChg>
      </pc:sldChg>
      <pc:sldChg chg="ord">
        <pc:chgData name="Sophie Rice" userId="S::sophie.rice@bcs.uk::9574c005-5cf7-4b67-a70c-51f06a64dafe" providerId="AD" clId="Web-{D47F2B2D-3733-A183-CA3B-187427E58D96}" dt="2023-10-03T13:59:30.358" v="78"/>
        <pc:sldMkLst>
          <pc:docMk/>
          <pc:sldMk cId="2949439251" sldId="321"/>
        </pc:sldMkLst>
      </pc:sldChg>
    </pc:docChg>
  </pc:docChgLst>
  <pc:docChgLst>
    <pc:chgData name="Guest User" userId="S::urn:spo:anon#00f8946eb0c677bb781d01f168e15ba78c49611d28574eb65aaabff082f66876::" providerId="AD" clId="Web-{A4390FDF-2CAC-994F-8977-35B0C7E53EDC}"/>
    <pc:docChg chg="modSld">
      <pc:chgData name="Guest User" userId="S::urn:spo:anon#00f8946eb0c677bb781d01f168e15ba78c49611d28574eb65aaabff082f66876::" providerId="AD" clId="Web-{A4390FDF-2CAC-994F-8977-35B0C7E53EDC}" dt="2024-06-27T08:48:50.928" v="0"/>
      <pc:docMkLst>
        <pc:docMk/>
      </pc:docMkLst>
      <pc:sldChg chg="addSp delSp modSp">
        <pc:chgData name="Guest User" userId="S::urn:spo:anon#00f8946eb0c677bb781d01f168e15ba78c49611d28574eb65aaabff082f66876::" providerId="AD" clId="Web-{A4390FDF-2CAC-994F-8977-35B0C7E53EDC}" dt="2024-06-27T08:48:50.928" v="0"/>
        <pc:sldMkLst>
          <pc:docMk/>
          <pc:sldMk cId="575896527" sldId="285"/>
        </pc:sldMkLst>
        <pc:spChg chg="add mod">
          <ac:chgData name="Guest User" userId="S::urn:spo:anon#00f8946eb0c677bb781d01f168e15ba78c49611d28574eb65aaabff082f66876::" providerId="AD" clId="Web-{A4390FDF-2CAC-994F-8977-35B0C7E53EDC}" dt="2024-06-27T08:48:50.928" v="0"/>
          <ac:spMkLst>
            <pc:docMk/>
            <pc:sldMk cId="575896527" sldId="285"/>
            <ac:spMk id="3" creationId="{B4006388-6E67-AF28-E709-6AC56AA45933}"/>
          </ac:spMkLst>
        </pc:spChg>
        <pc:spChg chg="del">
          <ac:chgData name="Guest User" userId="S::urn:spo:anon#00f8946eb0c677bb781d01f168e15ba78c49611d28574eb65aaabff082f66876::" providerId="AD" clId="Web-{A4390FDF-2CAC-994F-8977-35B0C7E53EDC}" dt="2024-06-27T08:48:50.928" v="0"/>
          <ac:spMkLst>
            <pc:docMk/>
            <pc:sldMk cId="575896527" sldId="285"/>
            <ac:spMk id="6" creationId="{AB5E1B1A-13C7-60B1-5310-559DB8133F5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8EE5882-6CAF-1848-BD78-2B0026783B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64B3B3-B1FB-8E49-9C8F-31B01085A7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093B3-98CF-A747-AF16-F3BD93D81549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800318-2311-4F42-BF1E-F6FF411536D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190294-817A-AB4A-9A3D-DC8772158D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C98EC-2FCB-FA47-B963-90D6A1380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88581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CAF29-0837-4349-97CE-E08AB62FC81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FFA12-75F5-6549-B26F-192987D197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>
            <a:extLst>
              <a:ext uri="{FF2B5EF4-FFF2-40B4-BE49-F238E27FC236}">
                <a16:creationId xmlns:a16="http://schemas.microsoft.com/office/drawing/2014/main" id="{72901FCE-AF1B-A04D-9F47-3B65C8EDAC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68494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Title - Dark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C3AE7F6-0303-7B45-A875-0EDDF010A0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3313"/>
            <a:ext cx="12192000" cy="6864626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E2005F2-5A02-4225-80C0-6D1908FD9F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7921" y="5776913"/>
            <a:ext cx="3467713" cy="738187"/>
          </a:xfrm>
          <a:prstGeom prst="rect">
            <a:avLst/>
          </a:prstGeom>
        </p:spPr>
        <p:txBody>
          <a:bodyPr/>
          <a:lstStyle>
            <a:lvl1pPr algn="r">
              <a:lnSpc>
                <a:spcPct val="100000"/>
              </a:lnSpc>
              <a:defRPr sz="1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Presenter name</a:t>
            </a:r>
            <a:br>
              <a:rPr lang="en-GB"/>
            </a:br>
            <a:r>
              <a:rPr lang="en-GB"/>
              <a:t>Job title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28976DC-F078-3D48-891B-A044A22E0A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5477" y="2147941"/>
            <a:ext cx="8277307" cy="181674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4800" b="1" cap="none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of the presentation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957C5FF-983B-A144-95DA-70FD97406E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5477" y="4192125"/>
            <a:ext cx="8277307" cy="110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GB"/>
              <a:t>Sub-title if required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32F63A-9665-2F40-B880-0192D33BD3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5479" y="476792"/>
            <a:ext cx="2566331" cy="62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939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341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3123B5-0AD7-4F59-85F0-73E423FC4B3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280160"/>
            <a:ext cx="10515600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1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9798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341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3123B5-0AD7-4F59-85F0-73E423FC4B3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280160"/>
            <a:ext cx="4966252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1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233F10D0-D83D-4025-A49F-A7BB6B4FA1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7548" y="1280160"/>
            <a:ext cx="4966252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1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181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5489051" cy="1067434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BBCF5040-1466-4C63-ABB1-A6EA1F437C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820848"/>
            <a:ext cx="5489051" cy="43799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lang="en-GB" sz="1800" b="0" i="0" smtClean="0">
                <a:solidFill>
                  <a:srgbClr val="151615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aliqua</a:t>
            </a:r>
            <a:r>
              <a:rPr lang="en-US"/>
              <a:t>. Ut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ABE02D42-F51F-457B-9A1A-9810E7EB9C5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713537" y="3617842"/>
            <a:ext cx="4618397" cy="2582931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aliqua</a:t>
            </a:r>
            <a:r>
              <a:rPr lang="en-US"/>
              <a:t>. Ut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37ED93B-1769-4D65-9258-096D40C926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13537" y="0"/>
            <a:ext cx="2582863" cy="3332163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699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0850"/>
            <a:ext cx="10493735" cy="637371"/>
          </a:xfrm>
          <a:prstGeom prst="rect">
            <a:avLst/>
          </a:prstGeom>
        </p:spPr>
        <p:txBody>
          <a:bodyPr anchor="ctr" anchorCtr="0"/>
          <a:lstStyle>
            <a:lvl1pPr>
              <a:defRPr sz="28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BBCF5040-1466-4C63-ABB1-A6EA1F437C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4420652"/>
            <a:ext cx="5489051" cy="17801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None/>
              <a:defRPr lang="en-GB" sz="1400" b="0" i="0" smtClean="0">
                <a:solidFill>
                  <a:srgbClr val="151615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aliqua</a:t>
            </a:r>
            <a:r>
              <a:rPr lang="en-US"/>
              <a:t>. Ut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ABE02D42-F51F-457B-9A1A-9810E7EB9C5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713537" y="4420652"/>
            <a:ext cx="4618397" cy="1780121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§"/>
              <a:tabLst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aliqua</a:t>
            </a:r>
            <a:r>
              <a:rPr lang="en-US"/>
              <a:t>. Ut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37ED93B-1769-4D65-9258-096D40C926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1999" cy="3428999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034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 Image with LHS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0783" y="365126"/>
            <a:ext cx="6583017" cy="1011471"/>
          </a:xfrm>
          <a:prstGeom prst="rect">
            <a:avLst/>
          </a:prstGeom>
        </p:spPr>
        <p:txBody>
          <a:bodyPr anchor="ctr" anchorCtr="0"/>
          <a:lstStyle>
            <a:lvl1pPr>
              <a:defRPr sz="28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BBCF5040-1466-4C63-ABB1-A6EA1F437C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70784" y="1666081"/>
            <a:ext cx="6583016" cy="4379926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lang="en-GB" sz="1800" b="0" i="0" smtClean="0">
                <a:solidFill>
                  <a:srgbClr val="151615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aliqua</a:t>
            </a:r>
            <a:r>
              <a:rPr lang="en-US"/>
              <a:t>. Ut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37ED93B-1769-4D65-9258-096D40C926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4216" y="0"/>
            <a:ext cx="2493068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164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341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3123B5-0AD7-4F59-85F0-73E423FC4B3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985760" y="1321242"/>
            <a:ext cx="3368040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F703DEFD-0A70-4444-8E65-BF9CD2BFBEA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11980" y="1313268"/>
            <a:ext cx="3368040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0977A13A-BD89-4266-BAB7-B0023CBE578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1313269"/>
            <a:ext cx="3368040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567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341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1540AF6E-47B1-405E-BDCF-50EE51E88D4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838200" y="1319199"/>
            <a:ext cx="10515600" cy="4684713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61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341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C8EEB8C1-441B-42FD-AB03-5919A075CFE4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838200" y="1319226"/>
            <a:ext cx="10515600" cy="4684713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323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341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F98F0569-9FC7-450E-9072-5DCF2868AD66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319267"/>
            <a:ext cx="10515600" cy="4668837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350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341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135C4EF-E86D-4DEB-9982-DD9848D41A8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8200" y="1319253"/>
            <a:ext cx="10515600" cy="4843463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2250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Title -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38EBE14-5983-7642-87E6-157E4F7320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2A17661-D7CF-4440-9DC9-D78487254A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5477" y="2147941"/>
            <a:ext cx="8277307" cy="181674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4800" b="1" cap="none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of the presentation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97386CC-D7E9-9F40-96F4-B9BBCF16BF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5477" y="4192125"/>
            <a:ext cx="8277307" cy="110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GB"/>
              <a:t>Sub-title if required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ED1BA31-1F85-714A-B456-59F32A81D5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7921" y="5776913"/>
            <a:ext cx="3467713" cy="738187"/>
          </a:xfrm>
          <a:prstGeom prst="rect">
            <a:avLst/>
          </a:prstGeom>
        </p:spPr>
        <p:txBody>
          <a:bodyPr/>
          <a:lstStyle>
            <a:lvl1pPr algn="r">
              <a:lnSpc>
                <a:spcPct val="100000"/>
              </a:lnSpc>
              <a:defRPr sz="1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Presenter name</a:t>
            </a:r>
            <a:br>
              <a:rPr lang="en-GB"/>
            </a:br>
            <a:r>
              <a:rPr lang="en-GB"/>
              <a:t>Job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85E911-5412-A448-A3C3-4EA9895207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5478" y="476792"/>
            <a:ext cx="2566333" cy="62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721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Divider White (Small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C112EF4-3108-4EF4-B0C8-6ECD8C908F79}"/>
              </a:ext>
            </a:extLst>
          </p:cNvPr>
          <p:cNvSpPr/>
          <p:nvPr userDrawn="1"/>
        </p:nvSpPr>
        <p:spPr>
          <a:xfrm>
            <a:off x="0" y="0"/>
            <a:ext cx="514449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26F554-EA21-2A47-9A31-C998F08266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8" cy="68646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365125"/>
            <a:ext cx="3932584" cy="5685818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 cap="none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81B15F-E20A-7C49-BB5B-F2EEAF3106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26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White (Small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926F554-EA21-2A47-9A31-C998F08266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C112EF4-3108-4EF4-B0C8-6ECD8C908F79}"/>
              </a:ext>
            </a:extLst>
          </p:cNvPr>
          <p:cNvSpPr/>
          <p:nvPr userDrawn="1"/>
        </p:nvSpPr>
        <p:spPr>
          <a:xfrm>
            <a:off x="1" y="0"/>
            <a:ext cx="514449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365125"/>
            <a:ext cx="3932584" cy="5685818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3242D0A-3147-5340-A734-EA88728CDE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3361" y="6227581"/>
            <a:ext cx="922093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919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hite (Small)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926F554-EA21-2A47-9A31-C998F08266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C112EF4-3108-4EF4-B0C8-6ECD8C908F79}"/>
              </a:ext>
            </a:extLst>
          </p:cNvPr>
          <p:cNvSpPr/>
          <p:nvPr userDrawn="1"/>
        </p:nvSpPr>
        <p:spPr>
          <a:xfrm>
            <a:off x="1" y="0"/>
            <a:ext cx="514449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365125"/>
            <a:ext cx="3932584" cy="5685818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5A530D5-774A-4B48-BAF8-1299E1869F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3361" y="6227581"/>
            <a:ext cx="922093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417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White (Small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926F554-EA21-2A47-9A31-C998F08266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C112EF4-3108-4EF4-B0C8-6ECD8C908F79}"/>
              </a:ext>
            </a:extLst>
          </p:cNvPr>
          <p:cNvSpPr/>
          <p:nvPr userDrawn="1"/>
        </p:nvSpPr>
        <p:spPr>
          <a:xfrm>
            <a:off x="1" y="0"/>
            <a:ext cx="514449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365125"/>
            <a:ext cx="3932584" cy="5685818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6BF2FE0E-3E6A-C046-8AC1-32D666B8A1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52262" y="6335492"/>
            <a:ext cx="42637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485CAA45-3691-2F4C-ABE1-8E2301209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5491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B7DF3D21-40D1-A345-838B-DDE5728E26B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3361" y="6227581"/>
            <a:ext cx="922093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854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Full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574CC7C0-017A-F640-8AD2-97F0C54D1A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3313"/>
            <a:ext cx="12192000" cy="6864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5773282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 cap="none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E2789C-6A1F-1544-A108-D6FC4ED756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0732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-Full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5DFE901-51EB-A148-B329-EC1ED2E2DD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5773282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 cap="none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8DDED4-C0D4-6048-BDFA-539F298E3C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917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-Full Te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5DFE901-51EB-A148-B329-EC1ED2E2DD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5773282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 cap="none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A70823-58DF-EC47-8C18-4093AC291D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1192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Divider -Full Light Blu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5DFE901-51EB-A148-B329-EC1ED2E2DD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5773282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B7EDD8-91C4-ED4C-BC7E-D021F61093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857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 -Full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5A2107F-D197-6B44-99C8-31055388A1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3313"/>
            <a:ext cx="12192000" cy="6864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5773282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033BF0-8B4A-394C-9A85-D07404A7EF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147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- Dark Blue Backgroun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492249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r">
              <a:lnSpc>
                <a:spcPct val="100000"/>
              </a:lnSpc>
              <a:defRPr sz="4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“Click to edit Master title style”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517E4F-66F1-411E-8E17-D27E066233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39000" y="5430838"/>
            <a:ext cx="4114800" cy="4286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Name of person quoted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EFF77A-346B-5044-90C0-53B260AA01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3362" y="6227581"/>
            <a:ext cx="922091" cy="49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945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in Title - Dark Blu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3AE7F6-0303-7B45-A875-0EDDF010A0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E2005F2-5A02-4225-80C0-6D1908FD9F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7921" y="5776913"/>
            <a:ext cx="3467713" cy="738187"/>
          </a:xfrm>
          <a:prstGeom prst="rect">
            <a:avLst/>
          </a:prstGeom>
        </p:spPr>
        <p:txBody>
          <a:bodyPr/>
          <a:lstStyle>
            <a:lvl1pPr algn="r">
              <a:lnSpc>
                <a:spcPct val="100000"/>
              </a:lnSpc>
              <a:defRPr sz="1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Presenter name</a:t>
            </a:r>
            <a:br>
              <a:rPr lang="en-GB"/>
            </a:br>
            <a:r>
              <a:rPr lang="en-GB"/>
              <a:t>Job title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28976DC-F078-3D48-891B-A044A22E0A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5477" y="2147941"/>
            <a:ext cx="8277307" cy="181674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4800" b="1" cap="none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of the presentation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957C5FF-983B-A144-95DA-70FD97406E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5477" y="4192125"/>
            <a:ext cx="8277307" cy="110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GB"/>
              <a:t>Sub-title if required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07E428-23CE-7F47-9CA1-A21D5BBECF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5478" y="476792"/>
            <a:ext cx="2566333" cy="62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7628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- Red Backgroun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492249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r">
              <a:lnSpc>
                <a:spcPct val="100000"/>
              </a:lnSpc>
              <a:defRPr sz="4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“Click to edit Master title style”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517E4F-66F1-411E-8E17-D27E066233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39000" y="5430838"/>
            <a:ext cx="4114800" cy="4286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Name of person quoted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80F063-85B6-E742-96A6-747AE46B36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13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- Teal Backgroun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492249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r">
              <a:lnSpc>
                <a:spcPct val="100000"/>
              </a:lnSpc>
              <a:defRPr sz="4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“Click to edit Master title style”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517E4F-66F1-411E-8E17-D27E066233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39000" y="5430838"/>
            <a:ext cx="4114800" cy="4286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Name of person quoted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A9E6B1-A315-0847-9F26-754099586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607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- Light Blue Backgroun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492249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r">
              <a:lnSpc>
                <a:spcPct val="100000"/>
              </a:lnSpc>
              <a:defRPr sz="40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“Click to edit Master title style”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517E4F-66F1-411E-8E17-D27E066233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39000" y="5430838"/>
            <a:ext cx="4114800" cy="4286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Name of person quoted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132949-9420-D640-A5AF-46FAE07170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742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- Green Backgroun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0D746-F5B8-443C-B99D-EE83D841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492249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r">
              <a:lnSpc>
                <a:spcPct val="100000"/>
              </a:lnSpc>
              <a:defRPr sz="40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“Click to edit Master title style”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517E4F-66F1-411E-8E17-D27E066233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39000" y="5430838"/>
            <a:ext cx="4114800" cy="4286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Name of person quoted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0AA11-74C5-4549-8756-CF65EFF7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7587A6-0DDA-45AA-99A0-7C55359FE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23EF88-A98C-1B40-A1A6-35A41B4443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3362" y="6227581"/>
            <a:ext cx="922091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29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ain Title - Dark Blue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3AE7F6-0303-7B45-A875-0EDDF010A0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E2005F2-5A02-4225-80C0-6D1908FD9F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7921" y="5776913"/>
            <a:ext cx="3467713" cy="738187"/>
          </a:xfrm>
          <a:prstGeom prst="rect">
            <a:avLst/>
          </a:prstGeom>
        </p:spPr>
        <p:txBody>
          <a:bodyPr/>
          <a:lstStyle>
            <a:lvl1pPr algn="r">
              <a:lnSpc>
                <a:spcPct val="100000"/>
              </a:lnSpc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Presenter name</a:t>
            </a:r>
            <a:br>
              <a:rPr lang="en-GB"/>
            </a:br>
            <a:r>
              <a:rPr lang="en-GB"/>
              <a:t>Job title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28976DC-F078-3D48-891B-A044A22E0A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5477" y="2147941"/>
            <a:ext cx="8277307" cy="181674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4800" b="1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of the presentation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957C5FF-983B-A144-95DA-70FD97406E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5477" y="4192125"/>
            <a:ext cx="8277307" cy="110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GB"/>
              <a:t>Sub-title if required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D4AE293-F9DB-204C-9A87-EE943D66FA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5478" y="476792"/>
            <a:ext cx="2566333" cy="62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09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in Title - Dark Blu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3AE7F6-0303-7B45-A875-0EDDF010A0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E2005F2-5A02-4225-80C0-6D1908FD9F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7921" y="5776913"/>
            <a:ext cx="3467713" cy="738187"/>
          </a:xfrm>
          <a:prstGeom prst="rect">
            <a:avLst/>
          </a:prstGeom>
        </p:spPr>
        <p:txBody>
          <a:bodyPr/>
          <a:lstStyle>
            <a:lvl1pPr algn="r">
              <a:lnSpc>
                <a:spcPct val="100000"/>
              </a:lnSpc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Presenter name</a:t>
            </a:r>
            <a:br>
              <a:rPr lang="en-GB"/>
            </a:br>
            <a:r>
              <a:rPr lang="en-GB"/>
              <a:t>Job title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28976DC-F078-3D48-891B-A044A22E0A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5477" y="2147941"/>
            <a:ext cx="8277307" cy="181674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4800" b="1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of the presentation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957C5FF-983B-A144-95DA-70FD97406E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5477" y="4192125"/>
            <a:ext cx="8277307" cy="110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GB"/>
              <a:t>Sub-title if required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45D357-F365-CF43-9C1F-CBE925FD3B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5478" y="476792"/>
            <a:ext cx="2566333" cy="62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35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2E69212-8833-C24E-8835-86EA589FB6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3313"/>
            <a:ext cx="12191999" cy="6864626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2CBD5D66-CC42-453C-BEB1-9C021147DD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5477" y="2147941"/>
            <a:ext cx="8277307" cy="181674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4800" b="1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of the presentation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5F618543-AA71-4935-9536-42DEF777E3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5477" y="4192125"/>
            <a:ext cx="8277307" cy="1103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GB"/>
              <a:t>Sub-title if required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CDA6C83-94DA-EB4A-A877-487B612157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7921" y="5776913"/>
            <a:ext cx="3467713" cy="738187"/>
          </a:xfrm>
          <a:prstGeom prst="rect">
            <a:avLst/>
          </a:prstGeom>
        </p:spPr>
        <p:txBody>
          <a:bodyPr/>
          <a:lstStyle>
            <a:lvl1pPr algn="r">
              <a:lnSpc>
                <a:spcPct val="100000"/>
              </a:lnSpc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Presenter name</a:t>
            </a:r>
            <a:br>
              <a:rPr lang="en-GB"/>
            </a:br>
            <a:r>
              <a:rPr lang="en-GB"/>
              <a:t>Job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1B4A2B-8ACD-074D-8DC9-1964BCB5CC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5479" y="476792"/>
            <a:ext cx="2566331" cy="62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73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341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3123B5-0AD7-4F59-85F0-73E423FC4B3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280160"/>
            <a:ext cx="10515600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1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330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nner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0850"/>
            <a:ext cx="10493735" cy="637371"/>
          </a:xfrm>
          <a:prstGeom prst="rect">
            <a:avLst/>
          </a:prstGeom>
        </p:spPr>
        <p:txBody>
          <a:bodyPr anchor="ctr" anchorCtr="0"/>
          <a:lstStyle>
            <a:lvl1pPr>
              <a:defRPr sz="28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BBCF5040-1466-4C63-ABB1-A6EA1F437C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4420652"/>
            <a:ext cx="5489051" cy="17801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None/>
              <a:defRPr lang="en-GB" sz="1400" b="0" i="0" smtClean="0">
                <a:solidFill>
                  <a:srgbClr val="151615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aliqua</a:t>
            </a:r>
            <a:r>
              <a:rPr lang="en-US"/>
              <a:t>. Ut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ABE02D42-F51F-457B-9A1A-9810E7EB9C5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713537" y="4420652"/>
            <a:ext cx="4618397" cy="1780121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§"/>
              <a:tabLst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aliqua</a:t>
            </a:r>
            <a:r>
              <a:rPr lang="en-US"/>
              <a:t>. Ut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37ED93B-1769-4D65-9258-096D40C926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1999" cy="3428999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33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6AF80-E7AB-4C96-9ED9-5A0E1A49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341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73EC17-E048-41D1-84F6-1E6729F8C6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48BBA-2F08-487F-B2E4-7900BAC7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3123B5-0AD7-4F59-85F0-73E423FC4B3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985760" y="1321242"/>
            <a:ext cx="3368040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F703DEFD-0A70-4444-8E65-BF9CD2BFBEA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11980" y="1313268"/>
            <a:ext cx="3368040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0977A13A-BD89-4266-BAB7-B0023CBE578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1313269"/>
            <a:ext cx="3368040" cy="47682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30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4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400" indent="-2286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049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D78CA-37E0-4963-B7CD-142C57241D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1196" y="6335492"/>
            <a:ext cx="4263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2990459-C938-41CE-BCC6-65800DA37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446396" y="633549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algn="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743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55" r:id="rId3"/>
    <p:sldLayoutId id="2147483760" r:id="rId4"/>
    <p:sldLayoutId id="2147483759" r:id="rId5"/>
    <p:sldLayoutId id="2147483744" r:id="rId6"/>
    <p:sldLayoutId id="2147483761" r:id="rId7"/>
    <p:sldLayoutId id="2147483762" r:id="rId8"/>
    <p:sldLayoutId id="214748376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A2D72554-C3F5-45B8-ADDF-392B3D03EC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2262" y="6335492"/>
            <a:ext cx="426377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157659C7-48C8-49B6-BA31-4736BD07ED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39000" y="6335491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801F2458-46D8-7D4C-891E-63C290B8158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13361" y="6227581"/>
            <a:ext cx="922093" cy="4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97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7" r:id="rId2"/>
    <p:sldLayoutId id="2147483724" r:id="rId3"/>
    <p:sldLayoutId id="2147483725" r:id="rId4"/>
    <p:sldLayoutId id="2147483726" r:id="rId5"/>
    <p:sldLayoutId id="2147483728" r:id="rId6"/>
    <p:sldLayoutId id="2147483739" r:id="rId7"/>
    <p:sldLayoutId id="2147483740" r:id="rId8"/>
    <p:sldLayoutId id="2147483741" r:id="rId9"/>
    <p:sldLayoutId id="2147483742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A2D72554-C3F5-45B8-ADDF-392B3D03EC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2262" y="6335492"/>
            <a:ext cx="426377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157659C7-48C8-49B6-BA31-4736BD07ED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39000" y="6335491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rgbClr val="15161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737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7" r:id="rId2"/>
    <p:sldLayoutId id="2147483732" r:id="rId3"/>
    <p:sldLayoutId id="2147483756" r:id="rId4"/>
    <p:sldLayoutId id="2147483733" r:id="rId5"/>
    <p:sldLayoutId id="2147483751" r:id="rId6"/>
    <p:sldLayoutId id="2147483752" r:id="rId7"/>
    <p:sldLayoutId id="2147483753" r:id="rId8"/>
    <p:sldLayoutId id="214748375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A2D72554-C3F5-45B8-ADDF-392B3D03EC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2262" y="6335492"/>
            <a:ext cx="426377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CC1FAFA7-493E-49BA-8E70-4BF319AEABD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157659C7-48C8-49B6-BA31-4736BD07ED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39000" y="6335491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r"/>
            <a:r>
              <a:rPr lang="en-GB" err="1"/>
              <a:t>computingatschool.org.uk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8419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38" r:id="rId2"/>
    <p:sldLayoutId id="2147483749" r:id="rId3"/>
    <p:sldLayoutId id="2147483747" r:id="rId4"/>
    <p:sldLayoutId id="2147483748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ekhdecoded.com/artificial-intelligence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" Type="http://schemas.openxmlformats.org/officeDocument/2006/relationships/video" Target="https://www.youtube.com/embed/R9OHn5ZF4Uo?feature=oembed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FCEBCB-896A-4A1B-A606-7202E754C2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en-GB" dirty="0">
                <a:latin typeface="Roboto"/>
                <a:ea typeface="Roboto"/>
                <a:cs typeface="Roboto"/>
              </a:rPr>
              <a:t>Lesson 2 – How does AI work?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3CA8E3-8747-3797-EFC2-E5D7D718A2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GB" dirty="0">
                <a:latin typeface="Roboto"/>
                <a:ea typeface="Roboto"/>
                <a:cs typeface="Roboto"/>
              </a:rPr>
              <a:t>LA: to understand how artificial intelligence works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006388-6E67-AF28-E709-6AC56AA459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896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3B1D8-3C3F-AA62-235A-76D11C853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A60902-4C7A-C919-4300-AD8F72FC29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FAFA7-493E-49BA-8E70-4BF319AEABD7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F225-8AEB-2CCE-4C5F-7F9AA65A3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213421B-C394-86DE-49F3-12B918F354E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C706CC-192C-5D3D-589E-1212DDC358F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647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8D3977C-3CDE-9084-0239-133F94641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AI?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D9E2B5-7BDE-FB4B-9653-ADE2342A8A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FAFA7-493E-49BA-8E70-4BF319AEABD7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1868E6-696F-D44B-AA38-50FDABCB0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computingatschool.org.uk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D5BA0B-94EA-F51E-E8A1-B11A4A02E12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439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827412F-9D98-4FF1-964E-ACD0812AB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 you know how AI systems learn to do things like recognise faces or understand speech?"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390EF5-7935-425E-89D0-7C552CDC4A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FAFA7-493E-49BA-8E70-4BF319AEABD7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151F38-6AAC-4F96-B436-D4BCC4CB0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6805039-DD60-3748-86FC-4B25C2A6D2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1E2FB0-14B9-470A-9714-01F64968014C}"/>
              </a:ext>
            </a:extLst>
          </p:cNvPr>
          <p:cNvSpPr/>
          <p:nvPr/>
        </p:nvSpPr>
        <p:spPr>
          <a:xfrm>
            <a:off x="0" y="1"/>
            <a:ext cx="12192000" cy="3430800"/>
          </a:xfrm>
          <a:prstGeom prst="rect">
            <a:avLst/>
          </a:prstGeom>
          <a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205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1868E6-696F-D44B-AA38-50FDABCB0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computingatschool.org.uk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D9E2B5-7BDE-FB4B-9653-ADE2342A8A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FAFA7-493E-49BA-8E70-4BF319AEABD7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7" name="Online Media 6" title="How AIs, like ChatGPT, Learn">
            <a:hlinkClick r:id="" action="ppaction://media"/>
            <a:extLst>
              <a:ext uri="{FF2B5EF4-FFF2-40B4-BE49-F238E27FC236}">
                <a16:creationId xmlns:a16="http://schemas.microsoft.com/office/drawing/2014/main" id="{AB35404B-1016-2EA0-B68D-B6AEE7575D6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04997" y="61242"/>
            <a:ext cx="10982006" cy="620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74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827412F-9D98-4FF1-964E-ACD0812AB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your own machine learning – picture recognition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390EF5-7935-425E-89D0-7C552CDC4A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FAFA7-493E-49BA-8E70-4BF319AEABD7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151F38-6AAC-4F96-B436-D4BCC4CB0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B06092E-0C51-881B-676D-6A4FE8F4B359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2124573" y="1595438"/>
            <a:ext cx="7942854" cy="445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058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827412F-9D98-4FF1-964E-ACD0812AB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Picture recognition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390EF5-7935-425E-89D0-7C552CDC4A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FAFA7-493E-49BA-8E70-4BF319AEABD7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151F38-6AAC-4F96-B436-D4BCC4CB0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err="1"/>
              <a:t>computingatschool.org.uk</a:t>
            </a:r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A1F99B6-2912-0132-6409-8193F6F87E4D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1770586" y="1279525"/>
            <a:ext cx="8650828" cy="4768850"/>
          </a:xfrm>
        </p:spPr>
      </p:pic>
    </p:spTree>
    <p:extLst>
      <p:ext uri="{BB962C8B-B14F-4D97-AF65-F5344CB8AC3E}">
        <p14:creationId xmlns:p14="http://schemas.microsoft.com/office/powerpoint/2010/main" val="2588014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827412F-9D98-4FF1-964E-ACD0812AB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Train the AI and test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390EF5-7935-425E-89D0-7C552CDC4A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FAFA7-493E-49BA-8E70-4BF319AEABD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151F38-6AAC-4F96-B436-D4BCC4CB0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err="1"/>
              <a:t>computingatschool.org.uk</a:t>
            </a:r>
            <a:endParaRPr lang="en-GB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D618336-2CD7-460A-17E2-3DD33539A1AD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838200" y="2451963"/>
            <a:ext cx="10515600" cy="2423974"/>
          </a:xfrm>
        </p:spPr>
      </p:pic>
    </p:spTree>
    <p:extLst>
      <p:ext uri="{BB962C8B-B14F-4D97-AF65-F5344CB8AC3E}">
        <p14:creationId xmlns:p14="http://schemas.microsoft.com/office/powerpoint/2010/main" val="1404706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05A87-E224-484F-5F53-7736881F2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088"/>
            <a:ext cx="10515600" cy="593418"/>
          </a:xfrm>
        </p:spPr>
        <p:txBody>
          <a:bodyPr lIns="91440" tIns="45720" rIns="91440" bIns="45720" anchor="t"/>
          <a:lstStyle/>
          <a:p>
            <a:r>
              <a:rPr lang="en-US" dirty="0">
                <a:latin typeface="Roboto"/>
                <a:ea typeface="Roboto"/>
                <a:cs typeface="Roboto"/>
              </a:rPr>
              <a:t>How to use the website?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2E0880-F472-120C-DFF5-5EEC4A5DFC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FAFA7-493E-49BA-8E70-4BF319AEABD7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7492DE-0D63-1B6B-7112-599ACBB61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err="1"/>
              <a:t>computingatschool.org.uk</a:t>
            </a:r>
            <a:endParaRPr lang="en-GB"/>
          </a:p>
        </p:txBody>
      </p:sp>
      <p:pic>
        <p:nvPicPr>
          <p:cNvPr id="6" name="Machine learning">
            <a:hlinkClick r:id="" action="ppaction://media"/>
            <a:extLst>
              <a:ext uri="{FF2B5EF4-FFF2-40B4-BE49-F238E27FC236}">
                <a16:creationId xmlns:a16="http://schemas.microsoft.com/office/drawing/2014/main" id="{B3E6E179-092E-15A6-0F42-00BDCB981D0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55738" y="848670"/>
            <a:ext cx="92805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62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15A52-8F6A-8A46-ACC6-77A748B9C93F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GB" sz="2800" dirty="0">
                <a:latin typeface="Roboto"/>
                <a:ea typeface="Roboto"/>
                <a:cs typeface="Roboto"/>
              </a:rPr>
              <a:t>Plenary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D9E2B5-7BDE-FB4B-9653-ADE2342A8A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FAFA7-493E-49BA-8E70-4BF319AEABD7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1868E6-696F-D44B-AA38-50FDABCB0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computingatschool.org.uk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C9D921C-5784-5E59-1CA4-DC9E9BE2EA9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en-GB"/>
              <a:t>How can you make your picture recognition more accurate?</a:t>
            </a:r>
          </a:p>
          <a:p>
            <a:r>
              <a:rPr lang="en-GB"/>
              <a:t>What would you change next time using this tool?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9522305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">
  <a:themeElements>
    <a:clrScheme name="Custom 1">
      <a:dk1>
        <a:srgbClr val="00546C"/>
      </a:dk1>
      <a:lt1>
        <a:srgbClr val="FFFFFF"/>
      </a:lt1>
      <a:dk2>
        <a:srgbClr val="413F3E"/>
      </a:dk2>
      <a:lt2>
        <a:srgbClr val="FFFFFF"/>
      </a:lt2>
      <a:accent1>
        <a:srgbClr val="00546C"/>
      </a:accent1>
      <a:accent2>
        <a:srgbClr val="3FAEA8"/>
      </a:accent2>
      <a:accent3>
        <a:srgbClr val="E83F40"/>
      </a:accent3>
      <a:accent4>
        <a:srgbClr val="96C7CB"/>
      </a:accent4>
      <a:accent5>
        <a:srgbClr val="B3CB9F"/>
      </a:accent5>
      <a:accent6>
        <a:srgbClr val="413F3E"/>
      </a:accent6>
      <a:hlink>
        <a:srgbClr val="E83F40"/>
      </a:hlink>
      <a:folHlink>
        <a:srgbClr val="00546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s">
  <a:themeElements>
    <a:clrScheme name="Custom 1">
      <a:dk1>
        <a:srgbClr val="00546C"/>
      </a:dk1>
      <a:lt1>
        <a:srgbClr val="FFFFFF"/>
      </a:lt1>
      <a:dk2>
        <a:srgbClr val="413F3E"/>
      </a:dk2>
      <a:lt2>
        <a:srgbClr val="FFFFFF"/>
      </a:lt2>
      <a:accent1>
        <a:srgbClr val="00546C"/>
      </a:accent1>
      <a:accent2>
        <a:srgbClr val="3FAEA8"/>
      </a:accent2>
      <a:accent3>
        <a:srgbClr val="E83F40"/>
      </a:accent3>
      <a:accent4>
        <a:srgbClr val="96C7CB"/>
      </a:accent4>
      <a:accent5>
        <a:srgbClr val="B3CB9F"/>
      </a:accent5>
      <a:accent6>
        <a:srgbClr val="413F3E"/>
      </a:accent6>
      <a:hlink>
        <a:srgbClr val="E83F40"/>
      </a:hlink>
      <a:folHlink>
        <a:srgbClr val="00546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ividers">
  <a:themeElements>
    <a:clrScheme name="Custom 1">
      <a:dk1>
        <a:srgbClr val="00546C"/>
      </a:dk1>
      <a:lt1>
        <a:srgbClr val="FFFFFF"/>
      </a:lt1>
      <a:dk2>
        <a:srgbClr val="413F3E"/>
      </a:dk2>
      <a:lt2>
        <a:srgbClr val="FFFFFF"/>
      </a:lt2>
      <a:accent1>
        <a:srgbClr val="00546C"/>
      </a:accent1>
      <a:accent2>
        <a:srgbClr val="3FAEA8"/>
      </a:accent2>
      <a:accent3>
        <a:srgbClr val="E83F40"/>
      </a:accent3>
      <a:accent4>
        <a:srgbClr val="96C7CB"/>
      </a:accent4>
      <a:accent5>
        <a:srgbClr val="B3CB9F"/>
      </a:accent5>
      <a:accent6>
        <a:srgbClr val="413F3E"/>
      </a:accent6>
      <a:hlink>
        <a:srgbClr val="E83F40"/>
      </a:hlink>
      <a:folHlink>
        <a:srgbClr val="00546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Quotes">
  <a:themeElements>
    <a:clrScheme name="Custom 1">
      <a:dk1>
        <a:srgbClr val="00546C"/>
      </a:dk1>
      <a:lt1>
        <a:srgbClr val="FFFFFF"/>
      </a:lt1>
      <a:dk2>
        <a:srgbClr val="413F3E"/>
      </a:dk2>
      <a:lt2>
        <a:srgbClr val="FFFFFF"/>
      </a:lt2>
      <a:accent1>
        <a:srgbClr val="00546C"/>
      </a:accent1>
      <a:accent2>
        <a:srgbClr val="3FAEA8"/>
      </a:accent2>
      <a:accent3>
        <a:srgbClr val="E83F40"/>
      </a:accent3>
      <a:accent4>
        <a:srgbClr val="96C7CB"/>
      </a:accent4>
      <a:accent5>
        <a:srgbClr val="B3CB9F"/>
      </a:accent5>
      <a:accent6>
        <a:srgbClr val="413F3E"/>
      </a:accent6>
      <a:hlink>
        <a:srgbClr val="E83F40"/>
      </a:hlink>
      <a:folHlink>
        <a:srgbClr val="00546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4556815905F9489CD6169ADFC45FA0" ma:contentTypeVersion="18" ma:contentTypeDescription="Create a new document." ma:contentTypeScope="" ma:versionID="f10a2b5cd2b5b3408f8ae3c8c471892d">
  <xsd:schema xmlns:xsd="http://www.w3.org/2001/XMLSchema" xmlns:xs="http://www.w3.org/2001/XMLSchema" xmlns:p="http://schemas.microsoft.com/office/2006/metadata/properties" xmlns:ns2="7fb71039-8488-46b2-98e1-cf524d04c1d8" xmlns:ns3="98d9f76e-1946-4df1-928b-da6410fe5930" xmlns:ns4="dcc682b7-513e-4c22-9fc0-4b2be07a9cdf" targetNamespace="http://schemas.microsoft.com/office/2006/metadata/properties" ma:root="true" ma:fieldsID="bd30a791928307d555cc3cf82c90bdd4" ns2:_="" ns3:_="" ns4:_="">
    <xsd:import namespace="7fb71039-8488-46b2-98e1-cf524d04c1d8"/>
    <xsd:import namespace="98d9f76e-1946-4df1-928b-da6410fe5930"/>
    <xsd:import namespace="dcc682b7-513e-4c22-9fc0-4b2be07a9c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bjectDetectorVersions" minOccurs="0"/>
                <xsd:element ref="ns2:lcf76f155ced4ddcb4097134ff3c332f" minOccurs="0"/>
                <xsd:element ref="ns4:TaxCatchAll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b71039-8488-46b2-98e1-cf524d04c1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abc9f92-c6fb-43c1-a5b4-65b1067b77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d9f76e-1946-4df1-928b-da6410fe593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682b7-513e-4c22-9fc0-4b2be07a9cd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89626316-2caa-46f8-8839-058ee9f1c4e1}" ma:internalName="TaxCatchAll" ma:showField="CatchAllData" ma:web="b2dcfdb3-79be-47d5-86f7-05cdcdeeb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c682b7-513e-4c22-9fc0-4b2be07a9cdf" xsi:nil="true"/>
    <lcf76f155ced4ddcb4097134ff3c332f xmlns="7fb71039-8488-46b2-98e1-cf524d04c1d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838D141-7DB8-4F4A-B704-AC93D4CCFDFC}"/>
</file>

<file path=customXml/itemProps2.xml><?xml version="1.0" encoding="utf-8"?>
<ds:datastoreItem xmlns:ds="http://schemas.openxmlformats.org/officeDocument/2006/customXml" ds:itemID="{FB988F6B-7F10-4F65-90A7-6AB59D062B4A}">
  <ds:schemaRefs>
    <ds:schemaRef ds:uri="1bcf6334-5cea-43e0-ad30-d303eca8fe57"/>
    <ds:schemaRef ds:uri="98d9f76e-1946-4df1-928b-da6410fe5930"/>
    <ds:schemaRef ds:uri="dcc682b7-513e-4c22-9fc0-4b2be07a9cd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CDD70AA-5638-4EB4-8966-BD62825332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108</Words>
  <Application>Microsoft Office PowerPoint</Application>
  <PresentationFormat>Widescreen</PresentationFormat>
  <Paragraphs>24</Paragraphs>
  <Slides>10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Title </vt:lpstr>
      <vt:lpstr>Content Slides</vt:lpstr>
      <vt:lpstr>Dividers</vt:lpstr>
      <vt:lpstr>Quotes</vt:lpstr>
      <vt:lpstr>PowerPoint Presentation</vt:lpstr>
      <vt:lpstr>What is AI?</vt:lpstr>
      <vt:lpstr>Do you know how AI systems learn to do things like recognise faces or understand speech?"</vt:lpstr>
      <vt:lpstr>PowerPoint Presentation</vt:lpstr>
      <vt:lpstr>Creating your own machine learning – picture recognition</vt:lpstr>
      <vt:lpstr>Picture recognition</vt:lpstr>
      <vt:lpstr>Train the AI and test</vt:lpstr>
      <vt:lpstr>How to use the website?</vt:lpstr>
      <vt:lpstr>Plenary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Crane, Callum</dc:creator>
  <cp:lastModifiedBy>Henry Penfold</cp:lastModifiedBy>
  <cp:revision>14</cp:revision>
  <cp:lastPrinted>2018-11-28T09:26:14Z</cp:lastPrinted>
  <dcterms:created xsi:type="dcterms:W3CDTF">2018-07-13T08:28:25Z</dcterms:created>
  <dcterms:modified xsi:type="dcterms:W3CDTF">2024-06-27T19:50:19Z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0x010100AA6A426F17CA664095E71C6C86386702</vt:lpwstr>
  </property>
  <property fmtid="{D5CDD505-2E9C-101B-9397-08002B2CF9AE}" pid="3" name="Order">
    <vt:r8>84600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  <property fmtid="{D5CDD505-2E9C-101B-9397-08002B2CF9AE}" pid="8" name="MediaServiceImageTags">
    <vt:lpwstr/>
  </property>
</Properties>
</file>