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0" r:id="rId4"/>
    <p:sldMasterId id="2147483660" r:id="rId5"/>
    <p:sldMasterId id="2147483729" r:id="rId6"/>
    <p:sldMasterId id="2147483734" r:id="rId7"/>
  </p:sldMasterIdLst>
  <p:notesMasterIdLst>
    <p:notesMasterId r:id="rId13"/>
  </p:notesMasterIdLst>
  <p:handoutMasterIdLst>
    <p:handoutMasterId r:id="rId14"/>
  </p:handoutMasterIdLst>
  <p:sldIdLst>
    <p:sldId id="285" r:id="rId8"/>
    <p:sldId id="323" r:id="rId9"/>
    <p:sldId id="324" r:id="rId10"/>
    <p:sldId id="325" r:id="rId11"/>
    <p:sldId id="32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766"/>
    <a:srgbClr val="151615"/>
    <a:srgbClr val="006941"/>
    <a:srgbClr val="006C43"/>
    <a:srgbClr val="ABCC3A"/>
    <a:srgbClr val="F7F6F7"/>
    <a:srgbClr val="669A2F"/>
    <a:srgbClr val="CCCC00"/>
    <a:srgbClr val="BEF000"/>
    <a:srgbClr val="E5E4D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8CBAC6E-DE76-58CB-52C0-2454394AF2CA}" v="975" dt="2024-06-06T09:47:29.121"/>
    <p1510:client id="{D5FC2FB5-2F22-C41F-D40D-A5A4F3D3038F}" v="15" dt="2024-06-06T13:12:23.19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5" d="100"/>
          <a:sy n="85" d="100"/>
        </p:scale>
        <p:origin x="147" y="42"/>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5" Type="http://schemas.openxmlformats.org/officeDocument/2006/relationships/slideMaster" Target="slideMasters/slideMaster2.xml"/><Relationship Id="rId15" Type="http://schemas.openxmlformats.org/officeDocument/2006/relationships/presProps" Target="presProps.xml"/><Relationship Id="rId10" Type="http://schemas.openxmlformats.org/officeDocument/2006/relationships/slide" Target="slides/slide3.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8EE5882-6CAF-1848-BD78-2B0026783BD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0A64B3B3-B1FB-8E49-9C8F-31B01085A7C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AA093B3-98CF-A747-AF16-F3BD93D81549}" type="datetimeFigureOut">
              <a:rPr lang="en-US" smtClean="0"/>
              <a:t>6/13/2024</a:t>
            </a:fld>
            <a:endParaRPr lang="en-US"/>
          </a:p>
        </p:txBody>
      </p:sp>
      <p:sp>
        <p:nvSpPr>
          <p:cNvPr id="4" name="Footer Placeholder 3">
            <a:extLst>
              <a:ext uri="{FF2B5EF4-FFF2-40B4-BE49-F238E27FC236}">
                <a16:creationId xmlns:a16="http://schemas.microsoft.com/office/drawing/2014/main" id="{EA800318-2311-4F42-BF1E-F6FF411536D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46190294-817A-AB4A-9A3D-DC8772158D3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63C98EC-2FCB-FA47-B963-90D6A1380CA5}" type="slidenum">
              <a:rPr lang="en-US" smtClean="0"/>
              <a:t>‹#›</a:t>
            </a:fld>
            <a:endParaRPr lang="en-US"/>
          </a:p>
        </p:txBody>
      </p:sp>
    </p:spTree>
    <p:extLst>
      <p:ext uri="{BB962C8B-B14F-4D97-AF65-F5344CB8AC3E}">
        <p14:creationId xmlns:p14="http://schemas.microsoft.com/office/powerpoint/2010/main" val="749885810"/>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0BCAF29-0837-4349-97CE-E08AB62FC814}" type="datetimeFigureOut">
              <a:rPr lang="en-US" smtClean="0"/>
              <a:t>6/13/2024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19FFA12-75F5-6549-B26F-192987D1977D}" type="slidenum">
              <a:rPr lang="en-US" smtClean="0"/>
              <a:t>‹#›</a:t>
            </a:fld>
            <a:endParaRPr lang="en-US"/>
          </a:p>
        </p:txBody>
      </p:sp>
      <p:sp>
        <p:nvSpPr>
          <p:cNvPr id="8" name="Notes Placeholder 7">
            <a:extLst>
              <a:ext uri="{FF2B5EF4-FFF2-40B4-BE49-F238E27FC236}">
                <a16:creationId xmlns:a16="http://schemas.microsoft.com/office/drawing/2014/main" id="{72901FCE-AF1B-A04D-9F47-3B65C8EDAC56}"/>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86849426"/>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Main Title - Dark Blue">
    <p:bg>
      <p:bgPr>
        <a:solidFill>
          <a:schemeClr val="tx1"/>
        </a:solidFill>
        <a:effectLst/>
      </p:bgPr>
    </p:bg>
    <p:spTree>
      <p:nvGrpSpPr>
        <p:cNvPr id="1" name=""/>
        <p:cNvGrpSpPr/>
        <p:nvPr/>
      </p:nvGrpSpPr>
      <p:grpSpPr>
        <a:xfrm>
          <a:off x="0" y="0"/>
          <a:ext cx="0" cy="0"/>
          <a:chOff x="0" y="0"/>
          <a:chExt cx="0" cy="0"/>
        </a:xfrm>
      </p:grpSpPr>
      <p:pic>
        <p:nvPicPr>
          <p:cNvPr id="3" name="Picture 2" descr="A close up of a logo&#10;&#10;Description automatically generated">
            <a:extLst>
              <a:ext uri="{FF2B5EF4-FFF2-40B4-BE49-F238E27FC236}">
                <a16:creationId xmlns:a16="http://schemas.microsoft.com/office/drawing/2014/main" id="{4C3AE7F6-0303-7B45-A875-0EDDF010A048}"/>
              </a:ext>
            </a:extLst>
          </p:cNvPr>
          <p:cNvPicPr>
            <a:picLocks noChangeAspect="1"/>
          </p:cNvPicPr>
          <p:nvPr userDrawn="1"/>
        </p:nvPicPr>
        <p:blipFill>
          <a:blip r:embed="rId2"/>
          <a:stretch>
            <a:fillRect/>
          </a:stretch>
        </p:blipFill>
        <p:spPr>
          <a:xfrm>
            <a:off x="1" y="-3313"/>
            <a:ext cx="12192000" cy="6864626"/>
          </a:xfrm>
          <a:prstGeom prst="rect">
            <a:avLst/>
          </a:prstGeom>
        </p:spPr>
      </p:pic>
      <p:sp>
        <p:nvSpPr>
          <p:cNvPr id="8" name="Text Placeholder 2">
            <a:extLst>
              <a:ext uri="{FF2B5EF4-FFF2-40B4-BE49-F238E27FC236}">
                <a16:creationId xmlns:a16="http://schemas.microsoft.com/office/drawing/2014/main" id="{BE2005F2-5A02-4225-80C0-6D1908FD9FCB}"/>
              </a:ext>
            </a:extLst>
          </p:cNvPr>
          <p:cNvSpPr>
            <a:spLocks noGrp="1"/>
          </p:cNvSpPr>
          <p:nvPr>
            <p:ph type="body" sz="quarter" idx="12" hasCustomPrompt="1"/>
          </p:nvPr>
        </p:nvSpPr>
        <p:spPr>
          <a:xfrm>
            <a:off x="7157921" y="5776913"/>
            <a:ext cx="3467713" cy="738187"/>
          </a:xfrm>
          <a:prstGeom prst="rect">
            <a:avLst/>
          </a:prstGeom>
        </p:spPr>
        <p:txBody>
          <a:bodyPr/>
          <a:lstStyle>
            <a:lvl1pPr algn="r">
              <a:lnSpc>
                <a:spcPct val="100000"/>
              </a:lnSpc>
              <a:defRPr sz="1400">
                <a:solidFill>
                  <a:schemeClr val="bg1"/>
                </a:solidFill>
                <a:latin typeface="Roboto" panose="02000000000000000000" pitchFamily="2" charset="0"/>
                <a:ea typeface="Roboto" panose="02000000000000000000" pitchFamily="2" charset="0"/>
                <a:cs typeface="Roboto" panose="02000000000000000000" pitchFamily="2" charset="0"/>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GB"/>
              <a:t>Presenter name</a:t>
            </a:r>
            <a:br>
              <a:rPr lang="en-GB"/>
            </a:br>
            <a:r>
              <a:rPr lang="en-GB"/>
              <a:t>Job title</a:t>
            </a:r>
          </a:p>
        </p:txBody>
      </p:sp>
      <p:sp>
        <p:nvSpPr>
          <p:cNvPr id="12" name="Text Placeholder 7">
            <a:extLst>
              <a:ext uri="{FF2B5EF4-FFF2-40B4-BE49-F238E27FC236}">
                <a16:creationId xmlns:a16="http://schemas.microsoft.com/office/drawing/2014/main" id="{A28976DC-F078-3D48-891B-A044A22E0A24}"/>
              </a:ext>
            </a:extLst>
          </p:cNvPr>
          <p:cNvSpPr>
            <a:spLocks noGrp="1"/>
          </p:cNvSpPr>
          <p:nvPr>
            <p:ph type="body" sz="quarter" idx="10" hasCustomPrompt="1"/>
          </p:nvPr>
        </p:nvSpPr>
        <p:spPr>
          <a:xfrm>
            <a:off x="855477" y="2147941"/>
            <a:ext cx="8277307" cy="1816745"/>
          </a:xfrm>
          <a:prstGeom prst="rect">
            <a:avLst/>
          </a:prstGeom>
        </p:spPr>
        <p:txBody>
          <a:bodyPr/>
          <a:lstStyle>
            <a:lvl1pPr marL="0" indent="0">
              <a:lnSpc>
                <a:spcPct val="100000"/>
              </a:lnSpc>
              <a:buNone/>
              <a:defRPr sz="4800" b="1" cap="none" baseline="0">
                <a:solidFill>
                  <a:schemeClr val="bg1"/>
                </a:solidFill>
                <a:latin typeface="Roboto" panose="02000000000000000000" pitchFamily="2" charset="0"/>
                <a:ea typeface="Roboto" panose="02000000000000000000" pitchFamily="2" charset="0"/>
                <a:cs typeface="Roboto" panose="02000000000000000000" pitchFamily="2" charset="0"/>
              </a:defRPr>
            </a:lvl1pPr>
            <a:lvl2pPr>
              <a:defRPr sz="2800"/>
            </a:lvl2pPr>
            <a:lvl3pPr>
              <a:defRPr sz="2400"/>
            </a:lvl3pPr>
            <a:lvl4pPr>
              <a:defRPr sz="2000"/>
            </a:lvl4pPr>
            <a:lvl5pPr>
              <a:defRPr sz="2000"/>
            </a:lvl5pPr>
          </a:lstStyle>
          <a:p>
            <a:pPr lvl="0"/>
            <a:r>
              <a:rPr lang="en-US"/>
              <a:t>Title of the presentation</a:t>
            </a:r>
          </a:p>
        </p:txBody>
      </p:sp>
      <p:sp>
        <p:nvSpPr>
          <p:cNvPr id="13" name="Text Placeholder 9">
            <a:extLst>
              <a:ext uri="{FF2B5EF4-FFF2-40B4-BE49-F238E27FC236}">
                <a16:creationId xmlns:a16="http://schemas.microsoft.com/office/drawing/2014/main" id="{4957C5FF-983B-A144-95DA-70FD97406EA9}"/>
              </a:ext>
            </a:extLst>
          </p:cNvPr>
          <p:cNvSpPr>
            <a:spLocks noGrp="1"/>
          </p:cNvSpPr>
          <p:nvPr>
            <p:ph type="body" sz="quarter" idx="11" hasCustomPrompt="1"/>
          </p:nvPr>
        </p:nvSpPr>
        <p:spPr>
          <a:xfrm>
            <a:off x="855477" y="4192125"/>
            <a:ext cx="8277307" cy="1103444"/>
          </a:xfrm>
          <a:prstGeom prst="rect">
            <a:avLst/>
          </a:prstGeom>
        </p:spPr>
        <p:txBody>
          <a:bodyPr/>
          <a:lstStyle>
            <a:lvl1pPr marL="0" indent="0">
              <a:buNone/>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pPr lvl="0"/>
            <a:r>
              <a:rPr lang="en-GB"/>
              <a:t>Sub-title if required</a:t>
            </a:r>
          </a:p>
        </p:txBody>
      </p:sp>
      <p:pic>
        <p:nvPicPr>
          <p:cNvPr id="9" name="Picture 8">
            <a:extLst>
              <a:ext uri="{FF2B5EF4-FFF2-40B4-BE49-F238E27FC236}">
                <a16:creationId xmlns:a16="http://schemas.microsoft.com/office/drawing/2014/main" id="{3432F63A-9665-2F40-B880-0192D33BD393}"/>
              </a:ext>
            </a:extLst>
          </p:cNvPr>
          <p:cNvPicPr>
            <a:picLocks noChangeAspect="1"/>
          </p:cNvPicPr>
          <p:nvPr userDrawn="1"/>
        </p:nvPicPr>
        <p:blipFill>
          <a:blip r:embed="rId3"/>
          <a:srcRect/>
          <a:stretch/>
        </p:blipFill>
        <p:spPr>
          <a:xfrm>
            <a:off x="855479" y="476792"/>
            <a:ext cx="2566331" cy="626371"/>
          </a:xfrm>
          <a:prstGeom prst="rect">
            <a:avLst/>
          </a:prstGeom>
        </p:spPr>
      </p:pic>
    </p:spTree>
    <p:extLst>
      <p:ext uri="{BB962C8B-B14F-4D97-AF65-F5344CB8AC3E}">
        <p14:creationId xmlns:p14="http://schemas.microsoft.com/office/powerpoint/2010/main" val="25859392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6AF80-E7AB-4C96-9ED9-5A0E1A490790}"/>
              </a:ext>
            </a:extLst>
          </p:cNvPr>
          <p:cNvSpPr>
            <a:spLocks noGrp="1"/>
          </p:cNvSpPr>
          <p:nvPr>
            <p:ph type="title"/>
          </p:nvPr>
        </p:nvSpPr>
        <p:spPr>
          <a:xfrm>
            <a:off x="838200" y="365126"/>
            <a:ext cx="10515600" cy="593418"/>
          </a:xfrm>
          <a:prstGeom prst="rect">
            <a:avLst/>
          </a:prstGeom>
        </p:spPr>
        <p:txBody>
          <a:bodyPr/>
          <a:lstStyle>
            <a:lvl1pPr>
              <a:defRPr sz="3600" b="1">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3B73EC17-E048-41D1-84F6-1E6729F8C69F}"/>
              </a:ext>
            </a:extLst>
          </p:cNvPr>
          <p:cNvSpPr>
            <a:spLocks noGrp="1"/>
          </p:cNvSpPr>
          <p:nvPr>
            <p:ph type="sldNum" sz="quarter" idx="10"/>
          </p:nvPr>
        </p:nvSpPr>
        <p:spPr/>
        <p:txBody>
          <a:bodyPr/>
          <a:lstStyle>
            <a:lvl1pPr>
              <a:defRPr>
                <a:solidFill>
                  <a:schemeClr val="tx2"/>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4" name="Footer Placeholder 3">
            <a:extLst>
              <a:ext uri="{FF2B5EF4-FFF2-40B4-BE49-F238E27FC236}">
                <a16:creationId xmlns:a16="http://schemas.microsoft.com/office/drawing/2014/main" id="{D8E48BBA-2F08-487F-B2E4-7900BAC7A325}"/>
              </a:ext>
            </a:extLst>
          </p:cNvPr>
          <p:cNvSpPr>
            <a:spLocks noGrp="1"/>
          </p:cNvSpPr>
          <p:nvPr>
            <p:ph type="ftr" sz="quarter" idx="11"/>
          </p:nvPr>
        </p:nvSpPr>
        <p:spPr/>
        <p:txBody>
          <a:bodyPr/>
          <a:lstStyle>
            <a:lvl1pPr>
              <a:defRPr>
                <a:solidFill>
                  <a:schemeClr val="tx2"/>
                </a:solidFill>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6" name="Content Placeholder 5">
            <a:extLst>
              <a:ext uri="{FF2B5EF4-FFF2-40B4-BE49-F238E27FC236}">
                <a16:creationId xmlns:a16="http://schemas.microsoft.com/office/drawing/2014/main" id="{3A3123B5-0AD7-4F59-85F0-73E423FC4B33}"/>
              </a:ext>
            </a:extLst>
          </p:cNvPr>
          <p:cNvSpPr>
            <a:spLocks noGrp="1"/>
          </p:cNvSpPr>
          <p:nvPr>
            <p:ph sz="quarter" idx="12"/>
          </p:nvPr>
        </p:nvSpPr>
        <p:spPr>
          <a:xfrm>
            <a:off x="838200" y="1280160"/>
            <a:ext cx="4966252" cy="4768215"/>
          </a:xfrm>
          <a:prstGeom prst="rect">
            <a:avLst/>
          </a:prstGeom>
        </p:spPr>
        <p:txBody>
          <a:bodyPr>
            <a:normAutofit/>
          </a:bodyPr>
          <a:lstStyle>
            <a:lvl1pPr marL="228600" indent="-228600">
              <a:lnSpc>
                <a:spcPct val="100000"/>
              </a:lnSpc>
              <a:buClr>
                <a:schemeClr val="tx1"/>
              </a:buClr>
              <a:buFont typeface="Wingdings" panose="05000000000000000000" pitchFamily="2" charset="2"/>
              <a:buChar char="§"/>
              <a:defRPr sz="1800">
                <a:solidFill>
                  <a:srgbClr val="151615"/>
                </a:solidFill>
                <a:latin typeface="Roboto" panose="02000000000000000000" pitchFamily="2" charset="0"/>
                <a:ea typeface="Roboto" panose="02000000000000000000" pitchFamily="2" charset="0"/>
                <a:cs typeface="Roboto" panose="02000000000000000000" pitchFamily="2" charset="0"/>
              </a:defRPr>
            </a:lvl1pPr>
            <a:lvl2pPr marL="685800" indent="-228600">
              <a:lnSpc>
                <a:spcPct val="100000"/>
              </a:lnSpc>
              <a:buClr>
                <a:schemeClr val="tx1"/>
              </a:buClr>
              <a:buFont typeface="Wingdings" panose="05000000000000000000" pitchFamily="2" charset="2"/>
              <a:buChar char="§"/>
              <a:defRPr sz="1600">
                <a:solidFill>
                  <a:srgbClr val="151615"/>
                </a:solidFill>
                <a:latin typeface="Roboto" panose="02000000000000000000" pitchFamily="2" charset="0"/>
                <a:ea typeface="Roboto" panose="02000000000000000000" pitchFamily="2" charset="0"/>
                <a:cs typeface="Roboto" panose="02000000000000000000" pitchFamily="2" charset="0"/>
              </a:defRPr>
            </a:lvl2pPr>
            <a:lvl3pPr marL="1143000" indent="-228600">
              <a:lnSpc>
                <a:spcPct val="100000"/>
              </a:lnSpc>
              <a:buClr>
                <a:schemeClr val="tx1"/>
              </a:buClr>
              <a:buFont typeface="Wingdings" panose="05000000000000000000" pitchFamily="2" charset="2"/>
              <a:buChar char="§"/>
              <a:defRPr sz="1400">
                <a:solidFill>
                  <a:srgbClr val="151615"/>
                </a:solidFill>
                <a:latin typeface="Roboto" panose="02000000000000000000" pitchFamily="2" charset="0"/>
                <a:ea typeface="Roboto" panose="02000000000000000000" pitchFamily="2" charset="0"/>
                <a:cs typeface="Roboto" panose="02000000000000000000" pitchFamily="2" charset="0"/>
              </a:defRPr>
            </a:lvl3pPr>
            <a:lvl4pPr marL="1600200" indent="-228600">
              <a:lnSpc>
                <a:spcPct val="100000"/>
              </a:lnSpc>
              <a:buClr>
                <a:schemeClr val="tx1"/>
              </a:buClr>
              <a:buFont typeface="Wingdings" panose="05000000000000000000" pitchFamily="2" charset="2"/>
              <a:buChar char="§"/>
              <a:defRPr sz="1100">
                <a:solidFill>
                  <a:srgbClr val="151615"/>
                </a:solidFill>
                <a:latin typeface="Roboto" panose="02000000000000000000" pitchFamily="2" charset="0"/>
                <a:ea typeface="Roboto" panose="02000000000000000000" pitchFamily="2" charset="0"/>
                <a:cs typeface="Roboto" panose="02000000000000000000" pitchFamily="2" charset="0"/>
              </a:defRPr>
            </a:lvl4pPr>
            <a:lvl5pPr marL="2057400" indent="-228600">
              <a:lnSpc>
                <a:spcPct val="100000"/>
              </a:lnSpc>
              <a:buClr>
                <a:schemeClr val="tx1"/>
              </a:buClr>
              <a:buFont typeface="Wingdings" panose="05000000000000000000" pitchFamily="2" charset="2"/>
              <a:buChar char="§"/>
              <a:defRPr sz="1100">
                <a:solidFill>
                  <a:srgbClr val="151615"/>
                </a:solidFill>
                <a:latin typeface="Roboto" panose="02000000000000000000" pitchFamily="2" charset="0"/>
                <a:ea typeface="Roboto" panose="02000000000000000000" pitchFamily="2" charset="0"/>
                <a:cs typeface="Roboto" panose="02000000000000000000" pitchFamily="2"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Content Placeholder 5">
            <a:extLst>
              <a:ext uri="{FF2B5EF4-FFF2-40B4-BE49-F238E27FC236}">
                <a16:creationId xmlns:a16="http://schemas.microsoft.com/office/drawing/2014/main" id="{233F10D0-D83D-4025-A49F-A7BB6B4FA125}"/>
              </a:ext>
            </a:extLst>
          </p:cNvPr>
          <p:cNvSpPr>
            <a:spLocks noGrp="1"/>
          </p:cNvSpPr>
          <p:nvPr>
            <p:ph sz="quarter" idx="13"/>
          </p:nvPr>
        </p:nvSpPr>
        <p:spPr>
          <a:xfrm>
            <a:off x="6387548" y="1280160"/>
            <a:ext cx="4966252" cy="4768215"/>
          </a:xfrm>
          <a:prstGeom prst="rect">
            <a:avLst/>
          </a:prstGeom>
        </p:spPr>
        <p:txBody>
          <a:bodyPr>
            <a:normAutofit/>
          </a:bodyPr>
          <a:lstStyle>
            <a:lvl1pPr marL="228600" indent="-228600">
              <a:lnSpc>
                <a:spcPct val="100000"/>
              </a:lnSpc>
              <a:buClr>
                <a:schemeClr val="tx1"/>
              </a:buClr>
              <a:buFont typeface="Wingdings" panose="05000000000000000000" pitchFamily="2" charset="2"/>
              <a:buChar char="§"/>
              <a:defRPr sz="1800">
                <a:solidFill>
                  <a:srgbClr val="151615"/>
                </a:solidFill>
                <a:latin typeface="Roboto" panose="02000000000000000000" pitchFamily="2" charset="0"/>
                <a:ea typeface="Roboto" panose="02000000000000000000" pitchFamily="2" charset="0"/>
                <a:cs typeface="Roboto" panose="02000000000000000000" pitchFamily="2" charset="0"/>
              </a:defRPr>
            </a:lvl1pPr>
            <a:lvl2pPr marL="685800" indent="-228600">
              <a:lnSpc>
                <a:spcPct val="100000"/>
              </a:lnSpc>
              <a:buClr>
                <a:schemeClr val="tx1"/>
              </a:buClr>
              <a:buFont typeface="Wingdings" panose="05000000000000000000" pitchFamily="2" charset="2"/>
              <a:buChar char="§"/>
              <a:defRPr sz="1600">
                <a:solidFill>
                  <a:srgbClr val="151615"/>
                </a:solidFill>
                <a:latin typeface="Roboto" panose="02000000000000000000" pitchFamily="2" charset="0"/>
                <a:ea typeface="Roboto" panose="02000000000000000000" pitchFamily="2" charset="0"/>
                <a:cs typeface="Roboto" panose="02000000000000000000" pitchFamily="2" charset="0"/>
              </a:defRPr>
            </a:lvl2pPr>
            <a:lvl3pPr marL="1143000" indent="-228600">
              <a:lnSpc>
                <a:spcPct val="100000"/>
              </a:lnSpc>
              <a:buClr>
                <a:schemeClr val="tx1"/>
              </a:buClr>
              <a:buFont typeface="Wingdings" panose="05000000000000000000" pitchFamily="2" charset="2"/>
              <a:buChar char="§"/>
              <a:defRPr sz="1400">
                <a:solidFill>
                  <a:srgbClr val="151615"/>
                </a:solidFill>
                <a:latin typeface="Roboto" panose="02000000000000000000" pitchFamily="2" charset="0"/>
                <a:ea typeface="Roboto" panose="02000000000000000000" pitchFamily="2" charset="0"/>
                <a:cs typeface="Roboto" panose="02000000000000000000" pitchFamily="2" charset="0"/>
              </a:defRPr>
            </a:lvl3pPr>
            <a:lvl4pPr marL="1600200" indent="-228600">
              <a:lnSpc>
                <a:spcPct val="100000"/>
              </a:lnSpc>
              <a:buClr>
                <a:schemeClr val="tx1"/>
              </a:buClr>
              <a:buFont typeface="Wingdings" panose="05000000000000000000" pitchFamily="2" charset="2"/>
              <a:buChar char="§"/>
              <a:defRPr sz="1200">
                <a:solidFill>
                  <a:srgbClr val="151615"/>
                </a:solidFill>
                <a:latin typeface="Roboto" panose="02000000000000000000" pitchFamily="2" charset="0"/>
                <a:ea typeface="Roboto" panose="02000000000000000000" pitchFamily="2" charset="0"/>
                <a:cs typeface="Roboto" panose="02000000000000000000" pitchFamily="2" charset="0"/>
              </a:defRPr>
            </a:lvl4pPr>
            <a:lvl5pPr marL="2057400" indent="-228600">
              <a:lnSpc>
                <a:spcPct val="100000"/>
              </a:lnSpc>
              <a:buClr>
                <a:schemeClr val="tx1"/>
              </a:buClr>
              <a:buFont typeface="Wingdings" panose="05000000000000000000" pitchFamily="2" charset="2"/>
              <a:buChar char="§"/>
              <a:defRPr sz="1100">
                <a:solidFill>
                  <a:srgbClr val="151615"/>
                </a:solidFill>
                <a:latin typeface="Roboto" panose="02000000000000000000" pitchFamily="2" charset="0"/>
                <a:ea typeface="Roboto" panose="02000000000000000000" pitchFamily="2" charset="0"/>
                <a:cs typeface="Roboto" panose="02000000000000000000" pitchFamily="2"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2771604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One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6AF80-E7AB-4C96-9ED9-5A0E1A490790}"/>
              </a:ext>
            </a:extLst>
          </p:cNvPr>
          <p:cNvSpPr>
            <a:spLocks noGrp="1"/>
          </p:cNvSpPr>
          <p:nvPr>
            <p:ph type="title"/>
          </p:nvPr>
        </p:nvSpPr>
        <p:spPr>
          <a:xfrm>
            <a:off x="838200" y="365126"/>
            <a:ext cx="10515600" cy="593418"/>
          </a:xfrm>
          <a:prstGeom prst="rect">
            <a:avLst/>
          </a:prstGeom>
        </p:spPr>
        <p:txBody>
          <a:bodyPr/>
          <a:lstStyle>
            <a:lvl1pPr>
              <a:defRPr sz="3600" b="1">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3B73EC17-E048-41D1-84F6-1E6729F8C69F}"/>
              </a:ext>
            </a:extLst>
          </p:cNvPr>
          <p:cNvSpPr>
            <a:spLocks noGrp="1"/>
          </p:cNvSpPr>
          <p:nvPr>
            <p:ph type="sldNum" sz="quarter" idx="10"/>
          </p:nvPr>
        </p:nvSpPr>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4" name="Footer Placeholder 3">
            <a:extLst>
              <a:ext uri="{FF2B5EF4-FFF2-40B4-BE49-F238E27FC236}">
                <a16:creationId xmlns:a16="http://schemas.microsoft.com/office/drawing/2014/main" id="{D8E48BBA-2F08-487F-B2E4-7900BAC7A325}"/>
              </a:ext>
            </a:extLst>
          </p:cNvPr>
          <p:cNvSpPr>
            <a:spLocks noGrp="1"/>
          </p:cNvSpPr>
          <p:nvPr>
            <p:ph type="ftr" sz="quarter" idx="11"/>
          </p:nvPr>
        </p:nvSpPr>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6" name="Content Placeholder 5">
            <a:extLst>
              <a:ext uri="{FF2B5EF4-FFF2-40B4-BE49-F238E27FC236}">
                <a16:creationId xmlns:a16="http://schemas.microsoft.com/office/drawing/2014/main" id="{3A3123B5-0AD7-4F59-85F0-73E423FC4B33}"/>
              </a:ext>
            </a:extLst>
          </p:cNvPr>
          <p:cNvSpPr>
            <a:spLocks noGrp="1"/>
          </p:cNvSpPr>
          <p:nvPr>
            <p:ph sz="quarter" idx="12"/>
          </p:nvPr>
        </p:nvSpPr>
        <p:spPr>
          <a:xfrm>
            <a:off x="838200" y="1280160"/>
            <a:ext cx="10515600" cy="4768215"/>
          </a:xfrm>
          <a:prstGeom prst="rect">
            <a:avLst/>
          </a:prstGeom>
        </p:spPr>
        <p:txBody>
          <a:bodyPr>
            <a:normAutofit/>
          </a:bodyPr>
          <a:lstStyle>
            <a:lvl1pPr marL="228600" indent="-228600">
              <a:lnSpc>
                <a:spcPct val="100000"/>
              </a:lnSpc>
              <a:buClr>
                <a:schemeClr val="tx1"/>
              </a:buClr>
              <a:buFont typeface="Wingdings" panose="05000000000000000000" pitchFamily="2" charset="2"/>
              <a:buChar char="§"/>
              <a:defRPr sz="1800">
                <a:solidFill>
                  <a:srgbClr val="151615"/>
                </a:solidFill>
                <a:latin typeface="Roboto" panose="02000000000000000000" pitchFamily="2" charset="0"/>
                <a:ea typeface="Roboto" panose="02000000000000000000" pitchFamily="2" charset="0"/>
                <a:cs typeface="Roboto" panose="02000000000000000000" pitchFamily="2" charset="0"/>
              </a:defRPr>
            </a:lvl1pPr>
            <a:lvl2pPr marL="685800" indent="-228600">
              <a:lnSpc>
                <a:spcPct val="100000"/>
              </a:lnSpc>
              <a:buClr>
                <a:schemeClr val="tx1"/>
              </a:buClr>
              <a:buFont typeface="Wingdings" panose="05000000000000000000" pitchFamily="2" charset="2"/>
              <a:buChar char="§"/>
              <a:defRPr sz="1600">
                <a:solidFill>
                  <a:srgbClr val="151615"/>
                </a:solidFill>
                <a:latin typeface="Roboto" panose="02000000000000000000" pitchFamily="2" charset="0"/>
                <a:ea typeface="Roboto" panose="02000000000000000000" pitchFamily="2" charset="0"/>
                <a:cs typeface="Roboto" panose="02000000000000000000" pitchFamily="2" charset="0"/>
              </a:defRPr>
            </a:lvl2pPr>
            <a:lvl3pPr marL="1143000" indent="-228600">
              <a:lnSpc>
                <a:spcPct val="100000"/>
              </a:lnSpc>
              <a:buClr>
                <a:schemeClr val="tx1"/>
              </a:buClr>
              <a:buFont typeface="Wingdings" panose="05000000000000000000" pitchFamily="2" charset="2"/>
              <a:buChar char="§"/>
              <a:defRPr sz="1400">
                <a:solidFill>
                  <a:srgbClr val="151615"/>
                </a:solidFill>
                <a:latin typeface="Roboto" panose="02000000000000000000" pitchFamily="2" charset="0"/>
                <a:ea typeface="Roboto" panose="02000000000000000000" pitchFamily="2" charset="0"/>
                <a:cs typeface="Roboto" panose="02000000000000000000" pitchFamily="2" charset="0"/>
              </a:defRPr>
            </a:lvl3pPr>
            <a:lvl4pPr marL="1600200" indent="-228600">
              <a:lnSpc>
                <a:spcPct val="100000"/>
              </a:lnSpc>
              <a:buClr>
                <a:schemeClr val="tx1"/>
              </a:buClr>
              <a:buFont typeface="Wingdings" panose="05000000000000000000" pitchFamily="2" charset="2"/>
              <a:buChar char="§"/>
              <a:defRPr sz="1200">
                <a:solidFill>
                  <a:srgbClr val="151615"/>
                </a:solidFill>
                <a:latin typeface="Roboto" panose="02000000000000000000" pitchFamily="2" charset="0"/>
                <a:ea typeface="Roboto" panose="02000000000000000000" pitchFamily="2" charset="0"/>
                <a:cs typeface="Roboto" panose="02000000000000000000" pitchFamily="2" charset="0"/>
              </a:defRPr>
            </a:lvl4pPr>
            <a:lvl5pPr marL="2057400" indent="-228600">
              <a:lnSpc>
                <a:spcPct val="100000"/>
              </a:lnSpc>
              <a:buClr>
                <a:schemeClr val="tx1"/>
              </a:buClr>
              <a:buFont typeface="Wingdings" panose="05000000000000000000" pitchFamily="2" charset="2"/>
              <a:buChar char="§"/>
              <a:defRPr sz="1100">
                <a:solidFill>
                  <a:srgbClr val="151615"/>
                </a:solidFill>
                <a:latin typeface="Roboto" panose="02000000000000000000" pitchFamily="2" charset="0"/>
                <a:ea typeface="Roboto" panose="02000000000000000000" pitchFamily="2" charset="0"/>
                <a:cs typeface="Roboto" panose="02000000000000000000" pitchFamily="2"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6997982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6AF80-E7AB-4C96-9ED9-5A0E1A490790}"/>
              </a:ext>
            </a:extLst>
          </p:cNvPr>
          <p:cNvSpPr>
            <a:spLocks noGrp="1"/>
          </p:cNvSpPr>
          <p:nvPr>
            <p:ph type="title"/>
          </p:nvPr>
        </p:nvSpPr>
        <p:spPr>
          <a:xfrm>
            <a:off x="838200" y="365126"/>
            <a:ext cx="10515600" cy="593418"/>
          </a:xfrm>
          <a:prstGeom prst="rect">
            <a:avLst/>
          </a:prstGeom>
        </p:spPr>
        <p:txBody>
          <a:bodyPr/>
          <a:lstStyle>
            <a:lvl1pPr>
              <a:defRPr sz="3600" b="1">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3B73EC17-E048-41D1-84F6-1E6729F8C69F}"/>
              </a:ext>
            </a:extLst>
          </p:cNvPr>
          <p:cNvSpPr>
            <a:spLocks noGrp="1"/>
          </p:cNvSpPr>
          <p:nvPr>
            <p:ph type="sldNum" sz="quarter" idx="10"/>
          </p:nvPr>
        </p:nvSpPr>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4" name="Footer Placeholder 3">
            <a:extLst>
              <a:ext uri="{FF2B5EF4-FFF2-40B4-BE49-F238E27FC236}">
                <a16:creationId xmlns:a16="http://schemas.microsoft.com/office/drawing/2014/main" id="{D8E48BBA-2F08-487F-B2E4-7900BAC7A325}"/>
              </a:ext>
            </a:extLst>
          </p:cNvPr>
          <p:cNvSpPr>
            <a:spLocks noGrp="1"/>
          </p:cNvSpPr>
          <p:nvPr>
            <p:ph type="ftr" sz="quarter" idx="11"/>
          </p:nvPr>
        </p:nvSpPr>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6" name="Content Placeholder 5">
            <a:extLst>
              <a:ext uri="{FF2B5EF4-FFF2-40B4-BE49-F238E27FC236}">
                <a16:creationId xmlns:a16="http://schemas.microsoft.com/office/drawing/2014/main" id="{3A3123B5-0AD7-4F59-85F0-73E423FC4B33}"/>
              </a:ext>
            </a:extLst>
          </p:cNvPr>
          <p:cNvSpPr>
            <a:spLocks noGrp="1"/>
          </p:cNvSpPr>
          <p:nvPr>
            <p:ph sz="quarter" idx="12"/>
          </p:nvPr>
        </p:nvSpPr>
        <p:spPr>
          <a:xfrm>
            <a:off x="838200" y="1280160"/>
            <a:ext cx="4966252" cy="4768215"/>
          </a:xfrm>
          <a:prstGeom prst="rect">
            <a:avLst/>
          </a:prstGeom>
        </p:spPr>
        <p:txBody>
          <a:bodyPr>
            <a:normAutofit/>
          </a:bodyPr>
          <a:lstStyle>
            <a:lvl1pPr marL="228600" indent="-228600">
              <a:lnSpc>
                <a:spcPct val="100000"/>
              </a:lnSpc>
              <a:buClr>
                <a:schemeClr val="tx1"/>
              </a:buClr>
              <a:buFont typeface="Wingdings" panose="05000000000000000000" pitchFamily="2" charset="2"/>
              <a:buChar char="§"/>
              <a:defRPr sz="1800">
                <a:solidFill>
                  <a:srgbClr val="151615"/>
                </a:solidFill>
                <a:latin typeface="Roboto" panose="02000000000000000000" pitchFamily="2" charset="0"/>
                <a:ea typeface="Roboto" panose="02000000000000000000" pitchFamily="2" charset="0"/>
                <a:cs typeface="Roboto" panose="02000000000000000000" pitchFamily="2" charset="0"/>
              </a:defRPr>
            </a:lvl1pPr>
            <a:lvl2pPr marL="685800" indent="-228600">
              <a:lnSpc>
                <a:spcPct val="100000"/>
              </a:lnSpc>
              <a:buClr>
                <a:schemeClr val="tx1"/>
              </a:buClr>
              <a:buFont typeface="Wingdings" panose="05000000000000000000" pitchFamily="2" charset="2"/>
              <a:buChar char="§"/>
              <a:defRPr sz="1600">
                <a:solidFill>
                  <a:srgbClr val="151615"/>
                </a:solidFill>
                <a:latin typeface="Roboto" panose="02000000000000000000" pitchFamily="2" charset="0"/>
                <a:ea typeface="Roboto" panose="02000000000000000000" pitchFamily="2" charset="0"/>
                <a:cs typeface="Roboto" panose="02000000000000000000" pitchFamily="2" charset="0"/>
              </a:defRPr>
            </a:lvl2pPr>
            <a:lvl3pPr marL="1143000" indent="-228600">
              <a:lnSpc>
                <a:spcPct val="100000"/>
              </a:lnSpc>
              <a:buClr>
                <a:schemeClr val="tx1"/>
              </a:buClr>
              <a:buFont typeface="Wingdings" panose="05000000000000000000" pitchFamily="2" charset="2"/>
              <a:buChar char="§"/>
              <a:defRPr sz="1400">
                <a:solidFill>
                  <a:srgbClr val="151615"/>
                </a:solidFill>
                <a:latin typeface="Roboto" panose="02000000000000000000" pitchFamily="2" charset="0"/>
                <a:ea typeface="Roboto" panose="02000000000000000000" pitchFamily="2" charset="0"/>
                <a:cs typeface="Roboto" panose="02000000000000000000" pitchFamily="2" charset="0"/>
              </a:defRPr>
            </a:lvl3pPr>
            <a:lvl4pPr marL="1600200" indent="-228600">
              <a:lnSpc>
                <a:spcPct val="100000"/>
              </a:lnSpc>
              <a:buClr>
                <a:schemeClr val="tx1"/>
              </a:buClr>
              <a:buFont typeface="Wingdings" panose="05000000000000000000" pitchFamily="2" charset="2"/>
              <a:buChar char="§"/>
              <a:defRPr sz="1200">
                <a:solidFill>
                  <a:srgbClr val="151615"/>
                </a:solidFill>
                <a:latin typeface="Roboto" panose="02000000000000000000" pitchFamily="2" charset="0"/>
                <a:ea typeface="Roboto" panose="02000000000000000000" pitchFamily="2" charset="0"/>
                <a:cs typeface="Roboto" panose="02000000000000000000" pitchFamily="2" charset="0"/>
              </a:defRPr>
            </a:lvl4pPr>
            <a:lvl5pPr marL="2057400" indent="-228600">
              <a:lnSpc>
                <a:spcPct val="100000"/>
              </a:lnSpc>
              <a:buClr>
                <a:schemeClr val="tx1"/>
              </a:buClr>
              <a:buFont typeface="Wingdings" panose="05000000000000000000" pitchFamily="2" charset="2"/>
              <a:buChar char="§"/>
              <a:defRPr sz="1100">
                <a:solidFill>
                  <a:srgbClr val="151615"/>
                </a:solidFill>
                <a:latin typeface="Roboto" panose="02000000000000000000" pitchFamily="2" charset="0"/>
                <a:ea typeface="Roboto" panose="02000000000000000000" pitchFamily="2" charset="0"/>
                <a:cs typeface="Roboto" panose="02000000000000000000" pitchFamily="2"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Content Placeholder 5">
            <a:extLst>
              <a:ext uri="{FF2B5EF4-FFF2-40B4-BE49-F238E27FC236}">
                <a16:creationId xmlns:a16="http://schemas.microsoft.com/office/drawing/2014/main" id="{233F10D0-D83D-4025-A49F-A7BB6B4FA125}"/>
              </a:ext>
            </a:extLst>
          </p:cNvPr>
          <p:cNvSpPr>
            <a:spLocks noGrp="1"/>
          </p:cNvSpPr>
          <p:nvPr>
            <p:ph sz="quarter" idx="13"/>
          </p:nvPr>
        </p:nvSpPr>
        <p:spPr>
          <a:xfrm>
            <a:off x="6387548" y="1280160"/>
            <a:ext cx="4966252" cy="4768215"/>
          </a:xfrm>
          <a:prstGeom prst="rect">
            <a:avLst/>
          </a:prstGeom>
        </p:spPr>
        <p:txBody>
          <a:bodyPr>
            <a:normAutofit/>
          </a:bodyPr>
          <a:lstStyle>
            <a:lvl1pPr marL="228600" indent="-228600">
              <a:lnSpc>
                <a:spcPct val="100000"/>
              </a:lnSpc>
              <a:buClr>
                <a:schemeClr val="tx1"/>
              </a:buClr>
              <a:buFont typeface="Wingdings" panose="05000000000000000000" pitchFamily="2" charset="2"/>
              <a:buChar char="§"/>
              <a:defRPr sz="1800">
                <a:solidFill>
                  <a:srgbClr val="151615"/>
                </a:solidFill>
                <a:latin typeface="Roboto" panose="02000000000000000000" pitchFamily="2" charset="0"/>
                <a:ea typeface="Roboto" panose="02000000000000000000" pitchFamily="2" charset="0"/>
                <a:cs typeface="Roboto" panose="02000000000000000000" pitchFamily="2" charset="0"/>
              </a:defRPr>
            </a:lvl1pPr>
            <a:lvl2pPr marL="685800" indent="-228600">
              <a:lnSpc>
                <a:spcPct val="100000"/>
              </a:lnSpc>
              <a:buClr>
                <a:schemeClr val="tx1"/>
              </a:buClr>
              <a:buFont typeface="Wingdings" panose="05000000000000000000" pitchFamily="2" charset="2"/>
              <a:buChar char="§"/>
              <a:defRPr sz="1600">
                <a:solidFill>
                  <a:srgbClr val="151615"/>
                </a:solidFill>
                <a:latin typeface="Roboto" panose="02000000000000000000" pitchFamily="2" charset="0"/>
                <a:ea typeface="Roboto" panose="02000000000000000000" pitchFamily="2" charset="0"/>
                <a:cs typeface="Roboto" panose="02000000000000000000" pitchFamily="2" charset="0"/>
              </a:defRPr>
            </a:lvl2pPr>
            <a:lvl3pPr marL="1143000" indent="-228600">
              <a:lnSpc>
                <a:spcPct val="100000"/>
              </a:lnSpc>
              <a:buClr>
                <a:schemeClr val="tx1"/>
              </a:buClr>
              <a:buFont typeface="Wingdings" panose="05000000000000000000" pitchFamily="2" charset="2"/>
              <a:buChar char="§"/>
              <a:defRPr sz="1400">
                <a:solidFill>
                  <a:srgbClr val="151615"/>
                </a:solidFill>
                <a:latin typeface="Roboto" panose="02000000000000000000" pitchFamily="2" charset="0"/>
                <a:ea typeface="Roboto" panose="02000000000000000000" pitchFamily="2" charset="0"/>
                <a:cs typeface="Roboto" panose="02000000000000000000" pitchFamily="2" charset="0"/>
              </a:defRPr>
            </a:lvl3pPr>
            <a:lvl4pPr marL="1600200" indent="-228600">
              <a:lnSpc>
                <a:spcPct val="100000"/>
              </a:lnSpc>
              <a:buClr>
                <a:schemeClr val="tx1"/>
              </a:buClr>
              <a:buFont typeface="Wingdings" panose="05000000000000000000" pitchFamily="2" charset="2"/>
              <a:buChar char="§"/>
              <a:defRPr sz="1200">
                <a:solidFill>
                  <a:srgbClr val="151615"/>
                </a:solidFill>
                <a:latin typeface="Roboto" panose="02000000000000000000" pitchFamily="2" charset="0"/>
                <a:ea typeface="Roboto" panose="02000000000000000000" pitchFamily="2" charset="0"/>
                <a:cs typeface="Roboto" panose="02000000000000000000" pitchFamily="2" charset="0"/>
              </a:defRPr>
            </a:lvl4pPr>
            <a:lvl5pPr marL="2057400" indent="-228600">
              <a:lnSpc>
                <a:spcPct val="100000"/>
              </a:lnSpc>
              <a:buClr>
                <a:schemeClr val="tx1"/>
              </a:buClr>
              <a:buFont typeface="Wingdings" panose="05000000000000000000" pitchFamily="2" charset="2"/>
              <a:buChar char="§"/>
              <a:defRPr sz="1100">
                <a:solidFill>
                  <a:srgbClr val="151615"/>
                </a:solidFill>
                <a:latin typeface="Roboto" panose="02000000000000000000" pitchFamily="2" charset="0"/>
                <a:ea typeface="Roboto" panose="02000000000000000000" pitchFamily="2" charset="0"/>
                <a:cs typeface="Roboto" panose="02000000000000000000" pitchFamily="2"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1181815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with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6AF80-E7AB-4C96-9ED9-5A0E1A490790}"/>
              </a:ext>
            </a:extLst>
          </p:cNvPr>
          <p:cNvSpPr>
            <a:spLocks noGrp="1"/>
          </p:cNvSpPr>
          <p:nvPr>
            <p:ph type="title"/>
          </p:nvPr>
        </p:nvSpPr>
        <p:spPr>
          <a:xfrm>
            <a:off x="838200" y="365126"/>
            <a:ext cx="5489051" cy="1067434"/>
          </a:xfrm>
          <a:prstGeom prst="rect">
            <a:avLst/>
          </a:prstGeom>
        </p:spPr>
        <p:txBody>
          <a:bodyPr/>
          <a:lstStyle>
            <a:lvl1pPr>
              <a:defRPr sz="3600" b="1">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3B73EC17-E048-41D1-84F6-1E6729F8C69F}"/>
              </a:ext>
            </a:extLst>
          </p:cNvPr>
          <p:cNvSpPr>
            <a:spLocks noGrp="1"/>
          </p:cNvSpPr>
          <p:nvPr>
            <p:ph type="sldNum" sz="quarter" idx="10"/>
          </p:nvPr>
        </p:nvSpPr>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4" name="Footer Placeholder 3">
            <a:extLst>
              <a:ext uri="{FF2B5EF4-FFF2-40B4-BE49-F238E27FC236}">
                <a16:creationId xmlns:a16="http://schemas.microsoft.com/office/drawing/2014/main" id="{D8E48BBA-2F08-487F-B2E4-7900BAC7A325}"/>
              </a:ext>
            </a:extLst>
          </p:cNvPr>
          <p:cNvSpPr>
            <a:spLocks noGrp="1"/>
          </p:cNvSpPr>
          <p:nvPr>
            <p:ph type="ftr" sz="quarter" idx="11"/>
          </p:nvPr>
        </p:nvSpPr>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8" name="Content Placeholder 5">
            <a:extLst>
              <a:ext uri="{FF2B5EF4-FFF2-40B4-BE49-F238E27FC236}">
                <a16:creationId xmlns:a16="http://schemas.microsoft.com/office/drawing/2014/main" id="{BBCF5040-1466-4C63-ABB1-A6EA1F437CE3}"/>
              </a:ext>
            </a:extLst>
          </p:cNvPr>
          <p:cNvSpPr>
            <a:spLocks noGrp="1"/>
          </p:cNvSpPr>
          <p:nvPr>
            <p:ph sz="quarter" idx="13" hasCustomPrompt="1"/>
          </p:nvPr>
        </p:nvSpPr>
        <p:spPr>
          <a:xfrm>
            <a:off x="838200" y="1820848"/>
            <a:ext cx="5489051" cy="4379926"/>
          </a:xfrm>
          <a:prstGeom prst="rect">
            <a:avLst/>
          </a:prstGeom>
        </p:spPr>
        <p:txBody>
          <a:bodyPr>
            <a:normAutofit/>
          </a:bodyPr>
          <a:lstStyle>
            <a:lvl1pPr marL="0" indent="0">
              <a:lnSpc>
                <a:spcPct val="100000"/>
              </a:lnSpc>
              <a:buNone/>
              <a:defRPr lang="en-GB" sz="1800" b="0" i="0" smtClean="0">
                <a:solidFill>
                  <a:srgbClr val="151615"/>
                </a:solidFill>
                <a:effectLst/>
                <a:latin typeface="Roboto" panose="02000000000000000000" pitchFamily="2" charset="0"/>
                <a:ea typeface="Roboto" panose="02000000000000000000" pitchFamily="2" charset="0"/>
                <a:cs typeface="Roboto" panose="02000000000000000000" pitchFamily="2" charset="0"/>
              </a:defRPr>
            </a:lvl1pPr>
            <a:lvl2pPr>
              <a:lnSpc>
                <a:spcPct val="100000"/>
              </a:lnSpc>
              <a:defRPr sz="2000">
                <a:latin typeface="Arial" panose="020B0604020202020204" pitchFamily="34" charset="0"/>
                <a:cs typeface="Arial" panose="020B0604020202020204" pitchFamily="34" charset="0"/>
              </a:defRPr>
            </a:lvl2pPr>
            <a:lvl3pPr>
              <a:lnSpc>
                <a:spcPct val="100000"/>
              </a:lnSpc>
              <a:defRPr sz="1800">
                <a:latin typeface="Arial" panose="020B0604020202020204" pitchFamily="34" charset="0"/>
                <a:cs typeface="Arial" panose="020B0604020202020204" pitchFamily="34" charset="0"/>
              </a:defRPr>
            </a:lvl3pPr>
            <a:lvl4pPr>
              <a:lnSpc>
                <a:spcPct val="100000"/>
              </a:lnSpc>
              <a:defRPr sz="1600">
                <a:latin typeface="Arial" panose="020B0604020202020204" pitchFamily="34" charset="0"/>
                <a:cs typeface="Arial" panose="020B0604020202020204" pitchFamily="34" charset="0"/>
              </a:defRPr>
            </a:lvl4pPr>
            <a:lvl5pPr>
              <a:lnSpc>
                <a:spcPct val="100000"/>
              </a:lnSpc>
              <a:defRPr sz="1600">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sed do </a:t>
            </a:r>
            <a:r>
              <a:rPr lang="en-US" err="1"/>
              <a:t>eiusmod</a:t>
            </a:r>
            <a:r>
              <a:rPr lang="en-US"/>
              <a:t> </a:t>
            </a:r>
            <a:r>
              <a:rPr lang="en-US" err="1"/>
              <a:t>tempor</a:t>
            </a:r>
            <a:r>
              <a:rPr lang="en-US"/>
              <a:t> </a:t>
            </a:r>
            <a:r>
              <a:rPr lang="en-US" err="1"/>
              <a:t>incididunt</a:t>
            </a:r>
            <a:r>
              <a:rPr lang="en-US"/>
              <a:t> </a:t>
            </a:r>
            <a:r>
              <a:rPr lang="en-US" err="1"/>
              <a:t>ut</a:t>
            </a:r>
            <a:r>
              <a:rPr lang="en-US"/>
              <a:t> </a:t>
            </a:r>
            <a:r>
              <a:rPr lang="en-US" err="1"/>
              <a:t>labore</a:t>
            </a:r>
            <a:r>
              <a:rPr lang="en-US"/>
              <a:t> et dolore magna </a:t>
            </a:r>
            <a:r>
              <a:rPr lang="en-US" err="1"/>
              <a:t>aliqua</a:t>
            </a:r>
            <a:r>
              <a:rPr lang="en-US"/>
              <a:t>. Ut </a:t>
            </a:r>
            <a:r>
              <a:rPr lang="en-US" err="1"/>
              <a:t>enim</a:t>
            </a:r>
            <a:r>
              <a:rPr lang="en-US"/>
              <a:t> ad minim </a:t>
            </a:r>
            <a:r>
              <a:rPr lang="en-US" err="1"/>
              <a:t>veniam</a:t>
            </a:r>
            <a:r>
              <a:rPr lang="en-US"/>
              <a:t>, </a:t>
            </a:r>
            <a:r>
              <a:rPr lang="en-US" err="1"/>
              <a:t>quis</a:t>
            </a:r>
            <a:r>
              <a:rPr lang="en-US"/>
              <a:t> </a:t>
            </a:r>
            <a:r>
              <a:rPr lang="en-US" err="1"/>
              <a:t>nostrud</a:t>
            </a:r>
            <a:r>
              <a:rPr lang="en-US"/>
              <a:t> exercitation </a:t>
            </a:r>
            <a:r>
              <a:rPr lang="en-US" err="1"/>
              <a:t>ullamco</a:t>
            </a:r>
            <a:r>
              <a:rPr lang="en-US"/>
              <a:t> </a:t>
            </a:r>
            <a:r>
              <a:rPr lang="en-US" err="1"/>
              <a:t>laboris</a:t>
            </a:r>
            <a:r>
              <a:rPr lang="en-US"/>
              <a:t> nisi </a:t>
            </a:r>
            <a:r>
              <a:rPr lang="en-US" err="1"/>
              <a:t>ut</a:t>
            </a:r>
            <a:r>
              <a:rPr lang="en-US"/>
              <a:t> </a:t>
            </a:r>
            <a:r>
              <a:rPr lang="en-US" err="1"/>
              <a:t>aliquip</a:t>
            </a:r>
            <a:r>
              <a:rPr lang="en-US"/>
              <a:t> ex </a:t>
            </a:r>
            <a:r>
              <a:rPr lang="en-US" err="1"/>
              <a:t>ea</a:t>
            </a:r>
            <a:r>
              <a:rPr lang="en-US"/>
              <a:t> </a:t>
            </a:r>
            <a:r>
              <a:rPr lang="en-US" err="1"/>
              <a:t>commodo</a:t>
            </a:r>
            <a:r>
              <a:rPr lang="en-US"/>
              <a:t> </a:t>
            </a:r>
            <a:r>
              <a:rPr lang="en-US" err="1"/>
              <a:t>consequat</a:t>
            </a:r>
            <a:r>
              <a:rPr lang="en-US"/>
              <a:t>.</a:t>
            </a:r>
          </a:p>
        </p:txBody>
      </p:sp>
      <p:sp>
        <p:nvSpPr>
          <p:cNvPr id="10" name="Content Placeholder 5">
            <a:extLst>
              <a:ext uri="{FF2B5EF4-FFF2-40B4-BE49-F238E27FC236}">
                <a16:creationId xmlns:a16="http://schemas.microsoft.com/office/drawing/2014/main" id="{ABE02D42-F51F-457B-9A1A-9810E7EB9C59}"/>
              </a:ext>
            </a:extLst>
          </p:cNvPr>
          <p:cNvSpPr>
            <a:spLocks noGrp="1"/>
          </p:cNvSpPr>
          <p:nvPr>
            <p:ph sz="quarter" idx="14" hasCustomPrompt="1"/>
          </p:nvPr>
        </p:nvSpPr>
        <p:spPr>
          <a:xfrm>
            <a:off x="6713537" y="3617842"/>
            <a:ext cx="4618397" cy="2582931"/>
          </a:xfrm>
          <a:prstGeom prst="rect">
            <a:avLst/>
          </a:prstGeom>
        </p:spPr>
        <p:txBody>
          <a:bodyPr>
            <a:normAutofit/>
          </a:bodyPr>
          <a:lstStyle>
            <a:lvl1pPr marL="0" marR="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sz="1600">
                <a:solidFill>
                  <a:srgbClr val="151615"/>
                </a:solidFill>
                <a:latin typeface="Roboto" panose="02000000000000000000" pitchFamily="2" charset="0"/>
                <a:ea typeface="Roboto" panose="02000000000000000000" pitchFamily="2" charset="0"/>
                <a:cs typeface="Roboto" panose="02000000000000000000" pitchFamily="2" charset="0"/>
              </a:defRPr>
            </a:lvl1pPr>
            <a:lvl2pPr>
              <a:lnSpc>
                <a:spcPct val="100000"/>
              </a:lnSpc>
              <a:defRPr sz="2000">
                <a:latin typeface="Arial" panose="020B0604020202020204" pitchFamily="34" charset="0"/>
                <a:cs typeface="Arial" panose="020B0604020202020204" pitchFamily="34" charset="0"/>
              </a:defRPr>
            </a:lvl2pPr>
            <a:lvl3pPr>
              <a:lnSpc>
                <a:spcPct val="100000"/>
              </a:lnSpc>
              <a:defRPr sz="1800">
                <a:latin typeface="Arial" panose="020B0604020202020204" pitchFamily="34" charset="0"/>
                <a:cs typeface="Arial" panose="020B0604020202020204" pitchFamily="34" charset="0"/>
              </a:defRPr>
            </a:lvl3pPr>
            <a:lvl4pPr>
              <a:lnSpc>
                <a:spcPct val="100000"/>
              </a:lnSpc>
              <a:defRPr sz="1600">
                <a:latin typeface="Arial" panose="020B0604020202020204" pitchFamily="34" charset="0"/>
                <a:cs typeface="Arial" panose="020B0604020202020204" pitchFamily="34" charset="0"/>
              </a:defRPr>
            </a:lvl4pPr>
            <a:lvl5pPr>
              <a:lnSpc>
                <a:spcPct val="100000"/>
              </a:lnSpc>
              <a:defRPr sz="1600">
                <a:latin typeface="Arial" panose="020B0604020202020204" pitchFamily="34" charset="0"/>
                <a:cs typeface="Arial" panose="020B0604020202020204" pitchFamily="34" charset="0"/>
              </a:defRPr>
            </a:lvl5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sed do </a:t>
            </a:r>
            <a:r>
              <a:rPr lang="en-US" err="1"/>
              <a:t>eiusmod</a:t>
            </a:r>
            <a:r>
              <a:rPr lang="en-US"/>
              <a:t> </a:t>
            </a:r>
            <a:r>
              <a:rPr lang="en-US" err="1"/>
              <a:t>tempor</a:t>
            </a:r>
            <a:r>
              <a:rPr lang="en-US"/>
              <a:t> </a:t>
            </a:r>
            <a:r>
              <a:rPr lang="en-US" err="1"/>
              <a:t>incididunt</a:t>
            </a:r>
            <a:r>
              <a:rPr lang="en-US"/>
              <a:t> </a:t>
            </a:r>
            <a:r>
              <a:rPr lang="en-US" err="1"/>
              <a:t>ut</a:t>
            </a:r>
            <a:r>
              <a:rPr lang="en-US"/>
              <a:t> </a:t>
            </a:r>
            <a:r>
              <a:rPr lang="en-US" err="1"/>
              <a:t>labore</a:t>
            </a:r>
            <a:r>
              <a:rPr lang="en-US"/>
              <a:t> et dolore magna </a:t>
            </a:r>
            <a:r>
              <a:rPr lang="en-US" err="1"/>
              <a:t>aliqua</a:t>
            </a:r>
            <a:r>
              <a:rPr lang="en-US"/>
              <a:t>. Ut </a:t>
            </a:r>
            <a:r>
              <a:rPr lang="en-US" err="1"/>
              <a:t>enim</a:t>
            </a:r>
            <a:r>
              <a:rPr lang="en-US"/>
              <a:t> ad minim </a:t>
            </a:r>
            <a:r>
              <a:rPr lang="en-US" err="1"/>
              <a:t>veniam</a:t>
            </a:r>
            <a:r>
              <a:rPr lang="en-US"/>
              <a:t>, </a:t>
            </a:r>
            <a:r>
              <a:rPr lang="en-US" err="1"/>
              <a:t>quis</a:t>
            </a:r>
            <a:r>
              <a:rPr lang="en-US"/>
              <a:t> </a:t>
            </a:r>
            <a:r>
              <a:rPr lang="en-US" err="1"/>
              <a:t>nostrud</a:t>
            </a:r>
            <a:r>
              <a:rPr lang="en-US"/>
              <a:t> exercitation </a:t>
            </a:r>
            <a:r>
              <a:rPr lang="en-US" err="1"/>
              <a:t>ullamco</a:t>
            </a:r>
            <a:r>
              <a:rPr lang="en-US"/>
              <a:t> </a:t>
            </a:r>
            <a:r>
              <a:rPr lang="en-US" err="1"/>
              <a:t>laboris</a:t>
            </a:r>
            <a:r>
              <a:rPr lang="en-US"/>
              <a:t> nisi </a:t>
            </a:r>
            <a:r>
              <a:rPr lang="en-US" err="1"/>
              <a:t>ut</a:t>
            </a:r>
            <a:r>
              <a:rPr lang="en-US"/>
              <a:t> </a:t>
            </a:r>
            <a:r>
              <a:rPr lang="en-US" err="1"/>
              <a:t>aliquip</a:t>
            </a:r>
            <a:r>
              <a:rPr lang="en-US"/>
              <a:t> ex </a:t>
            </a:r>
            <a:r>
              <a:rPr lang="en-US" err="1"/>
              <a:t>ea</a:t>
            </a:r>
            <a:r>
              <a:rPr lang="en-US"/>
              <a:t> </a:t>
            </a:r>
            <a:r>
              <a:rPr lang="en-US" err="1"/>
              <a:t>commodo</a:t>
            </a:r>
            <a:r>
              <a:rPr lang="en-US"/>
              <a:t> </a:t>
            </a:r>
            <a:r>
              <a:rPr lang="en-US" err="1"/>
              <a:t>consequat</a:t>
            </a:r>
            <a:r>
              <a:rPr lang="en-US"/>
              <a:t>.</a:t>
            </a:r>
          </a:p>
        </p:txBody>
      </p:sp>
      <p:sp>
        <p:nvSpPr>
          <p:cNvPr id="12" name="Picture Placeholder 11">
            <a:extLst>
              <a:ext uri="{FF2B5EF4-FFF2-40B4-BE49-F238E27FC236}">
                <a16:creationId xmlns:a16="http://schemas.microsoft.com/office/drawing/2014/main" id="{237ED93B-1769-4D65-9258-096D40C9263E}"/>
              </a:ext>
            </a:extLst>
          </p:cNvPr>
          <p:cNvSpPr>
            <a:spLocks noGrp="1"/>
          </p:cNvSpPr>
          <p:nvPr>
            <p:ph type="pic" sz="quarter" idx="15"/>
          </p:nvPr>
        </p:nvSpPr>
        <p:spPr>
          <a:xfrm>
            <a:off x="6713537" y="0"/>
            <a:ext cx="2582863" cy="3332163"/>
          </a:xfrm>
          <a:prstGeom prst="rect">
            <a:avLst/>
          </a:prstGeom>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endParaRPr lang="en-GB"/>
          </a:p>
        </p:txBody>
      </p:sp>
    </p:spTree>
    <p:extLst>
      <p:ext uri="{BB962C8B-B14F-4D97-AF65-F5344CB8AC3E}">
        <p14:creationId xmlns:p14="http://schemas.microsoft.com/office/powerpoint/2010/main" val="39776998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anner Image Two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6AF80-E7AB-4C96-9ED9-5A0E1A490790}"/>
              </a:ext>
            </a:extLst>
          </p:cNvPr>
          <p:cNvSpPr>
            <a:spLocks noGrp="1"/>
          </p:cNvSpPr>
          <p:nvPr>
            <p:ph type="title"/>
          </p:nvPr>
        </p:nvSpPr>
        <p:spPr>
          <a:xfrm>
            <a:off x="838199" y="3650850"/>
            <a:ext cx="10493735" cy="637371"/>
          </a:xfrm>
          <a:prstGeom prst="rect">
            <a:avLst/>
          </a:prstGeom>
        </p:spPr>
        <p:txBody>
          <a:bodyPr anchor="ctr" anchorCtr="0"/>
          <a:lstStyle>
            <a:lvl1pPr>
              <a:defRPr sz="2800" b="1">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3B73EC17-E048-41D1-84F6-1E6729F8C69F}"/>
              </a:ext>
            </a:extLst>
          </p:cNvPr>
          <p:cNvSpPr>
            <a:spLocks noGrp="1"/>
          </p:cNvSpPr>
          <p:nvPr>
            <p:ph type="sldNum" sz="quarter" idx="10"/>
          </p:nvPr>
        </p:nvSpPr>
        <p:spPr/>
        <p:txBody>
          <a:bodyPr/>
          <a:lstStyle>
            <a:lvl1pPr>
              <a:defRPr>
                <a:solidFill>
                  <a:schemeClr val="tx2"/>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4" name="Footer Placeholder 3">
            <a:extLst>
              <a:ext uri="{FF2B5EF4-FFF2-40B4-BE49-F238E27FC236}">
                <a16:creationId xmlns:a16="http://schemas.microsoft.com/office/drawing/2014/main" id="{D8E48BBA-2F08-487F-B2E4-7900BAC7A325}"/>
              </a:ext>
            </a:extLst>
          </p:cNvPr>
          <p:cNvSpPr>
            <a:spLocks noGrp="1"/>
          </p:cNvSpPr>
          <p:nvPr>
            <p:ph type="ftr" sz="quarter" idx="11"/>
          </p:nvPr>
        </p:nvSpPr>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8" name="Content Placeholder 5">
            <a:extLst>
              <a:ext uri="{FF2B5EF4-FFF2-40B4-BE49-F238E27FC236}">
                <a16:creationId xmlns:a16="http://schemas.microsoft.com/office/drawing/2014/main" id="{BBCF5040-1466-4C63-ABB1-A6EA1F437CE3}"/>
              </a:ext>
            </a:extLst>
          </p:cNvPr>
          <p:cNvSpPr>
            <a:spLocks noGrp="1"/>
          </p:cNvSpPr>
          <p:nvPr>
            <p:ph sz="quarter" idx="13" hasCustomPrompt="1"/>
          </p:nvPr>
        </p:nvSpPr>
        <p:spPr>
          <a:xfrm>
            <a:off x="838200" y="4420652"/>
            <a:ext cx="5489051" cy="1780122"/>
          </a:xfrm>
          <a:prstGeom prst="rect">
            <a:avLst/>
          </a:prstGeom>
        </p:spPr>
        <p:txBody>
          <a:bodyPr>
            <a:normAutofit/>
          </a:bodyPr>
          <a:lstStyle>
            <a:lvl1pPr marL="0" indent="0">
              <a:lnSpc>
                <a:spcPct val="100000"/>
              </a:lnSpc>
              <a:buClr>
                <a:schemeClr val="tx1"/>
              </a:buClr>
              <a:buFont typeface="Wingdings" panose="05000000000000000000" pitchFamily="2" charset="2"/>
              <a:buNone/>
              <a:defRPr lang="en-GB" sz="1400" b="0" i="0" smtClean="0">
                <a:solidFill>
                  <a:srgbClr val="151615"/>
                </a:solidFill>
                <a:effectLst/>
                <a:latin typeface="Roboto" panose="02000000000000000000" pitchFamily="2" charset="0"/>
                <a:ea typeface="Roboto" panose="02000000000000000000" pitchFamily="2" charset="0"/>
                <a:cs typeface="Roboto" panose="02000000000000000000" pitchFamily="2" charset="0"/>
              </a:defRPr>
            </a:lvl1pPr>
            <a:lvl2pPr>
              <a:lnSpc>
                <a:spcPct val="100000"/>
              </a:lnSpc>
              <a:defRPr sz="2000">
                <a:latin typeface="Arial" panose="020B0604020202020204" pitchFamily="34" charset="0"/>
                <a:cs typeface="Arial" panose="020B0604020202020204" pitchFamily="34" charset="0"/>
              </a:defRPr>
            </a:lvl2pPr>
            <a:lvl3pPr>
              <a:lnSpc>
                <a:spcPct val="100000"/>
              </a:lnSpc>
              <a:defRPr sz="1800">
                <a:latin typeface="Arial" panose="020B0604020202020204" pitchFamily="34" charset="0"/>
                <a:cs typeface="Arial" panose="020B0604020202020204" pitchFamily="34" charset="0"/>
              </a:defRPr>
            </a:lvl3pPr>
            <a:lvl4pPr>
              <a:lnSpc>
                <a:spcPct val="100000"/>
              </a:lnSpc>
              <a:defRPr sz="1600">
                <a:latin typeface="Arial" panose="020B0604020202020204" pitchFamily="34" charset="0"/>
                <a:cs typeface="Arial" panose="020B0604020202020204" pitchFamily="34" charset="0"/>
              </a:defRPr>
            </a:lvl4pPr>
            <a:lvl5pPr>
              <a:lnSpc>
                <a:spcPct val="100000"/>
              </a:lnSpc>
              <a:defRPr sz="1600">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sed do </a:t>
            </a:r>
            <a:r>
              <a:rPr lang="en-US" err="1"/>
              <a:t>eiusmod</a:t>
            </a:r>
            <a:r>
              <a:rPr lang="en-US"/>
              <a:t> </a:t>
            </a:r>
            <a:r>
              <a:rPr lang="en-US" err="1"/>
              <a:t>tempor</a:t>
            </a:r>
            <a:r>
              <a:rPr lang="en-US"/>
              <a:t> </a:t>
            </a:r>
            <a:r>
              <a:rPr lang="en-US" err="1"/>
              <a:t>incididunt</a:t>
            </a:r>
            <a:r>
              <a:rPr lang="en-US"/>
              <a:t> </a:t>
            </a:r>
            <a:r>
              <a:rPr lang="en-US" err="1"/>
              <a:t>ut</a:t>
            </a:r>
            <a:r>
              <a:rPr lang="en-US"/>
              <a:t> </a:t>
            </a:r>
            <a:r>
              <a:rPr lang="en-US" err="1"/>
              <a:t>labore</a:t>
            </a:r>
            <a:r>
              <a:rPr lang="en-US"/>
              <a:t> et dolore magna </a:t>
            </a:r>
            <a:r>
              <a:rPr lang="en-US" err="1"/>
              <a:t>aliqua</a:t>
            </a:r>
            <a:r>
              <a:rPr lang="en-US"/>
              <a:t>. Ut </a:t>
            </a:r>
            <a:r>
              <a:rPr lang="en-US" err="1"/>
              <a:t>enim</a:t>
            </a:r>
            <a:r>
              <a:rPr lang="en-US"/>
              <a:t> ad minim </a:t>
            </a:r>
            <a:r>
              <a:rPr lang="en-US" err="1"/>
              <a:t>veniam</a:t>
            </a:r>
            <a:r>
              <a:rPr lang="en-US"/>
              <a:t>, </a:t>
            </a:r>
            <a:r>
              <a:rPr lang="en-US" err="1"/>
              <a:t>quis</a:t>
            </a:r>
            <a:r>
              <a:rPr lang="en-US"/>
              <a:t> </a:t>
            </a:r>
            <a:r>
              <a:rPr lang="en-US" err="1"/>
              <a:t>nostrud</a:t>
            </a:r>
            <a:r>
              <a:rPr lang="en-US"/>
              <a:t> exercitation </a:t>
            </a:r>
            <a:r>
              <a:rPr lang="en-US" err="1"/>
              <a:t>ullamco</a:t>
            </a:r>
            <a:r>
              <a:rPr lang="en-US"/>
              <a:t> </a:t>
            </a:r>
            <a:r>
              <a:rPr lang="en-US" err="1"/>
              <a:t>laboris</a:t>
            </a:r>
            <a:r>
              <a:rPr lang="en-US"/>
              <a:t> nisi </a:t>
            </a:r>
            <a:r>
              <a:rPr lang="en-US" err="1"/>
              <a:t>ut</a:t>
            </a:r>
            <a:r>
              <a:rPr lang="en-US"/>
              <a:t> </a:t>
            </a:r>
            <a:r>
              <a:rPr lang="en-US" err="1"/>
              <a:t>aliquip</a:t>
            </a:r>
            <a:r>
              <a:rPr lang="en-US"/>
              <a:t> ex </a:t>
            </a:r>
            <a:r>
              <a:rPr lang="en-US" err="1"/>
              <a:t>ea</a:t>
            </a:r>
            <a:r>
              <a:rPr lang="en-US"/>
              <a:t> </a:t>
            </a:r>
            <a:r>
              <a:rPr lang="en-US" err="1"/>
              <a:t>commodo</a:t>
            </a:r>
            <a:r>
              <a:rPr lang="en-US"/>
              <a:t> </a:t>
            </a:r>
            <a:r>
              <a:rPr lang="en-US" err="1"/>
              <a:t>consequat</a:t>
            </a:r>
            <a:r>
              <a:rPr lang="en-US"/>
              <a:t>.</a:t>
            </a:r>
          </a:p>
        </p:txBody>
      </p:sp>
      <p:sp>
        <p:nvSpPr>
          <p:cNvPr id="10" name="Content Placeholder 5">
            <a:extLst>
              <a:ext uri="{FF2B5EF4-FFF2-40B4-BE49-F238E27FC236}">
                <a16:creationId xmlns:a16="http://schemas.microsoft.com/office/drawing/2014/main" id="{ABE02D42-F51F-457B-9A1A-9810E7EB9C59}"/>
              </a:ext>
            </a:extLst>
          </p:cNvPr>
          <p:cNvSpPr>
            <a:spLocks noGrp="1"/>
          </p:cNvSpPr>
          <p:nvPr>
            <p:ph sz="quarter" idx="14" hasCustomPrompt="1"/>
          </p:nvPr>
        </p:nvSpPr>
        <p:spPr>
          <a:xfrm>
            <a:off x="6713537" y="4420652"/>
            <a:ext cx="4618397" cy="1780121"/>
          </a:xfrm>
          <a:prstGeom prst="rect">
            <a:avLst/>
          </a:prstGeom>
        </p:spPr>
        <p:txBody>
          <a:bodyPr>
            <a:normAutofit/>
          </a:bodyPr>
          <a:lstStyle>
            <a:lvl1pPr marL="285750" marR="0" indent="-285750" algn="l" defTabSz="914400" rtl="0" eaLnBrk="1" fontAlgn="auto" latinLnBrk="0" hangingPunct="1">
              <a:lnSpc>
                <a:spcPct val="100000"/>
              </a:lnSpc>
              <a:spcBef>
                <a:spcPts val="1000"/>
              </a:spcBef>
              <a:spcAft>
                <a:spcPts val="0"/>
              </a:spcAft>
              <a:buClr>
                <a:schemeClr val="tx1"/>
              </a:buClr>
              <a:buSzTx/>
              <a:buFont typeface="Wingdings" panose="05000000000000000000" pitchFamily="2" charset="2"/>
              <a:buChar char="§"/>
              <a:tabLst/>
              <a:defRPr sz="1400">
                <a:solidFill>
                  <a:srgbClr val="151615"/>
                </a:solidFill>
                <a:latin typeface="Roboto" panose="02000000000000000000" pitchFamily="2" charset="0"/>
                <a:ea typeface="Roboto" panose="02000000000000000000" pitchFamily="2" charset="0"/>
                <a:cs typeface="Roboto" panose="02000000000000000000" pitchFamily="2" charset="0"/>
              </a:defRPr>
            </a:lvl1pPr>
            <a:lvl2pPr>
              <a:lnSpc>
                <a:spcPct val="100000"/>
              </a:lnSpc>
              <a:defRPr sz="2000">
                <a:latin typeface="Arial" panose="020B0604020202020204" pitchFamily="34" charset="0"/>
                <a:cs typeface="Arial" panose="020B0604020202020204" pitchFamily="34" charset="0"/>
              </a:defRPr>
            </a:lvl2pPr>
            <a:lvl3pPr>
              <a:lnSpc>
                <a:spcPct val="100000"/>
              </a:lnSpc>
              <a:defRPr sz="1800">
                <a:latin typeface="Arial" panose="020B0604020202020204" pitchFamily="34" charset="0"/>
                <a:cs typeface="Arial" panose="020B0604020202020204" pitchFamily="34" charset="0"/>
              </a:defRPr>
            </a:lvl3pPr>
            <a:lvl4pPr>
              <a:lnSpc>
                <a:spcPct val="100000"/>
              </a:lnSpc>
              <a:defRPr sz="1600">
                <a:latin typeface="Arial" panose="020B0604020202020204" pitchFamily="34" charset="0"/>
                <a:cs typeface="Arial" panose="020B0604020202020204" pitchFamily="34" charset="0"/>
              </a:defRPr>
            </a:lvl4pPr>
            <a:lvl5pPr>
              <a:lnSpc>
                <a:spcPct val="100000"/>
              </a:lnSpc>
              <a:defRPr sz="1600">
                <a:latin typeface="Arial" panose="020B0604020202020204" pitchFamily="34" charset="0"/>
                <a:cs typeface="Arial" panose="020B0604020202020204" pitchFamily="34" charset="0"/>
              </a:defRPr>
            </a:lvl5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sed do </a:t>
            </a:r>
            <a:r>
              <a:rPr lang="en-US" err="1"/>
              <a:t>eiusmod</a:t>
            </a:r>
            <a:r>
              <a:rPr lang="en-US"/>
              <a:t> </a:t>
            </a:r>
            <a:r>
              <a:rPr lang="en-US" err="1"/>
              <a:t>tempor</a:t>
            </a:r>
            <a:r>
              <a:rPr lang="en-US"/>
              <a:t> </a:t>
            </a:r>
            <a:r>
              <a:rPr lang="en-US" err="1"/>
              <a:t>incididunt</a:t>
            </a:r>
            <a:r>
              <a:rPr lang="en-US"/>
              <a:t> </a:t>
            </a:r>
            <a:r>
              <a:rPr lang="en-US" err="1"/>
              <a:t>ut</a:t>
            </a:r>
            <a:r>
              <a:rPr lang="en-US"/>
              <a:t> </a:t>
            </a:r>
            <a:r>
              <a:rPr lang="en-US" err="1"/>
              <a:t>labore</a:t>
            </a:r>
            <a:r>
              <a:rPr lang="en-US"/>
              <a:t> et dolore magna </a:t>
            </a:r>
            <a:r>
              <a:rPr lang="en-US" err="1"/>
              <a:t>aliqua</a:t>
            </a:r>
            <a:r>
              <a:rPr lang="en-US"/>
              <a:t>. Ut </a:t>
            </a:r>
            <a:r>
              <a:rPr lang="en-US" err="1"/>
              <a:t>enim</a:t>
            </a:r>
            <a:r>
              <a:rPr lang="en-US"/>
              <a:t> ad minim </a:t>
            </a:r>
            <a:r>
              <a:rPr lang="en-US" err="1"/>
              <a:t>veniam</a:t>
            </a:r>
            <a:r>
              <a:rPr lang="en-US"/>
              <a:t>, </a:t>
            </a:r>
            <a:r>
              <a:rPr lang="en-US" err="1"/>
              <a:t>quis</a:t>
            </a:r>
            <a:r>
              <a:rPr lang="en-US"/>
              <a:t> </a:t>
            </a:r>
            <a:r>
              <a:rPr lang="en-US" err="1"/>
              <a:t>nostrud</a:t>
            </a:r>
            <a:r>
              <a:rPr lang="en-US"/>
              <a:t> exercitation </a:t>
            </a:r>
            <a:r>
              <a:rPr lang="en-US" err="1"/>
              <a:t>ullamco</a:t>
            </a:r>
            <a:r>
              <a:rPr lang="en-US"/>
              <a:t> </a:t>
            </a:r>
            <a:r>
              <a:rPr lang="en-US" err="1"/>
              <a:t>laboris</a:t>
            </a:r>
            <a:r>
              <a:rPr lang="en-US"/>
              <a:t> nisi </a:t>
            </a:r>
            <a:r>
              <a:rPr lang="en-US" err="1"/>
              <a:t>ut</a:t>
            </a:r>
            <a:r>
              <a:rPr lang="en-US"/>
              <a:t> </a:t>
            </a:r>
            <a:r>
              <a:rPr lang="en-US" err="1"/>
              <a:t>aliquip</a:t>
            </a:r>
            <a:r>
              <a:rPr lang="en-US"/>
              <a:t> ex </a:t>
            </a:r>
            <a:r>
              <a:rPr lang="en-US" err="1"/>
              <a:t>ea</a:t>
            </a:r>
            <a:r>
              <a:rPr lang="en-US"/>
              <a:t> </a:t>
            </a:r>
            <a:r>
              <a:rPr lang="en-US" err="1"/>
              <a:t>commodo</a:t>
            </a:r>
            <a:r>
              <a:rPr lang="en-US"/>
              <a:t> </a:t>
            </a:r>
            <a:r>
              <a:rPr lang="en-US" err="1"/>
              <a:t>consequat</a:t>
            </a:r>
            <a:r>
              <a:rPr lang="en-US"/>
              <a:t>.</a:t>
            </a:r>
          </a:p>
        </p:txBody>
      </p:sp>
      <p:sp>
        <p:nvSpPr>
          <p:cNvPr id="12" name="Picture Placeholder 11">
            <a:extLst>
              <a:ext uri="{FF2B5EF4-FFF2-40B4-BE49-F238E27FC236}">
                <a16:creationId xmlns:a16="http://schemas.microsoft.com/office/drawing/2014/main" id="{237ED93B-1769-4D65-9258-096D40C9263E}"/>
              </a:ext>
            </a:extLst>
          </p:cNvPr>
          <p:cNvSpPr>
            <a:spLocks noGrp="1"/>
          </p:cNvSpPr>
          <p:nvPr>
            <p:ph type="pic" sz="quarter" idx="15"/>
          </p:nvPr>
        </p:nvSpPr>
        <p:spPr>
          <a:xfrm>
            <a:off x="0" y="0"/>
            <a:ext cx="12191999" cy="3428999"/>
          </a:xfrm>
          <a:prstGeom prst="rect">
            <a:avLst/>
          </a:prstGeom>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endParaRPr lang="en-GB"/>
          </a:p>
        </p:txBody>
      </p:sp>
    </p:spTree>
    <p:extLst>
      <p:ext uri="{BB962C8B-B14F-4D97-AF65-F5344CB8AC3E}">
        <p14:creationId xmlns:p14="http://schemas.microsoft.com/office/powerpoint/2010/main" val="17850341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lumn Image with LHS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6AF80-E7AB-4C96-9ED9-5A0E1A490790}"/>
              </a:ext>
            </a:extLst>
          </p:cNvPr>
          <p:cNvSpPr>
            <a:spLocks noGrp="1"/>
          </p:cNvSpPr>
          <p:nvPr>
            <p:ph type="title"/>
          </p:nvPr>
        </p:nvSpPr>
        <p:spPr>
          <a:xfrm>
            <a:off x="4770783" y="365126"/>
            <a:ext cx="6583017" cy="1011471"/>
          </a:xfrm>
          <a:prstGeom prst="rect">
            <a:avLst/>
          </a:prstGeom>
        </p:spPr>
        <p:txBody>
          <a:bodyPr anchor="ctr" anchorCtr="0"/>
          <a:lstStyle>
            <a:lvl1pPr>
              <a:defRPr sz="2800" b="1">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3B73EC17-E048-41D1-84F6-1E6729F8C69F}"/>
              </a:ext>
            </a:extLst>
          </p:cNvPr>
          <p:cNvSpPr>
            <a:spLocks noGrp="1"/>
          </p:cNvSpPr>
          <p:nvPr>
            <p:ph type="sldNum" sz="quarter" idx="10"/>
          </p:nvPr>
        </p:nvSpPr>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4" name="Footer Placeholder 3">
            <a:extLst>
              <a:ext uri="{FF2B5EF4-FFF2-40B4-BE49-F238E27FC236}">
                <a16:creationId xmlns:a16="http://schemas.microsoft.com/office/drawing/2014/main" id="{D8E48BBA-2F08-487F-B2E4-7900BAC7A325}"/>
              </a:ext>
            </a:extLst>
          </p:cNvPr>
          <p:cNvSpPr>
            <a:spLocks noGrp="1"/>
          </p:cNvSpPr>
          <p:nvPr>
            <p:ph type="ftr" sz="quarter" idx="11"/>
          </p:nvPr>
        </p:nvSpPr>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8" name="Content Placeholder 5">
            <a:extLst>
              <a:ext uri="{FF2B5EF4-FFF2-40B4-BE49-F238E27FC236}">
                <a16:creationId xmlns:a16="http://schemas.microsoft.com/office/drawing/2014/main" id="{BBCF5040-1466-4C63-ABB1-A6EA1F437CE3}"/>
              </a:ext>
            </a:extLst>
          </p:cNvPr>
          <p:cNvSpPr>
            <a:spLocks noGrp="1"/>
          </p:cNvSpPr>
          <p:nvPr>
            <p:ph sz="quarter" idx="13" hasCustomPrompt="1"/>
          </p:nvPr>
        </p:nvSpPr>
        <p:spPr>
          <a:xfrm>
            <a:off x="4770784" y="1666081"/>
            <a:ext cx="6583016" cy="4379926"/>
          </a:xfrm>
          <a:prstGeom prst="rect">
            <a:avLst/>
          </a:prstGeom>
        </p:spPr>
        <p:txBody>
          <a:bodyPr>
            <a:normAutofit/>
          </a:bodyPr>
          <a:lstStyle>
            <a:lvl1pPr marL="285750" indent="-285750">
              <a:lnSpc>
                <a:spcPct val="100000"/>
              </a:lnSpc>
              <a:buClr>
                <a:schemeClr val="tx1"/>
              </a:buClr>
              <a:buFont typeface="Wingdings" panose="05000000000000000000" pitchFamily="2" charset="2"/>
              <a:buChar char="§"/>
              <a:defRPr lang="en-GB" sz="1800" b="0" i="0" smtClean="0">
                <a:solidFill>
                  <a:srgbClr val="151615"/>
                </a:solidFill>
                <a:effectLst/>
                <a:latin typeface="Roboto" panose="02000000000000000000" pitchFamily="2" charset="0"/>
                <a:ea typeface="Roboto" panose="02000000000000000000" pitchFamily="2" charset="0"/>
                <a:cs typeface="Roboto" panose="02000000000000000000" pitchFamily="2" charset="0"/>
              </a:defRPr>
            </a:lvl1pPr>
            <a:lvl2pPr>
              <a:lnSpc>
                <a:spcPct val="100000"/>
              </a:lnSpc>
              <a:defRPr sz="2000">
                <a:latin typeface="Arial" panose="020B0604020202020204" pitchFamily="34" charset="0"/>
                <a:cs typeface="Arial" panose="020B0604020202020204" pitchFamily="34" charset="0"/>
              </a:defRPr>
            </a:lvl2pPr>
            <a:lvl3pPr>
              <a:lnSpc>
                <a:spcPct val="100000"/>
              </a:lnSpc>
              <a:defRPr sz="1800">
                <a:latin typeface="Arial" panose="020B0604020202020204" pitchFamily="34" charset="0"/>
                <a:cs typeface="Arial" panose="020B0604020202020204" pitchFamily="34" charset="0"/>
              </a:defRPr>
            </a:lvl3pPr>
            <a:lvl4pPr>
              <a:lnSpc>
                <a:spcPct val="100000"/>
              </a:lnSpc>
              <a:defRPr sz="1600">
                <a:latin typeface="Arial" panose="020B0604020202020204" pitchFamily="34" charset="0"/>
                <a:cs typeface="Arial" panose="020B0604020202020204" pitchFamily="34" charset="0"/>
              </a:defRPr>
            </a:lvl4pPr>
            <a:lvl5pPr>
              <a:lnSpc>
                <a:spcPct val="100000"/>
              </a:lnSpc>
              <a:defRPr sz="1600">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sed do </a:t>
            </a:r>
            <a:r>
              <a:rPr lang="en-US" err="1"/>
              <a:t>eiusmod</a:t>
            </a:r>
            <a:r>
              <a:rPr lang="en-US"/>
              <a:t> </a:t>
            </a:r>
            <a:r>
              <a:rPr lang="en-US" err="1"/>
              <a:t>tempor</a:t>
            </a:r>
            <a:r>
              <a:rPr lang="en-US"/>
              <a:t> </a:t>
            </a:r>
            <a:r>
              <a:rPr lang="en-US" err="1"/>
              <a:t>incididunt</a:t>
            </a:r>
            <a:r>
              <a:rPr lang="en-US"/>
              <a:t> </a:t>
            </a:r>
            <a:r>
              <a:rPr lang="en-US" err="1"/>
              <a:t>ut</a:t>
            </a:r>
            <a:r>
              <a:rPr lang="en-US"/>
              <a:t> </a:t>
            </a:r>
            <a:r>
              <a:rPr lang="en-US" err="1"/>
              <a:t>labore</a:t>
            </a:r>
            <a:r>
              <a:rPr lang="en-US"/>
              <a:t> et dolore magna </a:t>
            </a:r>
            <a:r>
              <a:rPr lang="en-US" err="1"/>
              <a:t>aliqua</a:t>
            </a:r>
            <a:r>
              <a:rPr lang="en-US"/>
              <a:t>. Ut </a:t>
            </a:r>
            <a:r>
              <a:rPr lang="en-US" err="1"/>
              <a:t>enim</a:t>
            </a:r>
            <a:r>
              <a:rPr lang="en-US"/>
              <a:t> ad minim </a:t>
            </a:r>
            <a:r>
              <a:rPr lang="en-US" err="1"/>
              <a:t>veniam</a:t>
            </a:r>
            <a:r>
              <a:rPr lang="en-US"/>
              <a:t>, </a:t>
            </a:r>
            <a:r>
              <a:rPr lang="en-US" err="1"/>
              <a:t>quis</a:t>
            </a:r>
            <a:r>
              <a:rPr lang="en-US"/>
              <a:t> </a:t>
            </a:r>
            <a:r>
              <a:rPr lang="en-US" err="1"/>
              <a:t>nostrud</a:t>
            </a:r>
            <a:r>
              <a:rPr lang="en-US"/>
              <a:t> exercitation </a:t>
            </a:r>
            <a:r>
              <a:rPr lang="en-US" err="1"/>
              <a:t>ullamco</a:t>
            </a:r>
            <a:r>
              <a:rPr lang="en-US"/>
              <a:t> </a:t>
            </a:r>
            <a:r>
              <a:rPr lang="en-US" err="1"/>
              <a:t>laboris</a:t>
            </a:r>
            <a:r>
              <a:rPr lang="en-US"/>
              <a:t> nisi </a:t>
            </a:r>
            <a:r>
              <a:rPr lang="en-US" err="1"/>
              <a:t>ut</a:t>
            </a:r>
            <a:r>
              <a:rPr lang="en-US"/>
              <a:t> </a:t>
            </a:r>
            <a:r>
              <a:rPr lang="en-US" err="1"/>
              <a:t>aliquip</a:t>
            </a:r>
            <a:r>
              <a:rPr lang="en-US"/>
              <a:t> ex </a:t>
            </a:r>
            <a:r>
              <a:rPr lang="en-US" err="1"/>
              <a:t>ea</a:t>
            </a:r>
            <a:r>
              <a:rPr lang="en-US"/>
              <a:t> </a:t>
            </a:r>
            <a:r>
              <a:rPr lang="en-US" err="1"/>
              <a:t>commodo</a:t>
            </a:r>
            <a:r>
              <a:rPr lang="en-US"/>
              <a:t> </a:t>
            </a:r>
            <a:r>
              <a:rPr lang="en-US" err="1"/>
              <a:t>consequat</a:t>
            </a:r>
            <a:r>
              <a:rPr lang="en-US"/>
              <a:t>.</a:t>
            </a:r>
          </a:p>
        </p:txBody>
      </p:sp>
      <p:sp>
        <p:nvSpPr>
          <p:cNvPr id="12" name="Picture Placeholder 11">
            <a:extLst>
              <a:ext uri="{FF2B5EF4-FFF2-40B4-BE49-F238E27FC236}">
                <a16:creationId xmlns:a16="http://schemas.microsoft.com/office/drawing/2014/main" id="{237ED93B-1769-4D65-9258-096D40C9263E}"/>
              </a:ext>
            </a:extLst>
          </p:cNvPr>
          <p:cNvSpPr>
            <a:spLocks noGrp="1"/>
          </p:cNvSpPr>
          <p:nvPr>
            <p:ph type="pic" sz="quarter" idx="15"/>
          </p:nvPr>
        </p:nvSpPr>
        <p:spPr>
          <a:xfrm>
            <a:off x="1704216" y="0"/>
            <a:ext cx="2493068" cy="6858000"/>
          </a:xfrm>
          <a:prstGeom prst="rect">
            <a:avLst/>
          </a:prstGeom>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endParaRPr lang="en-GB"/>
          </a:p>
        </p:txBody>
      </p:sp>
    </p:spTree>
    <p:extLst>
      <p:ext uri="{BB962C8B-B14F-4D97-AF65-F5344CB8AC3E}">
        <p14:creationId xmlns:p14="http://schemas.microsoft.com/office/powerpoint/2010/main" val="6751646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hree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6AF80-E7AB-4C96-9ED9-5A0E1A490790}"/>
              </a:ext>
            </a:extLst>
          </p:cNvPr>
          <p:cNvSpPr>
            <a:spLocks noGrp="1"/>
          </p:cNvSpPr>
          <p:nvPr>
            <p:ph type="title"/>
          </p:nvPr>
        </p:nvSpPr>
        <p:spPr>
          <a:xfrm>
            <a:off x="838200" y="365126"/>
            <a:ext cx="10515600" cy="593418"/>
          </a:xfrm>
          <a:prstGeom prst="rect">
            <a:avLst/>
          </a:prstGeom>
        </p:spPr>
        <p:txBody>
          <a:bodyPr/>
          <a:lstStyle>
            <a:lvl1pPr>
              <a:defRPr sz="3600" b="1">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3B73EC17-E048-41D1-84F6-1E6729F8C69F}"/>
              </a:ext>
            </a:extLst>
          </p:cNvPr>
          <p:cNvSpPr>
            <a:spLocks noGrp="1"/>
          </p:cNvSpPr>
          <p:nvPr>
            <p:ph type="sldNum" sz="quarter" idx="10"/>
          </p:nvPr>
        </p:nvSpPr>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4" name="Footer Placeholder 3">
            <a:extLst>
              <a:ext uri="{FF2B5EF4-FFF2-40B4-BE49-F238E27FC236}">
                <a16:creationId xmlns:a16="http://schemas.microsoft.com/office/drawing/2014/main" id="{D8E48BBA-2F08-487F-B2E4-7900BAC7A325}"/>
              </a:ext>
            </a:extLst>
          </p:cNvPr>
          <p:cNvSpPr>
            <a:spLocks noGrp="1"/>
          </p:cNvSpPr>
          <p:nvPr>
            <p:ph type="ftr" sz="quarter" idx="11"/>
          </p:nvPr>
        </p:nvSpPr>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6" name="Content Placeholder 5">
            <a:extLst>
              <a:ext uri="{FF2B5EF4-FFF2-40B4-BE49-F238E27FC236}">
                <a16:creationId xmlns:a16="http://schemas.microsoft.com/office/drawing/2014/main" id="{3A3123B5-0AD7-4F59-85F0-73E423FC4B33}"/>
              </a:ext>
            </a:extLst>
          </p:cNvPr>
          <p:cNvSpPr>
            <a:spLocks noGrp="1"/>
          </p:cNvSpPr>
          <p:nvPr>
            <p:ph sz="quarter" idx="12"/>
          </p:nvPr>
        </p:nvSpPr>
        <p:spPr>
          <a:xfrm>
            <a:off x="7985760" y="1321242"/>
            <a:ext cx="3368040" cy="4768215"/>
          </a:xfrm>
          <a:prstGeom prst="rect">
            <a:avLst/>
          </a:prstGeom>
        </p:spPr>
        <p:txBody>
          <a:bodyPr>
            <a:normAutofit/>
          </a:bodyPr>
          <a:lstStyle>
            <a:lvl1pPr marL="228600" indent="-228600">
              <a:lnSpc>
                <a:spcPct val="100000"/>
              </a:lnSpc>
              <a:buClr>
                <a:schemeClr val="tx1"/>
              </a:buClr>
              <a:buFont typeface="Wingdings" panose="05000000000000000000" pitchFamily="2" charset="2"/>
              <a:buChar char="§"/>
              <a:defRPr sz="1800">
                <a:solidFill>
                  <a:srgbClr val="151615"/>
                </a:solidFill>
                <a:latin typeface="Roboto" panose="02000000000000000000" pitchFamily="2" charset="0"/>
                <a:ea typeface="Roboto" panose="02000000000000000000" pitchFamily="2" charset="0"/>
                <a:cs typeface="Roboto" panose="02000000000000000000" pitchFamily="2" charset="0"/>
              </a:defRPr>
            </a:lvl1pPr>
            <a:lvl2pPr marL="685800" indent="-228600">
              <a:lnSpc>
                <a:spcPct val="100000"/>
              </a:lnSpc>
              <a:buClr>
                <a:schemeClr val="tx1"/>
              </a:buClr>
              <a:buFont typeface="Wingdings" panose="05000000000000000000" pitchFamily="2" charset="2"/>
              <a:buChar char="§"/>
              <a:defRPr sz="1600">
                <a:solidFill>
                  <a:srgbClr val="151615"/>
                </a:solidFill>
                <a:latin typeface="Roboto" panose="02000000000000000000" pitchFamily="2" charset="0"/>
                <a:ea typeface="Roboto" panose="02000000000000000000" pitchFamily="2" charset="0"/>
                <a:cs typeface="Roboto" panose="02000000000000000000" pitchFamily="2" charset="0"/>
              </a:defRPr>
            </a:lvl2pPr>
            <a:lvl3pPr marL="1143000" indent="-228600">
              <a:lnSpc>
                <a:spcPct val="100000"/>
              </a:lnSpc>
              <a:buClr>
                <a:schemeClr val="tx1"/>
              </a:buClr>
              <a:buFont typeface="Wingdings" panose="05000000000000000000" pitchFamily="2" charset="2"/>
              <a:buChar char="§"/>
              <a:defRPr sz="1400">
                <a:solidFill>
                  <a:srgbClr val="151615"/>
                </a:solidFill>
                <a:latin typeface="Roboto" panose="02000000000000000000" pitchFamily="2" charset="0"/>
                <a:ea typeface="Roboto" panose="02000000000000000000" pitchFamily="2" charset="0"/>
                <a:cs typeface="Roboto" panose="02000000000000000000" pitchFamily="2" charset="0"/>
              </a:defRPr>
            </a:lvl3pPr>
            <a:lvl4pPr marL="1600200" indent="-228600">
              <a:lnSpc>
                <a:spcPct val="100000"/>
              </a:lnSpc>
              <a:buClr>
                <a:schemeClr val="tx1"/>
              </a:buClr>
              <a:buFont typeface="Wingdings" panose="05000000000000000000" pitchFamily="2" charset="2"/>
              <a:buChar char="§"/>
              <a:defRPr sz="1200">
                <a:solidFill>
                  <a:srgbClr val="151615"/>
                </a:solidFill>
                <a:latin typeface="Roboto" panose="02000000000000000000" pitchFamily="2" charset="0"/>
                <a:ea typeface="Roboto" panose="02000000000000000000" pitchFamily="2" charset="0"/>
                <a:cs typeface="Roboto" panose="02000000000000000000" pitchFamily="2" charset="0"/>
              </a:defRPr>
            </a:lvl4pPr>
            <a:lvl5pPr marL="2057400" indent="-228600">
              <a:lnSpc>
                <a:spcPct val="100000"/>
              </a:lnSpc>
              <a:buClr>
                <a:schemeClr val="tx1"/>
              </a:buClr>
              <a:buFont typeface="Wingdings" panose="05000000000000000000" pitchFamily="2" charset="2"/>
              <a:buChar char="§"/>
              <a:defRPr sz="1200">
                <a:solidFill>
                  <a:srgbClr val="151615"/>
                </a:solidFill>
                <a:latin typeface="Roboto" panose="02000000000000000000" pitchFamily="2" charset="0"/>
                <a:ea typeface="Roboto" panose="02000000000000000000" pitchFamily="2" charset="0"/>
                <a:cs typeface="Roboto" panose="02000000000000000000" pitchFamily="2"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Content Placeholder 5">
            <a:extLst>
              <a:ext uri="{FF2B5EF4-FFF2-40B4-BE49-F238E27FC236}">
                <a16:creationId xmlns:a16="http://schemas.microsoft.com/office/drawing/2014/main" id="{F703DEFD-0A70-4444-8E65-BF9CD2BFBEA5}"/>
              </a:ext>
            </a:extLst>
          </p:cNvPr>
          <p:cNvSpPr>
            <a:spLocks noGrp="1"/>
          </p:cNvSpPr>
          <p:nvPr>
            <p:ph sz="quarter" idx="13"/>
          </p:nvPr>
        </p:nvSpPr>
        <p:spPr>
          <a:xfrm>
            <a:off x="4411980" y="1313268"/>
            <a:ext cx="3368040" cy="4768215"/>
          </a:xfrm>
          <a:prstGeom prst="rect">
            <a:avLst/>
          </a:prstGeom>
        </p:spPr>
        <p:txBody>
          <a:bodyPr>
            <a:normAutofit/>
          </a:bodyPr>
          <a:lstStyle>
            <a:lvl1pPr marL="228600" indent="-228600">
              <a:lnSpc>
                <a:spcPct val="100000"/>
              </a:lnSpc>
              <a:buClr>
                <a:schemeClr val="tx1"/>
              </a:buClr>
              <a:buFont typeface="Wingdings" panose="05000000000000000000" pitchFamily="2" charset="2"/>
              <a:buChar char="§"/>
              <a:defRPr sz="1800">
                <a:solidFill>
                  <a:srgbClr val="151615"/>
                </a:solidFill>
                <a:latin typeface="Roboto" panose="02000000000000000000" pitchFamily="2" charset="0"/>
                <a:ea typeface="Roboto" panose="02000000000000000000" pitchFamily="2" charset="0"/>
                <a:cs typeface="Roboto" panose="02000000000000000000" pitchFamily="2" charset="0"/>
              </a:defRPr>
            </a:lvl1pPr>
            <a:lvl2pPr marL="685800" indent="-228600">
              <a:lnSpc>
                <a:spcPct val="100000"/>
              </a:lnSpc>
              <a:buClr>
                <a:schemeClr val="tx1"/>
              </a:buClr>
              <a:buFont typeface="Wingdings" panose="05000000000000000000" pitchFamily="2" charset="2"/>
              <a:buChar char="§"/>
              <a:defRPr sz="1600">
                <a:solidFill>
                  <a:srgbClr val="151615"/>
                </a:solidFill>
                <a:latin typeface="Roboto" panose="02000000000000000000" pitchFamily="2" charset="0"/>
                <a:ea typeface="Roboto" panose="02000000000000000000" pitchFamily="2" charset="0"/>
                <a:cs typeface="Roboto" panose="02000000000000000000" pitchFamily="2" charset="0"/>
              </a:defRPr>
            </a:lvl2pPr>
            <a:lvl3pPr marL="1143000" indent="-228600">
              <a:lnSpc>
                <a:spcPct val="100000"/>
              </a:lnSpc>
              <a:buClr>
                <a:schemeClr val="tx1"/>
              </a:buClr>
              <a:buFont typeface="Wingdings" panose="05000000000000000000" pitchFamily="2" charset="2"/>
              <a:buChar char="§"/>
              <a:defRPr sz="1400">
                <a:solidFill>
                  <a:srgbClr val="151615"/>
                </a:solidFill>
                <a:latin typeface="Roboto" panose="02000000000000000000" pitchFamily="2" charset="0"/>
                <a:ea typeface="Roboto" panose="02000000000000000000" pitchFamily="2" charset="0"/>
                <a:cs typeface="Roboto" panose="02000000000000000000" pitchFamily="2" charset="0"/>
              </a:defRPr>
            </a:lvl3pPr>
            <a:lvl4pPr marL="1600200" indent="-228600">
              <a:lnSpc>
                <a:spcPct val="100000"/>
              </a:lnSpc>
              <a:buClr>
                <a:schemeClr val="tx1"/>
              </a:buClr>
              <a:buFont typeface="Wingdings" panose="05000000000000000000" pitchFamily="2" charset="2"/>
              <a:buChar char="§"/>
              <a:defRPr sz="1200">
                <a:solidFill>
                  <a:srgbClr val="151615"/>
                </a:solidFill>
                <a:latin typeface="Roboto" panose="02000000000000000000" pitchFamily="2" charset="0"/>
                <a:ea typeface="Roboto" panose="02000000000000000000" pitchFamily="2" charset="0"/>
                <a:cs typeface="Roboto" panose="02000000000000000000" pitchFamily="2" charset="0"/>
              </a:defRPr>
            </a:lvl4pPr>
            <a:lvl5pPr marL="2057400" indent="-228600">
              <a:lnSpc>
                <a:spcPct val="100000"/>
              </a:lnSpc>
              <a:buClr>
                <a:schemeClr val="tx1"/>
              </a:buClr>
              <a:buFont typeface="Wingdings" panose="05000000000000000000" pitchFamily="2" charset="2"/>
              <a:buChar char="§"/>
              <a:defRPr sz="1200">
                <a:solidFill>
                  <a:srgbClr val="151615"/>
                </a:solidFill>
                <a:latin typeface="Roboto" panose="02000000000000000000" pitchFamily="2" charset="0"/>
                <a:ea typeface="Roboto" panose="02000000000000000000" pitchFamily="2" charset="0"/>
                <a:cs typeface="Roboto" panose="02000000000000000000" pitchFamily="2"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Content Placeholder 5">
            <a:extLst>
              <a:ext uri="{FF2B5EF4-FFF2-40B4-BE49-F238E27FC236}">
                <a16:creationId xmlns:a16="http://schemas.microsoft.com/office/drawing/2014/main" id="{0977A13A-BD89-4266-BAB7-B0023CBE5788}"/>
              </a:ext>
            </a:extLst>
          </p:cNvPr>
          <p:cNvSpPr>
            <a:spLocks noGrp="1"/>
          </p:cNvSpPr>
          <p:nvPr>
            <p:ph sz="quarter" idx="14"/>
          </p:nvPr>
        </p:nvSpPr>
        <p:spPr>
          <a:xfrm>
            <a:off x="838200" y="1313269"/>
            <a:ext cx="3368040" cy="4768215"/>
          </a:xfrm>
          <a:prstGeom prst="rect">
            <a:avLst/>
          </a:prstGeom>
        </p:spPr>
        <p:txBody>
          <a:bodyPr>
            <a:normAutofit/>
          </a:bodyPr>
          <a:lstStyle>
            <a:lvl1pPr marL="228600" indent="-228600">
              <a:lnSpc>
                <a:spcPct val="100000"/>
              </a:lnSpc>
              <a:buClr>
                <a:schemeClr val="tx1"/>
              </a:buClr>
              <a:buFont typeface="Wingdings" panose="05000000000000000000" pitchFamily="2" charset="2"/>
              <a:buChar char="§"/>
              <a:defRPr sz="1800">
                <a:solidFill>
                  <a:srgbClr val="151615"/>
                </a:solidFill>
                <a:latin typeface="Roboto" panose="02000000000000000000" pitchFamily="2" charset="0"/>
                <a:ea typeface="Roboto" panose="02000000000000000000" pitchFamily="2" charset="0"/>
                <a:cs typeface="Roboto" panose="02000000000000000000" pitchFamily="2" charset="0"/>
              </a:defRPr>
            </a:lvl1pPr>
            <a:lvl2pPr marL="685800" indent="-228600">
              <a:lnSpc>
                <a:spcPct val="100000"/>
              </a:lnSpc>
              <a:buClr>
                <a:schemeClr val="tx1"/>
              </a:buClr>
              <a:buFont typeface="Wingdings" panose="05000000000000000000" pitchFamily="2" charset="2"/>
              <a:buChar char="§"/>
              <a:defRPr sz="1600">
                <a:solidFill>
                  <a:srgbClr val="151615"/>
                </a:solidFill>
                <a:latin typeface="Roboto" panose="02000000000000000000" pitchFamily="2" charset="0"/>
                <a:ea typeface="Roboto" panose="02000000000000000000" pitchFamily="2" charset="0"/>
                <a:cs typeface="Roboto" panose="02000000000000000000" pitchFamily="2" charset="0"/>
              </a:defRPr>
            </a:lvl2pPr>
            <a:lvl3pPr marL="1143000" indent="-228600">
              <a:lnSpc>
                <a:spcPct val="100000"/>
              </a:lnSpc>
              <a:buClr>
                <a:schemeClr val="tx1"/>
              </a:buClr>
              <a:buFont typeface="Wingdings" panose="05000000000000000000" pitchFamily="2" charset="2"/>
              <a:buChar char="§"/>
              <a:defRPr sz="1400">
                <a:solidFill>
                  <a:srgbClr val="151615"/>
                </a:solidFill>
                <a:latin typeface="Roboto" panose="02000000000000000000" pitchFamily="2" charset="0"/>
                <a:ea typeface="Roboto" panose="02000000000000000000" pitchFamily="2" charset="0"/>
                <a:cs typeface="Roboto" panose="02000000000000000000" pitchFamily="2" charset="0"/>
              </a:defRPr>
            </a:lvl3pPr>
            <a:lvl4pPr marL="1600200" indent="-228600">
              <a:lnSpc>
                <a:spcPct val="100000"/>
              </a:lnSpc>
              <a:buClr>
                <a:schemeClr val="tx1"/>
              </a:buClr>
              <a:buFont typeface="Wingdings" panose="05000000000000000000" pitchFamily="2" charset="2"/>
              <a:buChar char="§"/>
              <a:defRPr sz="1200">
                <a:solidFill>
                  <a:srgbClr val="151615"/>
                </a:solidFill>
                <a:latin typeface="Roboto" panose="02000000000000000000" pitchFamily="2" charset="0"/>
                <a:ea typeface="Roboto" panose="02000000000000000000" pitchFamily="2" charset="0"/>
                <a:cs typeface="Roboto" panose="02000000000000000000" pitchFamily="2" charset="0"/>
              </a:defRPr>
            </a:lvl4pPr>
            <a:lvl5pPr marL="2057400" indent="-228600">
              <a:lnSpc>
                <a:spcPct val="100000"/>
              </a:lnSpc>
              <a:buClr>
                <a:schemeClr val="tx1"/>
              </a:buClr>
              <a:buFont typeface="Wingdings" panose="05000000000000000000" pitchFamily="2" charset="2"/>
              <a:buChar char="§"/>
              <a:defRPr sz="1200">
                <a:solidFill>
                  <a:srgbClr val="151615"/>
                </a:solidFill>
                <a:latin typeface="Roboto" panose="02000000000000000000" pitchFamily="2" charset="0"/>
                <a:ea typeface="Roboto" panose="02000000000000000000" pitchFamily="2" charset="0"/>
                <a:cs typeface="Roboto" panose="02000000000000000000" pitchFamily="2"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4945675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Grap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6AF80-E7AB-4C96-9ED9-5A0E1A490790}"/>
              </a:ext>
            </a:extLst>
          </p:cNvPr>
          <p:cNvSpPr>
            <a:spLocks noGrp="1"/>
          </p:cNvSpPr>
          <p:nvPr>
            <p:ph type="title"/>
          </p:nvPr>
        </p:nvSpPr>
        <p:spPr>
          <a:xfrm>
            <a:off x="838200" y="365126"/>
            <a:ext cx="10515600" cy="593418"/>
          </a:xfrm>
          <a:prstGeom prst="rect">
            <a:avLst/>
          </a:prstGeom>
        </p:spPr>
        <p:txBody>
          <a:bodyPr/>
          <a:lstStyle>
            <a:lvl1pPr>
              <a:defRPr sz="3600" b="1">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3B73EC17-E048-41D1-84F6-1E6729F8C69F}"/>
              </a:ext>
            </a:extLst>
          </p:cNvPr>
          <p:cNvSpPr>
            <a:spLocks noGrp="1"/>
          </p:cNvSpPr>
          <p:nvPr>
            <p:ph type="sldNum" sz="quarter" idx="10"/>
          </p:nvPr>
        </p:nvSpPr>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4" name="Footer Placeholder 3">
            <a:extLst>
              <a:ext uri="{FF2B5EF4-FFF2-40B4-BE49-F238E27FC236}">
                <a16:creationId xmlns:a16="http://schemas.microsoft.com/office/drawing/2014/main" id="{D8E48BBA-2F08-487F-B2E4-7900BAC7A325}"/>
              </a:ext>
            </a:extLst>
          </p:cNvPr>
          <p:cNvSpPr>
            <a:spLocks noGrp="1"/>
          </p:cNvSpPr>
          <p:nvPr>
            <p:ph type="ftr" sz="quarter" idx="11"/>
          </p:nvPr>
        </p:nvSpPr>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9" name="Chart Placeholder 8">
            <a:extLst>
              <a:ext uri="{FF2B5EF4-FFF2-40B4-BE49-F238E27FC236}">
                <a16:creationId xmlns:a16="http://schemas.microsoft.com/office/drawing/2014/main" id="{1540AF6E-47B1-405E-BDCF-50EE51E88D4F}"/>
              </a:ext>
            </a:extLst>
          </p:cNvPr>
          <p:cNvSpPr>
            <a:spLocks noGrp="1"/>
          </p:cNvSpPr>
          <p:nvPr>
            <p:ph type="chart" sz="quarter" idx="12"/>
          </p:nvPr>
        </p:nvSpPr>
        <p:spPr>
          <a:xfrm>
            <a:off x="838200" y="1319199"/>
            <a:ext cx="10515600" cy="4684713"/>
          </a:xfrm>
          <a:prstGeom prst="rect">
            <a:avLst/>
          </a:prstGeom>
        </p:spPr>
        <p:txBody>
          <a:bodyPr/>
          <a:lstStyle>
            <a:lvl1pPr marL="228600" indent="-228600">
              <a:buFont typeface="Wingdings" panose="05000000000000000000" pitchFamily="2" charset="2"/>
              <a:buChar char="§"/>
              <a:defRPr>
                <a:latin typeface="Roboto" panose="02000000000000000000" pitchFamily="2" charset="0"/>
                <a:ea typeface="Roboto" panose="02000000000000000000" pitchFamily="2" charset="0"/>
                <a:cs typeface="Roboto" panose="02000000000000000000" pitchFamily="2" charset="0"/>
              </a:defRPr>
            </a:lvl1pPr>
          </a:lstStyle>
          <a:p>
            <a:endParaRPr lang="en-GB"/>
          </a:p>
        </p:txBody>
      </p:sp>
    </p:spTree>
    <p:extLst>
      <p:ext uri="{BB962C8B-B14F-4D97-AF65-F5344CB8AC3E}">
        <p14:creationId xmlns:p14="http://schemas.microsoft.com/office/powerpoint/2010/main" val="24986110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6AF80-E7AB-4C96-9ED9-5A0E1A490790}"/>
              </a:ext>
            </a:extLst>
          </p:cNvPr>
          <p:cNvSpPr>
            <a:spLocks noGrp="1"/>
          </p:cNvSpPr>
          <p:nvPr>
            <p:ph type="title"/>
          </p:nvPr>
        </p:nvSpPr>
        <p:spPr>
          <a:xfrm>
            <a:off x="838200" y="365126"/>
            <a:ext cx="10515600" cy="593418"/>
          </a:xfrm>
          <a:prstGeom prst="rect">
            <a:avLst/>
          </a:prstGeom>
        </p:spPr>
        <p:txBody>
          <a:bodyPr/>
          <a:lstStyle>
            <a:lvl1pPr>
              <a:defRPr sz="3600" b="1">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3B73EC17-E048-41D1-84F6-1E6729F8C69F}"/>
              </a:ext>
            </a:extLst>
          </p:cNvPr>
          <p:cNvSpPr>
            <a:spLocks noGrp="1"/>
          </p:cNvSpPr>
          <p:nvPr>
            <p:ph type="sldNum" sz="quarter" idx="10"/>
          </p:nvPr>
        </p:nvSpPr>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4" name="Footer Placeholder 3">
            <a:extLst>
              <a:ext uri="{FF2B5EF4-FFF2-40B4-BE49-F238E27FC236}">
                <a16:creationId xmlns:a16="http://schemas.microsoft.com/office/drawing/2014/main" id="{D8E48BBA-2F08-487F-B2E4-7900BAC7A325}"/>
              </a:ext>
            </a:extLst>
          </p:cNvPr>
          <p:cNvSpPr>
            <a:spLocks noGrp="1"/>
          </p:cNvSpPr>
          <p:nvPr>
            <p:ph type="ftr" sz="quarter" idx="11"/>
          </p:nvPr>
        </p:nvSpPr>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6" name="Table Placeholder 5">
            <a:extLst>
              <a:ext uri="{FF2B5EF4-FFF2-40B4-BE49-F238E27FC236}">
                <a16:creationId xmlns:a16="http://schemas.microsoft.com/office/drawing/2014/main" id="{C8EEB8C1-441B-42FD-AB03-5919A075CFE4}"/>
              </a:ext>
            </a:extLst>
          </p:cNvPr>
          <p:cNvSpPr>
            <a:spLocks noGrp="1"/>
          </p:cNvSpPr>
          <p:nvPr>
            <p:ph type="tbl" sz="quarter" idx="12"/>
          </p:nvPr>
        </p:nvSpPr>
        <p:spPr>
          <a:xfrm>
            <a:off x="838200" y="1319226"/>
            <a:ext cx="10515600" cy="4684713"/>
          </a:xfrm>
          <a:prstGeom prst="rect">
            <a:avLst/>
          </a:prstGeom>
        </p:spPr>
        <p:txBody>
          <a:bodyPr/>
          <a:lstStyle>
            <a:lvl1pPr marL="228600" indent="-228600">
              <a:buFont typeface="Wingdings" panose="05000000000000000000" pitchFamily="2" charset="2"/>
              <a:buChar char="§"/>
              <a:defRPr>
                <a:latin typeface="Roboto" panose="02000000000000000000" pitchFamily="2" charset="0"/>
                <a:ea typeface="Roboto" panose="02000000000000000000" pitchFamily="2" charset="0"/>
                <a:cs typeface="Roboto" panose="02000000000000000000" pitchFamily="2" charset="0"/>
              </a:defRPr>
            </a:lvl1pPr>
          </a:lstStyle>
          <a:p>
            <a:endParaRPr lang="en-GB"/>
          </a:p>
        </p:txBody>
      </p:sp>
    </p:spTree>
    <p:extLst>
      <p:ext uri="{BB962C8B-B14F-4D97-AF65-F5344CB8AC3E}">
        <p14:creationId xmlns:p14="http://schemas.microsoft.com/office/powerpoint/2010/main" val="9983239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6AF80-E7AB-4C96-9ED9-5A0E1A490790}"/>
              </a:ext>
            </a:extLst>
          </p:cNvPr>
          <p:cNvSpPr>
            <a:spLocks noGrp="1"/>
          </p:cNvSpPr>
          <p:nvPr>
            <p:ph type="title"/>
          </p:nvPr>
        </p:nvSpPr>
        <p:spPr>
          <a:xfrm>
            <a:off x="838200" y="365126"/>
            <a:ext cx="10515600" cy="593418"/>
          </a:xfrm>
          <a:prstGeom prst="rect">
            <a:avLst/>
          </a:prstGeom>
        </p:spPr>
        <p:txBody>
          <a:bodyPr/>
          <a:lstStyle>
            <a:lvl1pPr>
              <a:defRPr sz="3600" b="1">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3B73EC17-E048-41D1-84F6-1E6729F8C69F}"/>
              </a:ext>
            </a:extLst>
          </p:cNvPr>
          <p:cNvSpPr>
            <a:spLocks noGrp="1"/>
          </p:cNvSpPr>
          <p:nvPr>
            <p:ph type="sldNum" sz="quarter" idx="10"/>
          </p:nvPr>
        </p:nvSpPr>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4" name="Footer Placeholder 3">
            <a:extLst>
              <a:ext uri="{FF2B5EF4-FFF2-40B4-BE49-F238E27FC236}">
                <a16:creationId xmlns:a16="http://schemas.microsoft.com/office/drawing/2014/main" id="{D8E48BBA-2F08-487F-B2E4-7900BAC7A325}"/>
              </a:ext>
            </a:extLst>
          </p:cNvPr>
          <p:cNvSpPr>
            <a:spLocks noGrp="1"/>
          </p:cNvSpPr>
          <p:nvPr>
            <p:ph type="ftr" sz="quarter" idx="11"/>
          </p:nvPr>
        </p:nvSpPr>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7" name="Media Placeholder 6">
            <a:extLst>
              <a:ext uri="{FF2B5EF4-FFF2-40B4-BE49-F238E27FC236}">
                <a16:creationId xmlns:a16="http://schemas.microsoft.com/office/drawing/2014/main" id="{F98F0569-9FC7-450E-9072-5DCF2868AD66}"/>
              </a:ext>
            </a:extLst>
          </p:cNvPr>
          <p:cNvSpPr>
            <a:spLocks noGrp="1"/>
          </p:cNvSpPr>
          <p:nvPr>
            <p:ph type="media" sz="quarter" idx="12"/>
          </p:nvPr>
        </p:nvSpPr>
        <p:spPr>
          <a:xfrm>
            <a:off x="838200" y="1319267"/>
            <a:ext cx="10515600" cy="4668837"/>
          </a:xfrm>
          <a:prstGeom prst="rect">
            <a:avLst/>
          </a:prstGeom>
        </p:spPr>
        <p:txBody>
          <a:bodyPr/>
          <a:lstStyle>
            <a:lvl1pPr marL="228600" indent="-228600">
              <a:buFont typeface="Wingdings" panose="05000000000000000000" pitchFamily="2" charset="2"/>
              <a:buChar char="§"/>
              <a:defRPr>
                <a:latin typeface="Roboto" panose="02000000000000000000" pitchFamily="2" charset="0"/>
                <a:ea typeface="Roboto" panose="02000000000000000000" pitchFamily="2" charset="0"/>
                <a:cs typeface="Roboto" panose="02000000000000000000" pitchFamily="2" charset="0"/>
              </a:defRPr>
            </a:lvl1pPr>
          </a:lstStyle>
          <a:p>
            <a:endParaRPr lang="en-GB"/>
          </a:p>
        </p:txBody>
      </p:sp>
    </p:spTree>
    <p:extLst>
      <p:ext uri="{BB962C8B-B14F-4D97-AF65-F5344CB8AC3E}">
        <p14:creationId xmlns:p14="http://schemas.microsoft.com/office/powerpoint/2010/main" val="31563502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Main Title - Red">
    <p:bg>
      <p:bgPr>
        <a:solidFill>
          <a:schemeClr val="accent3"/>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38EBE14-5983-7642-87E6-157E4F732063}"/>
              </a:ext>
            </a:extLst>
          </p:cNvPr>
          <p:cNvPicPr>
            <a:picLocks noChangeAspect="1"/>
          </p:cNvPicPr>
          <p:nvPr userDrawn="1"/>
        </p:nvPicPr>
        <p:blipFill>
          <a:blip r:embed="rId2"/>
          <a:srcRect/>
          <a:stretch/>
        </p:blipFill>
        <p:spPr>
          <a:xfrm>
            <a:off x="1" y="-3313"/>
            <a:ext cx="12191999" cy="6864626"/>
          </a:xfrm>
          <a:prstGeom prst="rect">
            <a:avLst/>
          </a:prstGeom>
        </p:spPr>
      </p:pic>
      <p:sp>
        <p:nvSpPr>
          <p:cNvPr id="6" name="Text Placeholder 7">
            <a:extLst>
              <a:ext uri="{FF2B5EF4-FFF2-40B4-BE49-F238E27FC236}">
                <a16:creationId xmlns:a16="http://schemas.microsoft.com/office/drawing/2014/main" id="{F2A17661-D7CF-4440-9DC9-D78487254A51}"/>
              </a:ext>
            </a:extLst>
          </p:cNvPr>
          <p:cNvSpPr>
            <a:spLocks noGrp="1"/>
          </p:cNvSpPr>
          <p:nvPr>
            <p:ph type="body" sz="quarter" idx="10" hasCustomPrompt="1"/>
          </p:nvPr>
        </p:nvSpPr>
        <p:spPr>
          <a:xfrm>
            <a:off x="855477" y="2147941"/>
            <a:ext cx="8277307" cy="1816745"/>
          </a:xfrm>
          <a:prstGeom prst="rect">
            <a:avLst/>
          </a:prstGeom>
        </p:spPr>
        <p:txBody>
          <a:bodyPr/>
          <a:lstStyle>
            <a:lvl1pPr marL="0" indent="0">
              <a:lnSpc>
                <a:spcPct val="100000"/>
              </a:lnSpc>
              <a:buNone/>
              <a:defRPr sz="4800" b="1" cap="none" baseline="0">
                <a:solidFill>
                  <a:schemeClr val="bg1"/>
                </a:solidFill>
                <a:latin typeface="Roboto" panose="02000000000000000000" pitchFamily="2" charset="0"/>
                <a:ea typeface="Roboto" panose="02000000000000000000" pitchFamily="2" charset="0"/>
                <a:cs typeface="Roboto" panose="02000000000000000000" pitchFamily="2" charset="0"/>
              </a:defRPr>
            </a:lvl1pPr>
            <a:lvl2pPr>
              <a:defRPr sz="2800"/>
            </a:lvl2pPr>
            <a:lvl3pPr>
              <a:defRPr sz="2400"/>
            </a:lvl3pPr>
            <a:lvl4pPr>
              <a:defRPr sz="2000"/>
            </a:lvl4pPr>
            <a:lvl5pPr>
              <a:defRPr sz="2000"/>
            </a:lvl5pPr>
          </a:lstStyle>
          <a:p>
            <a:pPr lvl="0"/>
            <a:r>
              <a:rPr lang="en-US"/>
              <a:t>Title of the presentation</a:t>
            </a:r>
          </a:p>
        </p:txBody>
      </p:sp>
      <p:sp>
        <p:nvSpPr>
          <p:cNvPr id="10" name="Text Placeholder 9">
            <a:extLst>
              <a:ext uri="{FF2B5EF4-FFF2-40B4-BE49-F238E27FC236}">
                <a16:creationId xmlns:a16="http://schemas.microsoft.com/office/drawing/2014/main" id="{097386CC-D7E9-9F40-96F4-B9BBCF16BFFE}"/>
              </a:ext>
            </a:extLst>
          </p:cNvPr>
          <p:cNvSpPr>
            <a:spLocks noGrp="1"/>
          </p:cNvSpPr>
          <p:nvPr>
            <p:ph type="body" sz="quarter" idx="11" hasCustomPrompt="1"/>
          </p:nvPr>
        </p:nvSpPr>
        <p:spPr>
          <a:xfrm>
            <a:off x="855477" y="4192125"/>
            <a:ext cx="8277307" cy="1103444"/>
          </a:xfrm>
          <a:prstGeom prst="rect">
            <a:avLst/>
          </a:prstGeom>
        </p:spPr>
        <p:txBody>
          <a:bodyPr/>
          <a:lstStyle>
            <a:lvl1pPr marL="0" indent="0">
              <a:buNone/>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pPr lvl="0"/>
            <a:r>
              <a:rPr lang="en-GB"/>
              <a:t>Sub-title if required</a:t>
            </a:r>
          </a:p>
        </p:txBody>
      </p:sp>
      <p:sp>
        <p:nvSpPr>
          <p:cNvPr id="13" name="Text Placeholder 2">
            <a:extLst>
              <a:ext uri="{FF2B5EF4-FFF2-40B4-BE49-F238E27FC236}">
                <a16:creationId xmlns:a16="http://schemas.microsoft.com/office/drawing/2014/main" id="{9ED1BA31-1F85-714A-B456-59F32A81D590}"/>
              </a:ext>
            </a:extLst>
          </p:cNvPr>
          <p:cNvSpPr>
            <a:spLocks noGrp="1"/>
          </p:cNvSpPr>
          <p:nvPr>
            <p:ph type="body" sz="quarter" idx="12" hasCustomPrompt="1"/>
          </p:nvPr>
        </p:nvSpPr>
        <p:spPr>
          <a:xfrm>
            <a:off x="7157921" y="5776913"/>
            <a:ext cx="3467713" cy="738187"/>
          </a:xfrm>
          <a:prstGeom prst="rect">
            <a:avLst/>
          </a:prstGeom>
        </p:spPr>
        <p:txBody>
          <a:bodyPr/>
          <a:lstStyle>
            <a:lvl1pPr algn="r">
              <a:lnSpc>
                <a:spcPct val="100000"/>
              </a:lnSpc>
              <a:defRPr sz="1400">
                <a:solidFill>
                  <a:schemeClr val="bg1"/>
                </a:solidFill>
                <a:latin typeface="Roboto" panose="02000000000000000000" pitchFamily="2" charset="0"/>
                <a:ea typeface="Roboto" panose="02000000000000000000" pitchFamily="2" charset="0"/>
                <a:cs typeface="Roboto" panose="02000000000000000000" pitchFamily="2" charset="0"/>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GB"/>
              <a:t>Presenter name</a:t>
            </a:r>
            <a:br>
              <a:rPr lang="en-GB"/>
            </a:br>
            <a:r>
              <a:rPr lang="en-GB"/>
              <a:t>Job title</a:t>
            </a:r>
          </a:p>
        </p:txBody>
      </p:sp>
      <p:pic>
        <p:nvPicPr>
          <p:cNvPr id="8" name="Picture 7">
            <a:extLst>
              <a:ext uri="{FF2B5EF4-FFF2-40B4-BE49-F238E27FC236}">
                <a16:creationId xmlns:a16="http://schemas.microsoft.com/office/drawing/2014/main" id="{2985E911-5412-A448-A3C3-4EA989520756}"/>
              </a:ext>
            </a:extLst>
          </p:cNvPr>
          <p:cNvPicPr>
            <a:picLocks noChangeAspect="1"/>
          </p:cNvPicPr>
          <p:nvPr userDrawn="1"/>
        </p:nvPicPr>
        <p:blipFill>
          <a:blip r:embed="rId3"/>
          <a:srcRect/>
          <a:stretch/>
        </p:blipFill>
        <p:spPr>
          <a:xfrm>
            <a:off x="855478" y="476792"/>
            <a:ext cx="2566333" cy="626371"/>
          </a:xfrm>
          <a:prstGeom prst="rect">
            <a:avLst/>
          </a:prstGeom>
        </p:spPr>
      </p:pic>
    </p:spTree>
    <p:extLst>
      <p:ext uri="{BB962C8B-B14F-4D97-AF65-F5344CB8AC3E}">
        <p14:creationId xmlns:p14="http://schemas.microsoft.com/office/powerpoint/2010/main" val="60972135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hotograp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6AF80-E7AB-4C96-9ED9-5A0E1A490790}"/>
              </a:ext>
            </a:extLst>
          </p:cNvPr>
          <p:cNvSpPr>
            <a:spLocks noGrp="1"/>
          </p:cNvSpPr>
          <p:nvPr>
            <p:ph type="title"/>
          </p:nvPr>
        </p:nvSpPr>
        <p:spPr>
          <a:xfrm>
            <a:off x="838200" y="365126"/>
            <a:ext cx="10515600" cy="593418"/>
          </a:xfrm>
          <a:prstGeom prst="rect">
            <a:avLst/>
          </a:prstGeom>
        </p:spPr>
        <p:txBody>
          <a:bodyPr/>
          <a:lstStyle>
            <a:lvl1pPr>
              <a:defRPr sz="3600" b="1">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3B73EC17-E048-41D1-84F6-1E6729F8C69F}"/>
              </a:ext>
            </a:extLst>
          </p:cNvPr>
          <p:cNvSpPr>
            <a:spLocks noGrp="1"/>
          </p:cNvSpPr>
          <p:nvPr>
            <p:ph type="sldNum" sz="quarter" idx="10"/>
          </p:nvPr>
        </p:nvSpPr>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4" name="Footer Placeholder 3">
            <a:extLst>
              <a:ext uri="{FF2B5EF4-FFF2-40B4-BE49-F238E27FC236}">
                <a16:creationId xmlns:a16="http://schemas.microsoft.com/office/drawing/2014/main" id="{D8E48BBA-2F08-487F-B2E4-7900BAC7A325}"/>
              </a:ext>
            </a:extLst>
          </p:cNvPr>
          <p:cNvSpPr>
            <a:spLocks noGrp="1"/>
          </p:cNvSpPr>
          <p:nvPr>
            <p:ph type="ftr" sz="quarter" idx="11"/>
          </p:nvPr>
        </p:nvSpPr>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6" name="Picture Placeholder 5">
            <a:extLst>
              <a:ext uri="{FF2B5EF4-FFF2-40B4-BE49-F238E27FC236}">
                <a16:creationId xmlns:a16="http://schemas.microsoft.com/office/drawing/2014/main" id="{5135C4EF-E86D-4DEB-9982-DD9848D41A89}"/>
              </a:ext>
            </a:extLst>
          </p:cNvPr>
          <p:cNvSpPr>
            <a:spLocks noGrp="1"/>
          </p:cNvSpPr>
          <p:nvPr>
            <p:ph type="pic" sz="quarter" idx="12"/>
          </p:nvPr>
        </p:nvSpPr>
        <p:spPr>
          <a:xfrm>
            <a:off x="838200" y="1319253"/>
            <a:ext cx="10515600" cy="4843463"/>
          </a:xfrm>
          <a:prstGeom prst="rect">
            <a:avLst/>
          </a:prstGeom>
        </p:spPr>
        <p:txBody>
          <a:bodyPr/>
          <a:lstStyle>
            <a:lvl1pPr marL="228600" indent="-228600">
              <a:buFont typeface="Wingdings" panose="05000000000000000000" pitchFamily="2" charset="2"/>
              <a:buChar char="§"/>
              <a:defRPr>
                <a:latin typeface="Roboto" panose="02000000000000000000" pitchFamily="2" charset="0"/>
                <a:ea typeface="Roboto" panose="02000000000000000000" pitchFamily="2" charset="0"/>
                <a:cs typeface="Roboto" panose="02000000000000000000" pitchFamily="2" charset="0"/>
              </a:defRPr>
            </a:lvl1pPr>
          </a:lstStyle>
          <a:p>
            <a:endParaRPr lang="en-GB"/>
          </a:p>
        </p:txBody>
      </p:sp>
    </p:spTree>
    <p:extLst>
      <p:ext uri="{BB962C8B-B14F-4D97-AF65-F5344CB8AC3E}">
        <p14:creationId xmlns:p14="http://schemas.microsoft.com/office/powerpoint/2010/main" val="24222501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_Section Divider White (Small)">
    <p:bg>
      <p:bgPr>
        <a:solidFill>
          <a:schemeClr val="bg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BC112EF4-3108-4EF4-B0C8-6ECD8C908F79}"/>
              </a:ext>
            </a:extLst>
          </p:cNvPr>
          <p:cNvSpPr/>
          <p:nvPr userDrawn="1"/>
        </p:nvSpPr>
        <p:spPr>
          <a:xfrm>
            <a:off x="0" y="0"/>
            <a:ext cx="514449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6926F554-EA21-2A47-9A31-C998F08266B5}"/>
              </a:ext>
            </a:extLst>
          </p:cNvPr>
          <p:cNvPicPr>
            <a:picLocks noChangeAspect="1"/>
          </p:cNvPicPr>
          <p:nvPr userDrawn="1"/>
        </p:nvPicPr>
        <p:blipFill>
          <a:blip r:embed="rId2"/>
          <a:srcRect/>
          <a:stretch/>
        </p:blipFill>
        <p:spPr>
          <a:xfrm>
            <a:off x="1" y="-3313"/>
            <a:ext cx="12191998" cy="6864625"/>
          </a:xfrm>
          <a:prstGeom prst="rect">
            <a:avLst/>
          </a:prstGeom>
        </p:spPr>
      </p:pic>
      <p:sp>
        <p:nvSpPr>
          <p:cNvPr id="2" name="Title 1">
            <a:extLst>
              <a:ext uri="{FF2B5EF4-FFF2-40B4-BE49-F238E27FC236}">
                <a16:creationId xmlns:a16="http://schemas.microsoft.com/office/drawing/2014/main" id="{3C00D746-F5B8-443C-B99D-EE83D84185EB}"/>
              </a:ext>
            </a:extLst>
          </p:cNvPr>
          <p:cNvSpPr>
            <a:spLocks noGrp="1"/>
          </p:cNvSpPr>
          <p:nvPr>
            <p:ph type="title" hasCustomPrompt="1"/>
          </p:nvPr>
        </p:nvSpPr>
        <p:spPr>
          <a:xfrm>
            <a:off x="838199" y="365125"/>
            <a:ext cx="3932584" cy="5685818"/>
          </a:xfrm>
          <a:prstGeom prst="rect">
            <a:avLst/>
          </a:prstGeom>
        </p:spPr>
        <p:txBody>
          <a:bodyPr anchor="ctr" anchorCtr="0"/>
          <a:lstStyle>
            <a:lvl1pPr>
              <a:lnSpc>
                <a:spcPct val="100000"/>
              </a:lnSpc>
              <a:defRPr sz="3600" b="1" cap="none" baseline="0">
                <a:solidFill>
                  <a:schemeClr val="bg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4" name="Footer Placeholder 3">
            <a:extLst>
              <a:ext uri="{FF2B5EF4-FFF2-40B4-BE49-F238E27FC236}">
                <a16:creationId xmlns:a16="http://schemas.microsoft.com/office/drawing/2014/main" id="{0C70AA11-74C5-4549-8756-CF65EFF7CCA5}"/>
              </a:ext>
            </a:extLst>
          </p:cNvPr>
          <p:cNvSpPr>
            <a:spLocks noGrp="1"/>
          </p:cNvSpPr>
          <p:nvPr>
            <p:ph type="ftr" sz="quarter" idx="11"/>
          </p:nvPr>
        </p:nvSpPr>
        <p:spPr/>
        <p:txBody>
          <a:bodyPr/>
          <a:lstStyle>
            <a:lvl1pPr>
              <a:defRPr>
                <a:solidFill>
                  <a:schemeClr val="tx2"/>
                </a:solidFill>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3" name="Slide Number Placeholder 2">
            <a:extLst>
              <a:ext uri="{FF2B5EF4-FFF2-40B4-BE49-F238E27FC236}">
                <a16:creationId xmlns:a16="http://schemas.microsoft.com/office/drawing/2014/main" id="{D57587A6-0DDA-45AA-99A0-7C55359FE5EA}"/>
              </a:ext>
            </a:extLst>
          </p:cNvPr>
          <p:cNvSpPr>
            <a:spLocks noGrp="1"/>
          </p:cNvSpPr>
          <p:nvPr>
            <p:ph type="sldNum" sz="quarter" idx="10"/>
          </p:nvPr>
        </p:nvSpPr>
        <p:spPr/>
        <p:txBody>
          <a:bodyPr/>
          <a:lstStyle>
            <a:lvl1pPr>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pic>
        <p:nvPicPr>
          <p:cNvPr id="10" name="Picture 9">
            <a:extLst>
              <a:ext uri="{FF2B5EF4-FFF2-40B4-BE49-F238E27FC236}">
                <a16:creationId xmlns:a16="http://schemas.microsoft.com/office/drawing/2014/main" id="{BB81B15F-E20A-7C49-BB5B-F2EEAF310661}"/>
              </a:ext>
            </a:extLst>
          </p:cNvPr>
          <p:cNvPicPr>
            <a:picLocks noChangeAspect="1"/>
          </p:cNvPicPr>
          <p:nvPr userDrawn="1"/>
        </p:nvPicPr>
        <p:blipFill>
          <a:blip r:embed="rId3"/>
          <a:srcRect/>
          <a:stretch/>
        </p:blipFill>
        <p:spPr>
          <a:xfrm>
            <a:off x="213362" y="6227581"/>
            <a:ext cx="922091" cy="496511"/>
          </a:xfrm>
          <a:prstGeom prst="rect">
            <a:avLst/>
          </a:prstGeom>
        </p:spPr>
      </p:pic>
    </p:spTree>
    <p:extLst>
      <p:ext uri="{BB962C8B-B14F-4D97-AF65-F5344CB8AC3E}">
        <p14:creationId xmlns:p14="http://schemas.microsoft.com/office/powerpoint/2010/main" val="56682658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Section Divider White (Small)">
    <p:bg>
      <p:bgPr>
        <a:solidFill>
          <a:schemeClr val="accent1"/>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926F554-EA21-2A47-9A31-C998F08266B5}"/>
              </a:ext>
            </a:extLst>
          </p:cNvPr>
          <p:cNvPicPr>
            <a:picLocks noChangeAspect="1"/>
          </p:cNvPicPr>
          <p:nvPr userDrawn="1"/>
        </p:nvPicPr>
        <p:blipFill>
          <a:blip r:embed="rId2"/>
          <a:srcRect/>
          <a:stretch/>
        </p:blipFill>
        <p:spPr>
          <a:xfrm>
            <a:off x="1" y="-3313"/>
            <a:ext cx="12191999" cy="6864625"/>
          </a:xfrm>
          <a:prstGeom prst="rect">
            <a:avLst/>
          </a:prstGeom>
        </p:spPr>
      </p:pic>
      <p:sp>
        <p:nvSpPr>
          <p:cNvPr id="5" name="Rectangle 4">
            <a:extLst>
              <a:ext uri="{FF2B5EF4-FFF2-40B4-BE49-F238E27FC236}">
                <a16:creationId xmlns:a16="http://schemas.microsoft.com/office/drawing/2014/main" id="{BC112EF4-3108-4EF4-B0C8-6ECD8C908F79}"/>
              </a:ext>
            </a:extLst>
          </p:cNvPr>
          <p:cNvSpPr/>
          <p:nvPr userDrawn="1"/>
        </p:nvSpPr>
        <p:spPr>
          <a:xfrm>
            <a:off x="1" y="0"/>
            <a:ext cx="5144494"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C00D746-F5B8-443C-B99D-EE83D84185EB}"/>
              </a:ext>
            </a:extLst>
          </p:cNvPr>
          <p:cNvSpPr>
            <a:spLocks noGrp="1"/>
          </p:cNvSpPr>
          <p:nvPr>
            <p:ph type="title" hasCustomPrompt="1"/>
          </p:nvPr>
        </p:nvSpPr>
        <p:spPr>
          <a:xfrm>
            <a:off x="838199" y="365125"/>
            <a:ext cx="3932584" cy="5685818"/>
          </a:xfrm>
          <a:prstGeom prst="rect">
            <a:avLst/>
          </a:prstGeom>
        </p:spPr>
        <p:txBody>
          <a:bodyPr anchor="ctr" anchorCtr="0"/>
          <a:lstStyle>
            <a:lvl1pPr>
              <a:lnSpc>
                <a:spcPct val="100000"/>
              </a:lnSpc>
              <a:defRPr sz="3600" b="1" cap="none" baseline="0">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4" name="Footer Placeholder 3">
            <a:extLst>
              <a:ext uri="{FF2B5EF4-FFF2-40B4-BE49-F238E27FC236}">
                <a16:creationId xmlns:a16="http://schemas.microsoft.com/office/drawing/2014/main" id="{0C70AA11-74C5-4549-8756-CF65EFF7CCA5}"/>
              </a:ext>
            </a:extLst>
          </p:cNvPr>
          <p:cNvSpPr>
            <a:spLocks noGrp="1"/>
          </p:cNvSpPr>
          <p:nvPr>
            <p:ph type="ftr" sz="quarter" idx="11"/>
          </p:nvPr>
        </p:nvSpPr>
        <p:spPr/>
        <p:txBody>
          <a:bodyPr/>
          <a:lstStyle>
            <a:lvl1pPr>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3" name="Slide Number Placeholder 2">
            <a:extLst>
              <a:ext uri="{FF2B5EF4-FFF2-40B4-BE49-F238E27FC236}">
                <a16:creationId xmlns:a16="http://schemas.microsoft.com/office/drawing/2014/main" id="{D57587A6-0DDA-45AA-99A0-7C55359FE5EA}"/>
              </a:ext>
            </a:extLst>
          </p:cNvPr>
          <p:cNvSpPr>
            <a:spLocks noGrp="1"/>
          </p:cNvSpPr>
          <p:nvPr>
            <p:ph type="sldNum" sz="quarter" idx="10"/>
          </p:nvPr>
        </p:nvSpPr>
        <p:spPr/>
        <p:txBody>
          <a:bodyPr/>
          <a:lstStyle>
            <a:lvl1pPr>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pic>
        <p:nvPicPr>
          <p:cNvPr id="9" name="Picture 8" descr="A close up of a logo&#10;&#10;Description automatically generated">
            <a:extLst>
              <a:ext uri="{FF2B5EF4-FFF2-40B4-BE49-F238E27FC236}">
                <a16:creationId xmlns:a16="http://schemas.microsoft.com/office/drawing/2014/main" id="{63242D0A-3147-5340-A734-EA88728CDEB2}"/>
              </a:ext>
            </a:extLst>
          </p:cNvPr>
          <p:cNvPicPr>
            <a:picLocks noChangeAspect="1"/>
          </p:cNvPicPr>
          <p:nvPr userDrawn="1"/>
        </p:nvPicPr>
        <p:blipFill>
          <a:blip r:embed="rId3"/>
          <a:stretch>
            <a:fillRect/>
          </a:stretch>
        </p:blipFill>
        <p:spPr>
          <a:xfrm>
            <a:off x="213361" y="6227581"/>
            <a:ext cx="922093" cy="496511"/>
          </a:xfrm>
          <a:prstGeom prst="rect">
            <a:avLst/>
          </a:prstGeom>
        </p:spPr>
      </p:pic>
    </p:spTree>
    <p:extLst>
      <p:ext uri="{BB962C8B-B14F-4D97-AF65-F5344CB8AC3E}">
        <p14:creationId xmlns:p14="http://schemas.microsoft.com/office/powerpoint/2010/main" val="87129190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ection Divider White (Small)">
    <p:bg>
      <p:bgPr>
        <a:solidFill>
          <a:schemeClr val="accent3"/>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926F554-EA21-2A47-9A31-C998F08266B5}"/>
              </a:ext>
            </a:extLst>
          </p:cNvPr>
          <p:cNvPicPr>
            <a:picLocks noChangeAspect="1"/>
          </p:cNvPicPr>
          <p:nvPr userDrawn="1"/>
        </p:nvPicPr>
        <p:blipFill>
          <a:blip r:embed="rId2"/>
          <a:srcRect/>
          <a:stretch/>
        </p:blipFill>
        <p:spPr>
          <a:xfrm>
            <a:off x="1" y="-3313"/>
            <a:ext cx="12191999" cy="6864626"/>
          </a:xfrm>
          <a:prstGeom prst="rect">
            <a:avLst/>
          </a:prstGeom>
        </p:spPr>
      </p:pic>
      <p:sp>
        <p:nvSpPr>
          <p:cNvPr id="5" name="Rectangle 4">
            <a:extLst>
              <a:ext uri="{FF2B5EF4-FFF2-40B4-BE49-F238E27FC236}">
                <a16:creationId xmlns:a16="http://schemas.microsoft.com/office/drawing/2014/main" id="{BC112EF4-3108-4EF4-B0C8-6ECD8C908F79}"/>
              </a:ext>
            </a:extLst>
          </p:cNvPr>
          <p:cNvSpPr/>
          <p:nvPr userDrawn="1"/>
        </p:nvSpPr>
        <p:spPr>
          <a:xfrm>
            <a:off x="1" y="0"/>
            <a:ext cx="5144494"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C00D746-F5B8-443C-B99D-EE83D84185EB}"/>
              </a:ext>
            </a:extLst>
          </p:cNvPr>
          <p:cNvSpPr>
            <a:spLocks noGrp="1"/>
          </p:cNvSpPr>
          <p:nvPr>
            <p:ph type="title" hasCustomPrompt="1"/>
          </p:nvPr>
        </p:nvSpPr>
        <p:spPr>
          <a:xfrm>
            <a:off x="838199" y="365125"/>
            <a:ext cx="3932584" cy="5685818"/>
          </a:xfrm>
          <a:prstGeom prst="rect">
            <a:avLst/>
          </a:prstGeom>
        </p:spPr>
        <p:txBody>
          <a:bodyPr anchor="ctr" anchorCtr="0"/>
          <a:lstStyle>
            <a:lvl1pPr>
              <a:lnSpc>
                <a:spcPct val="100000"/>
              </a:lnSpc>
              <a:defRPr sz="3600" b="1" cap="none" baseline="0">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4" name="Footer Placeholder 3">
            <a:extLst>
              <a:ext uri="{FF2B5EF4-FFF2-40B4-BE49-F238E27FC236}">
                <a16:creationId xmlns:a16="http://schemas.microsoft.com/office/drawing/2014/main" id="{0C70AA11-74C5-4549-8756-CF65EFF7CCA5}"/>
              </a:ext>
            </a:extLst>
          </p:cNvPr>
          <p:cNvSpPr>
            <a:spLocks noGrp="1"/>
          </p:cNvSpPr>
          <p:nvPr>
            <p:ph type="ftr" sz="quarter" idx="11"/>
          </p:nvPr>
        </p:nvSpPr>
        <p:spPr/>
        <p:txBody>
          <a:bodyPr/>
          <a:lstStyle>
            <a:lvl1pPr>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3" name="Slide Number Placeholder 2">
            <a:extLst>
              <a:ext uri="{FF2B5EF4-FFF2-40B4-BE49-F238E27FC236}">
                <a16:creationId xmlns:a16="http://schemas.microsoft.com/office/drawing/2014/main" id="{D57587A6-0DDA-45AA-99A0-7C55359FE5EA}"/>
              </a:ext>
            </a:extLst>
          </p:cNvPr>
          <p:cNvSpPr>
            <a:spLocks noGrp="1"/>
          </p:cNvSpPr>
          <p:nvPr>
            <p:ph type="sldNum" sz="quarter" idx="10"/>
          </p:nvPr>
        </p:nvSpPr>
        <p:spPr/>
        <p:txBody>
          <a:bodyPr/>
          <a:lstStyle>
            <a:lvl1pPr>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pic>
        <p:nvPicPr>
          <p:cNvPr id="9" name="Picture 8" descr="A close up of a logo&#10;&#10;Description automatically generated">
            <a:extLst>
              <a:ext uri="{FF2B5EF4-FFF2-40B4-BE49-F238E27FC236}">
                <a16:creationId xmlns:a16="http://schemas.microsoft.com/office/drawing/2014/main" id="{05A530D5-774A-4B48-BAF8-1299E1869FFA}"/>
              </a:ext>
            </a:extLst>
          </p:cNvPr>
          <p:cNvPicPr>
            <a:picLocks noChangeAspect="1"/>
          </p:cNvPicPr>
          <p:nvPr userDrawn="1"/>
        </p:nvPicPr>
        <p:blipFill>
          <a:blip r:embed="rId3"/>
          <a:stretch>
            <a:fillRect/>
          </a:stretch>
        </p:blipFill>
        <p:spPr>
          <a:xfrm>
            <a:off x="213361" y="6227581"/>
            <a:ext cx="922093" cy="496511"/>
          </a:xfrm>
          <a:prstGeom prst="rect">
            <a:avLst/>
          </a:prstGeom>
        </p:spPr>
      </p:pic>
    </p:spTree>
    <p:extLst>
      <p:ext uri="{BB962C8B-B14F-4D97-AF65-F5344CB8AC3E}">
        <p14:creationId xmlns:p14="http://schemas.microsoft.com/office/powerpoint/2010/main" val="157094171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Section Divider White (Small)">
    <p:bg>
      <p:bgPr>
        <a:solidFill>
          <a:schemeClr val="accent2"/>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926F554-EA21-2A47-9A31-C998F08266B5}"/>
              </a:ext>
            </a:extLst>
          </p:cNvPr>
          <p:cNvPicPr>
            <a:picLocks noChangeAspect="1"/>
          </p:cNvPicPr>
          <p:nvPr userDrawn="1"/>
        </p:nvPicPr>
        <p:blipFill>
          <a:blip r:embed="rId2"/>
          <a:srcRect/>
          <a:stretch/>
        </p:blipFill>
        <p:spPr>
          <a:xfrm>
            <a:off x="1" y="-3313"/>
            <a:ext cx="12191999" cy="6864626"/>
          </a:xfrm>
          <a:prstGeom prst="rect">
            <a:avLst/>
          </a:prstGeom>
        </p:spPr>
      </p:pic>
      <p:sp>
        <p:nvSpPr>
          <p:cNvPr id="5" name="Rectangle 4">
            <a:extLst>
              <a:ext uri="{FF2B5EF4-FFF2-40B4-BE49-F238E27FC236}">
                <a16:creationId xmlns:a16="http://schemas.microsoft.com/office/drawing/2014/main" id="{BC112EF4-3108-4EF4-B0C8-6ECD8C908F79}"/>
              </a:ext>
            </a:extLst>
          </p:cNvPr>
          <p:cNvSpPr/>
          <p:nvPr userDrawn="1"/>
        </p:nvSpPr>
        <p:spPr>
          <a:xfrm>
            <a:off x="1" y="0"/>
            <a:ext cx="5144494"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C00D746-F5B8-443C-B99D-EE83D84185EB}"/>
              </a:ext>
            </a:extLst>
          </p:cNvPr>
          <p:cNvSpPr>
            <a:spLocks noGrp="1"/>
          </p:cNvSpPr>
          <p:nvPr>
            <p:ph type="title" hasCustomPrompt="1"/>
          </p:nvPr>
        </p:nvSpPr>
        <p:spPr>
          <a:xfrm>
            <a:off x="838199" y="365125"/>
            <a:ext cx="3932584" cy="5685818"/>
          </a:xfrm>
          <a:prstGeom prst="rect">
            <a:avLst/>
          </a:prstGeom>
        </p:spPr>
        <p:txBody>
          <a:bodyPr anchor="ctr" anchorCtr="0"/>
          <a:lstStyle>
            <a:lvl1pPr>
              <a:lnSpc>
                <a:spcPct val="100000"/>
              </a:lnSpc>
              <a:defRPr sz="3600" b="1" cap="none" baseline="0">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9" name="Slide Number Placeholder 2">
            <a:extLst>
              <a:ext uri="{FF2B5EF4-FFF2-40B4-BE49-F238E27FC236}">
                <a16:creationId xmlns:a16="http://schemas.microsoft.com/office/drawing/2014/main" id="{6BF2FE0E-3E6A-C046-8AC1-32D666B8A1A1}"/>
              </a:ext>
            </a:extLst>
          </p:cNvPr>
          <p:cNvSpPr>
            <a:spLocks noGrp="1"/>
          </p:cNvSpPr>
          <p:nvPr>
            <p:ph type="sldNum" sz="quarter" idx="10"/>
          </p:nvPr>
        </p:nvSpPr>
        <p:spPr>
          <a:xfrm>
            <a:off x="11552262" y="6335492"/>
            <a:ext cx="426377" cy="365125"/>
          </a:xfrm>
        </p:spPr>
        <p:txBody>
          <a:bodyPr/>
          <a:lstStyle>
            <a:lvl1pPr>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10" name="Footer Placeholder 3">
            <a:extLst>
              <a:ext uri="{FF2B5EF4-FFF2-40B4-BE49-F238E27FC236}">
                <a16:creationId xmlns:a16="http://schemas.microsoft.com/office/drawing/2014/main" id="{485CAA45-3691-2F4C-ABE1-8E230120975F}"/>
              </a:ext>
            </a:extLst>
          </p:cNvPr>
          <p:cNvSpPr>
            <a:spLocks noGrp="1"/>
          </p:cNvSpPr>
          <p:nvPr>
            <p:ph type="ftr" sz="quarter" idx="11"/>
          </p:nvPr>
        </p:nvSpPr>
        <p:spPr>
          <a:xfrm>
            <a:off x="7239000" y="6335491"/>
            <a:ext cx="4114800" cy="365125"/>
          </a:xfrm>
        </p:spPr>
        <p:txBody>
          <a:bodyPr/>
          <a:lstStyle>
            <a:lvl1pPr>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pic>
        <p:nvPicPr>
          <p:cNvPr id="11" name="Picture 10" descr="A close up of a logo&#10;&#10;Description automatically generated">
            <a:extLst>
              <a:ext uri="{FF2B5EF4-FFF2-40B4-BE49-F238E27FC236}">
                <a16:creationId xmlns:a16="http://schemas.microsoft.com/office/drawing/2014/main" id="{B7DF3D21-40D1-A345-838B-DDE5728E26B1}"/>
              </a:ext>
            </a:extLst>
          </p:cNvPr>
          <p:cNvPicPr>
            <a:picLocks noChangeAspect="1"/>
          </p:cNvPicPr>
          <p:nvPr userDrawn="1"/>
        </p:nvPicPr>
        <p:blipFill>
          <a:blip r:embed="rId3"/>
          <a:stretch>
            <a:fillRect/>
          </a:stretch>
        </p:blipFill>
        <p:spPr>
          <a:xfrm>
            <a:off x="213361" y="6227581"/>
            <a:ext cx="922093" cy="496511"/>
          </a:xfrm>
          <a:prstGeom prst="rect">
            <a:avLst/>
          </a:prstGeom>
        </p:spPr>
      </p:pic>
    </p:spTree>
    <p:extLst>
      <p:ext uri="{BB962C8B-B14F-4D97-AF65-F5344CB8AC3E}">
        <p14:creationId xmlns:p14="http://schemas.microsoft.com/office/powerpoint/2010/main" val="415585486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ection Divider -Full Dark Blue">
    <p:bg>
      <p:bgPr>
        <a:solidFill>
          <a:schemeClr val="accent1"/>
        </a:solidFill>
        <a:effectLst/>
      </p:bgPr>
    </p:bg>
    <p:spTree>
      <p:nvGrpSpPr>
        <p:cNvPr id="1" name=""/>
        <p:cNvGrpSpPr/>
        <p:nvPr/>
      </p:nvGrpSpPr>
      <p:grpSpPr>
        <a:xfrm>
          <a:off x="0" y="0"/>
          <a:ext cx="0" cy="0"/>
          <a:chOff x="0" y="0"/>
          <a:chExt cx="0" cy="0"/>
        </a:xfrm>
      </p:grpSpPr>
      <p:pic>
        <p:nvPicPr>
          <p:cNvPr id="8" name="Picture 7" descr="A close up of a logo&#10;&#10;Description automatically generated">
            <a:extLst>
              <a:ext uri="{FF2B5EF4-FFF2-40B4-BE49-F238E27FC236}">
                <a16:creationId xmlns:a16="http://schemas.microsoft.com/office/drawing/2014/main" id="{574CC7C0-017A-F640-8AD2-97F0C54D1A02}"/>
              </a:ext>
            </a:extLst>
          </p:cNvPr>
          <p:cNvPicPr>
            <a:picLocks noChangeAspect="1"/>
          </p:cNvPicPr>
          <p:nvPr userDrawn="1"/>
        </p:nvPicPr>
        <p:blipFill>
          <a:blip r:embed="rId2"/>
          <a:stretch>
            <a:fillRect/>
          </a:stretch>
        </p:blipFill>
        <p:spPr>
          <a:xfrm>
            <a:off x="1" y="-3313"/>
            <a:ext cx="12192000" cy="6864626"/>
          </a:xfrm>
          <a:prstGeom prst="rect">
            <a:avLst/>
          </a:prstGeom>
        </p:spPr>
      </p:pic>
      <p:sp>
        <p:nvSpPr>
          <p:cNvPr id="2" name="Title 1">
            <a:extLst>
              <a:ext uri="{FF2B5EF4-FFF2-40B4-BE49-F238E27FC236}">
                <a16:creationId xmlns:a16="http://schemas.microsoft.com/office/drawing/2014/main" id="{3C00D746-F5B8-443C-B99D-EE83D84185EB}"/>
              </a:ext>
            </a:extLst>
          </p:cNvPr>
          <p:cNvSpPr>
            <a:spLocks noGrp="1"/>
          </p:cNvSpPr>
          <p:nvPr>
            <p:ph type="title" hasCustomPrompt="1"/>
          </p:nvPr>
        </p:nvSpPr>
        <p:spPr>
          <a:xfrm>
            <a:off x="838200" y="365125"/>
            <a:ext cx="10515600" cy="5773282"/>
          </a:xfrm>
          <a:prstGeom prst="rect">
            <a:avLst/>
          </a:prstGeom>
        </p:spPr>
        <p:txBody>
          <a:bodyPr anchor="ctr" anchorCtr="0"/>
          <a:lstStyle>
            <a:lvl1pPr>
              <a:lnSpc>
                <a:spcPct val="100000"/>
              </a:lnSpc>
              <a:defRPr sz="3600" b="1" cap="none" baseline="0">
                <a:solidFill>
                  <a:schemeClr val="bg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4" name="Footer Placeholder 3">
            <a:extLst>
              <a:ext uri="{FF2B5EF4-FFF2-40B4-BE49-F238E27FC236}">
                <a16:creationId xmlns:a16="http://schemas.microsoft.com/office/drawing/2014/main" id="{0C70AA11-74C5-4549-8756-CF65EFF7CCA5}"/>
              </a:ext>
            </a:extLst>
          </p:cNvPr>
          <p:cNvSpPr>
            <a:spLocks noGrp="1"/>
          </p:cNvSpPr>
          <p:nvPr>
            <p:ph type="ftr" sz="quarter" idx="11"/>
          </p:nvPr>
        </p:nvSpPr>
        <p:spPr/>
        <p:txBody>
          <a:bodyPr/>
          <a:lstStyle>
            <a:lvl1pPr>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3" name="Slide Number Placeholder 2">
            <a:extLst>
              <a:ext uri="{FF2B5EF4-FFF2-40B4-BE49-F238E27FC236}">
                <a16:creationId xmlns:a16="http://schemas.microsoft.com/office/drawing/2014/main" id="{D57587A6-0DDA-45AA-99A0-7C55359FE5EA}"/>
              </a:ext>
            </a:extLst>
          </p:cNvPr>
          <p:cNvSpPr>
            <a:spLocks noGrp="1"/>
          </p:cNvSpPr>
          <p:nvPr>
            <p:ph type="sldNum" sz="quarter" idx="10"/>
          </p:nvPr>
        </p:nvSpPr>
        <p:spPr/>
        <p:txBody>
          <a:bodyPr/>
          <a:lstStyle>
            <a:lvl1pPr>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pic>
        <p:nvPicPr>
          <p:cNvPr id="9" name="Picture 8">
            <a:extLst>
              <a:ext uri="{FF2B5EF4-FFF2-40B4-BE49-F238E27FC236}">
                <a16:creationId xmlns:a16="http://schemas.microsoft.com/office/drawing/2014/main" id="{78E2789C-6A1F-1544-A108-D6FC4ED75638}"/>
              </a:ext>
            </a:extLst>
          </p:cNvPr>
          <p:cNvPicPr>
            <a:picLocks noChangeAspect="1"/>
          </p:cNvPicPr>
          <p:nvPr userDrawn="1"/>
        </p:nvPicPr>
        <p:blipFill>
          <a:blip r:embed="rId3"/>
          <a:srcRect/>
          <a:stretch/>
        </p:blipFill>
        <p:spPr>
          <a:xfrm>
            <a:off x="213362" y="6227581"/>
            <a:ext cx="922091" cy="496511"/>
          </a:xfrm>
          <a:prstGeom prst="rect">
            <a:avLst/>
          </a:prstGeom>
        </p:spPr>
      </p:pic>
    </p:spTree>
    <p:extLst>
      <p:ext uri="{BB962C8B-B14F-4D97-AF65-F5344CB8AC3E}">
        <p14:creationId xmlns:p14="http://schemas.microsoft.com/office/powerpoint/2010/main" val="73507322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Section Divider -Full Red">
    <p:bg>
      <p:bgPr>
        <a:solidFill>
          <a:schemeClr val="accent3"/>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5DFE901-51EB-A148-B329-EC1ED2E2DD02}"/>
              </a:ext>
            </a:extLst>
          </p:cNvPr>
          <p:cNvPicPr>
            <a:picLocks noChangeAspect="1"/>
          </p:cNvPicPr>
          <p:nvPr userDrawn="1"/>
        </p:nvPicPr>
        <p:blipFill>
          <a:blip r:embed="rId2"/>
          <a:srcRect/>
          <a:stretch/>
        </p:blipFill>
        <p:spPr>
          <a:xfrm>
            <a:off x="1" y="-3313"/>
            <a:ext cx="12191999" cy="6864626"/>
          </a:xfrm>
          <a:prstGeom prst="rect">
            <a:avLst/>
          </a:prstGeom>
        </p:spPr>
      </p:pic>
      <p:sp>
        <p:nvSpPr>
          <p:cNvPr id="2" name="Title 1">
            <a:extLst>
              <a:ext uri="{FF2B5EF4-FFF2-40B4-BE49-F238E27FC236}">
                <a16:creationId xmlns:a16="http://schemas.microsoft.com/office/drawing/2014/main" id="{3C00D746-F5B8-443C-B99D-EE83D84185EB}"/>
              </a:ext>
            </a:extLst>
          </p:cNvPr>
          <p:cNvSpPr>
            <a:spLocks noGrp="1"/>
          </p:cNvSpPr>
          <p:nvPr>
            <p:ph type="title" hasCustomPrompt="1"/>
          </p:nvPr>
        </p:nvSpPr>
        <p:spPr>
          <a:xfrm>
            <a:off x="838200" y="365125"/>
            <a:ext cx="10515600" cy="5773282"/>
          </a:xfrm>
          <a:prstGeom prst="rect">
            <a:avLst/>
          </a:prstGeom>
        </p:spPr>
        <p:txBody>
          <a:bodyPr anchor="ctr" anchorCtr="0"/>
          <a:lstStyle>
            <a:lvl1pPr>
              <a:lnSpc>
                <a:spcPct val="100000"/>
              </a:lnSpc>
              <a:defRPr sz="3600" b="1" cap="none" baseline="0">
                <a:solidFill>
                  <a:schemeClr val="bg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4" name="Footer Placeholder 3">
            <a:extLst>
              <a:ext uri="{FF2B5EF4-FFF2-40B4-BE49-F238E27FC236}">
                <a16:creationId xmlns:a16="http://schemas.microsoft.com/office/drawing/2014/main" id="{0C70AA11-74C5-4549-8756-CF65EFF7CCA5}"/>
              </a:ext>
            </a:extLst>
          </p:cNvPr>
          <p:cNvSpPr>
            <a:spLocks noGrp="1"/>
          </p:cNvSpPr>
          <p:nvPr>
            <p:ph type="ftr" sz="quarter" idx="11"/>
          </p:nvPr>
        </p:nvSpPr>
        <p:spPr/>
        <p:txBody>
          <a:bodyPr/>
          <a:lstStyle>
            <a:lvl1pPr>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3" name="Slide Number Placeholder 2">
            <a:extLst>
              <a:ext uri="{FF2B5EF4-FFF2-40B4-BE49-F238E27FC236}">
                <a16:creationId xmlns:a16="http://schemas.microsoft.com/office/drawing/2014/main" id="{D57587A6-0DDA-45AA-99A0-7C55359FE5EA}"/>
              </a:ext>
            </a:extLst>
          </p:cNvPr>
          <p:cNvSpPr>
            <a:spLocks noGrp="1"/>
          </p:cNvSpPr>
          <p:nvPr>
            <p:ph type="sldNum" sz="quarter" idx="10"/>
          </p:nvPr>
        </p:nvSpPr>
        <p:spPr/>
        <p:txBody>
          <a:bodyPr/>
          <a:lstStyle>
            <a:lvl1pPr>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pic>
        <p:nvPicPr>
          <p:cNvPr id="9" name="Picture 8">
            <a:extLst>
              <a:ext uri="{FF2B5EF4-FFF2-40B4-BE49-F238E27FC236}">
                <a16:creationId xmlns:a16="http://schemas.microsoft.com/office/drawing/2014/main" id="{5F8DDED4-C0D4-6048-BDFA-539F298E3C1D}"/>
              </a:ext>
            </a:extLst>
          </p:cNvPr>
          <p:cNvPicPr>
            <a:picLocks noChangeAspect="1"/>
          </p:cNvPicPr>
          <p:nvPr userDrawn="1"/>
        </p:nvPicPr>
        <p:blipFill>
          <a:blip r:embed="rId3"/>
          <a:srcRect/>
          <a:stretch/>
        </p:blipFill>
        <p:spPr>
          <a:xfrm>
            <a:off x="213362" y="6227581"/>
            <a:ext cx="922091" cy="496511"/>
          </a:xfrm>
          <a:prstGeom prst="rect">
            <a:avLst/>
          </a:prstGeom>
        </p:spPr>
      </p:pic>
    </p:spTree>
    <p:extLst>
      <p:ext uri="{BB962C8B-B14F-4D97-AF65-F5344CB8AC3E}">
        <p14:creationId xmlns:p14="http://schemas.microsoft.com/office/powerpoint/2010/main" val="347369179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_Section Divider -Full Teal">
    <p:bg>
      <p:bgPr>
        <a:solidFill>
          <a:schemeClr val="accent2"/>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5DFE901-51EB-A148-B329-EC1ED2E2DD02}"/>
              </a:ext>
            </a:extLst>
          </p:cNvPr>
          <p:cNvPicPr>
            <a:picLocks noChangeAspect="1"/>
          </p:cNvPicPr>
          <p:nvPr userDrawn="1"/>
        </p:nvPicPr>
        <p:blipFill>
          <a:blip r:embed="rId2"/>
          <a:srcRect/>
          <a:stretch/>
        </p:blipFill>
        <p:spPr>
          <a:xfrm>
            <a:off x="1" y="-3313"/>
            <a:ext cx="12191999" cy="6864626"/>
          </a:xfrm>
          <a:prstGeom prst="rect">
            <a:avLst/>
          </a:prstGeom>
        </p:spPr>
      </p:pic>
      <p:sp>
        <p:nvSpPr>
          <p:cNvPr id="2" name="Title 1">
            <a:extLst>
              <a:ext uri="{FF2B5EF4-FFF2-40B4-BE49-F238E27FC236}">
                <a16:creationId xmlns:a16="http://schemas.microsoft.com/office/drawing/2014/main" id="{3C00D746-F5B8-443C-B99D-EE83D84185EB}"/>
              </a:ext>
            </a:extLst>
          </p:cNvPr>
          <p:cNvSpPr>
            <a:spLocks noGrp="1"/>
          </p:cNvSpPr>
          <p:nvPr>
            <p:ph type="title" hasCustomPrompt="1"/>
          </p:nvPr>
        </p:nvSpPr>
        <p:spPr>
          <a:xfrm>
            <a:off x="838200" y="365125"/>
            <a:ext cx="10515600" cy="5773282"/>
          </a:xfrm>
          <a:prstGeom prst="rect">
            <a:avLst/>
          </a:prstGeom>
        </p:spPr>
        <p:txBody>
          <a:bodyPr anchor="ctr" anchorCtr="0"/>
          <a:lstStyle>
            <a:lvl1pPr>
              <a:lnSpc>
                <a:spcPct val="100000"/>
              </a:lnSpc>
              <a:defRPr sz="3600" b="1" cap="none" baseline="0">
                <a:solidFill>
                  <a:schemeClr val="bg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4" name="Footer Placeholder 3">
            <a:extLst>
              <a:ext uri="{FF2B5EF4-FFF2-40B4-BE49-F238E27FC236}">
                <a16:creationId xmlns:a16="http://schemas.microsoft.com/office/drawing/2014/main" id="{0C70AA11-74C5-4549-8756-CF65EFF7CCA5}"/>
              </a:ext>
            </a:extLst>
          </p:cNvPr>
          <p:cNvSpPr>
            <a:spLocks noGrp="1"/>
          </p:cNvSpPr>
          <p:nvPr>
            <p:ph type="ftr" sz="quarter" idx="11"/>
          </p:nvPr>
        </p:nvSpPr>
        <p:spPr/>
        <p:txBody>
          <a:bodyPr/>
          <a:lstStyle>
            <a:lvl1pPr>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3" name="Slide Number Placeholder 2">
            <a:extLst>
              <a:ext uri="{FF2B5EF4-FFF2-40B4-BE49-F238E27FC236}">
                <a16:creationId xmlns:a16="http://schemas.microsoft.com/office/drawing/2014/main" id="{D57587A6-0DDA-45AA-99A0-7C55359FE5EA}"/>
              </a:ext>
            </a:extLst>
          </p:cNvPr>
          <p:cNvSpPr>
            <a:spLocks noGrp="1"/>
          </p:cNvSpPr>
          <p:nvPr>
            <p:ph type="sldNum" sz="quarter" idx="10"/>
          </p:nvPr>
        </p:nvSpPr>
        <p:spPr/>
        <p:txBody>
          <a:bodyPr/>
          <a:lstStyle>
            <a:lvl1pPr>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pic>
        <p:nvPicPr>
          <p:cNvPr id="9" name="Picture 8">
            <a:extLst>
              <a:ext uri="{FF2B5EF4-FFF2-40B4-BE49-F238E27FC236}">
                <a16:creationId xmlns:a16="http://schemas.microsoft.com/office/drawing/2014/main" id="{BDA70823-58DF-EC47-8C18-4093AC291D88}"/>
              </a:ext>
            </a:extLst>
          </p:cNvPr>
          <p:cNvPicPr>
            <a:picLocks noChangeAspect="1"/>
          </p:cNvPicPr>
          <p:nvPr userDrawn="1"/>
        </p:nvPicPr>
        <p:blipFill>
          <a:blip r:embed="rId3"/>
          <a:srcRect/>
          <a:stretch/>
        </p:blipFill>
        <p:spPr>
          <a:xfrm>
            <a:off x="213362" y="6227581"/>
            <a:ext cx="922091" cy="496511"/>
          </a:xfrm>
          <a:prstGeom prst="rect">
            <a:avLst/>
          </a:prstGeom>
        </p:spPr>
      </p:pic>
    </p:spTree>
    <p:extLst>
      <p:ext uri="{BB962C8B-B14F-4D97-AF65-F5344CB8AC3E}">
        <p14:creationId xmlns:p14="http://schemas.microsoft.com/office/powerpoint/2010/main" val="422811929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_Section Divider -Full Light Blue">
    <p:bg>
      <p:bgPr>
        <a:solidFill>
          <a:schemeClr val="accent4"/>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5DFE901-51EB-A148-B329-EC1ED2E2DD02}"/>
              </a:ext>
            </a:extLst>
          </p:cNvPr>
          <p:cNvPicPr>
            <a:picLocks noChangeAspect="1"/>
          </p:cNvPicPr>
          <p:nvPr userDrawn="1"/>
        </p:nvPicPr>
        <p:blipFill>
          <a:blip r:embed="rId2"/>
          <a:srcRect/>
          <a:stretch/>
        </p:blipFill>
        <p:spPr>
          <a:xfrm>
            <a:off x="1" y="-3313"/>
            <a:ext cx="12191999" cy="6864626"/>
          </a:xfrm>
          <a:prstGeom prst="rect">
            <a:avLst/>
          </a:prstGeom>
        </p:spPr>
      </p:pic>
      <p:sp>
        <p:nvSpPr>
          <p:cNvPr id="2" name="Title 1">
            <a:extLst>
              <a:ext uri="{FF2B5EF4-FFF2-40B4-BE49-F238E27FC236}">
                <a16:creationId xmlns:a16="http://schemas.microsoft.com/office/drawing/2014/main" id="{3C00D746-F5B8-443C-B99D-EE83D84185EB}"/>
              </a:ext>
            </a:extLst>
          </p:cNvPr>
          <p:cNvSpPr>
            <a:spLocks noGrp="1"/>
          </p:cNvSpPr>
          <p:nvPr>
            <p:ph type="title" hasCustomPrompt="1"/>
          </p:nvPr>
        </p:nvSpPr>
        <p:spPr>
          <a:xfrm>
            <a:off x="838200" y="365125"/>
            <a:ext cx="10515600" cy="5773282"/>
          </a:xfrm>
          <a:prstGeom prst="rect">
            <a:avLst/>
          </a:prstGeom>
        </p:spPr>
        <p:txBody>
          <a:bodyPr anchor="ctr" anchorCtr="0"/>
          <a:lstStyle>
            <a:lvl1pPr>
              <a:lnSpc>
                <a:spcPct val="100000"/>
              </a:lnSpc>
              <a:defRPr sz="3600" b="1" cap="none" baseline="0">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4" name="Footer Placeholder 3">
            <a:extLst>
              <a:ext uri="{FF2B5EF4-FFF2-40B4-BE49-F238E27FC236}">
                <a16:creationId xmlns:a16="http://schemas.microsoft.com/office/drawing/2014/main" id="{0C70AA11-74C5-4549-8756-CF65EFF7CCA5}"/>
              </a:ext>
            </a:extLst>
          </p:cNvPr>
          <p:cNvSpPr>
            <a:spLocks noGrp="1"/>
          </p:cNvSpPr>
          <p:nvPr>
            <p:ph type="ftr" sz="quarter" idx="11"/>
          </p:nvPr>
        </p:nvSpPr>
        <p:spPr/>
        <p:txBody>
          <a:bodyPr/>
          <a:lstStyle>
            <a:lvl1pPr>
              <a:defRPr>
                <a:solidFill>
                  <a:schemeClr val="tx2"/>
                </a:solidFill>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3" name="Slide Number Placeholder 2">
            <a:extLst>
              <a:ext uri="{FF2B5EF4-FFF2-40B4-BE49-F238E27FC236}">
                <a16:creationId xmlns:a16="http://schemas.microsoft.com/office/drawing/2014/main" id="{D57587A6-0DDA-45AA-99A0-7C55359FE5EA}"/>
              </a:ext>
            </a:extLst>
          </p:cNvPr>
          <p:cNvSpPr>
            <a:spLocks noGrp="1"/>
          </p:cNvSpPr>
          <p:nvPr>
            <p:ph type="sldNum" sz="quarter" idx="10"/>
          </p:nvPr>
        </p:nvSpPr>
        <p:spPr/>
        <p:txBody>
          <a:bodyPr/>
          <a:lstStyle>
            <a:lvl1pPr>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pic>
        <p:nvPicPr>
          <p:cNvPr id="9" name="Picture 8">
            <a:extLst>
              <a:ext uri="{FF2B5EF4-FFF2-40B4-BE49-F238E27FC236}">
                <a16:creationId xmlns:a16="http://schemas.microsoft.com/office/drawing/2014/main" id="{93B7EDD8-91C4-ED4C-BC7E-D021F610939C}"/>
              </a:ext>
            </a:extLst>
          </p:cNvPr>
          <p:cNvPicPr>
            <a:picLocks noChangeAspect="1"/>
          </p:cNvPicPr>
          <p:nvPr userDrawn="1"/>
        </p:nvPicPr>
        <p:blipFill>
          <a:blip r:embed="rId3"/>
          <a:srcRect/>
          <a:stretch/>
        </p:blipFill>
        <p:spPr>
          <a:xfrm>
            <a:off x="213362" y="6227581"/>
            <a:ext cx="922091" cy="496511"/>
          </a:xfrm>
          <a:prstGeom prst="rect">
            <a:avLst/>
          </a:prstGeom>
        </p:spPr>
      </p:pic>
    </p:spTree>
    <p:extLst>
      <p:ext uri="{BB962C8B-B14F-4D97-AF65-F5344CB8AC3E}">
        <p14:creationId xmlns:p14="http://schemas.microsoft.com/office/powerpoint/2010/main" val="104518572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4_Section Divider -Full Green">
    <p:bg>
      <p:bgPr>
        <a:solidFill>
          <a:schemeClr val="accent5"/>
        </a:solidFill>
        <a:effectLst/>
      </p:bgPr>
    </p:bg>
    <p:spTree>
      <p:nvGrpSpPr>
        <p:cNvPr id="1" name=""/>
        <p:cNvGrpSpPr/>
        <p:nvPr/>
      </p:nvGrpSpPr>
      <p:grpSpPr>
        <a:xfrm>
          <a:off x="0" y="0"/>
          <a:ext cx="0" cy="0"/>
          <a:chOff x="0" y="0"/>
          <a:chExt cx="0" cy="0"/>
        </a:xfrm>
      </p:grpSpPr>
      <p:pic>
        <p:nvPicPr>
          <p:cNvPr id="9" name="Picture 8" descr="A close up of a logo&#10;&#10;Description automatically generated">
            <a:extLst>
              <a:ext uri="{FF2B5EF4-FFF2-40B4-BE49-F238E27FC236}">
                <a16:creationId xmlns:a16="http://schemas.microsoft.com/office/drawing/2014/main" id="{65A2107F-D197-6B44-99C8-31055388A15B}"/>
              </a:ext>
            </a:extLst>
          </p:cNvPr>
          <p:cNvPicPr>
            <a:picLocks noChangeAspect="1"/>
          </p:cNvPicPr>
          <p:nvPr userDrawn="1"/>
        </p:nvPicPr>
        <p:blipFill>
          <a:blip r:embed="rId2"/>
          <a:stretch>
            <a:fillRect/>
          </a:stretch>
        </p:blipFill>
        <p:spPr>
          <a:xfrm>
            <a:off x="1" y="-3313"/>
            <a:ext cx="12192000" cy="6864626"/>
          </a:xfrm>
          <a:prstGeom prst="rect">
            <a:avLst/>
          </a:prstGeom>
        </p:spPr>
      </p:pic>
      <p:sp>
        <p:nvSpPr>
          <p:cNvPr id="2" name="Title 1">
            <a:extLst>
              <a:ext uri="{FF2B5EF4-FFF2-40B4-BE49-F238E27FC236}">
                <a16:creationId xmlns:a16="http://schemas.microsoft.com/office/drawing/2014/main" id="{3C00D746-F5B8-443C-B99D-EE83D84185EB}"/>
              </a:ext>
            </a:extLst>
          </p:cNvPr>
          <p:cNvSpPr>
            <a:spLocks noGrp="1"/>
          </p:cNvSpPr>
          <p:nvPr>
            <p:ph type="title" hasCustomPrompt="1"/>
          </p:nvPr>
        </p:nvSpPr>
        <p:spPr>
          <a:xfrm>
            <a:off x="838200" y="365125"/>
            <a:ext cx="10515600" cy="5773282"/>
          </a:xfrm>
          <a:prstGeom prst="rect">
            <a:avLst/>
          </a:prstGeom>
        </p:spPr>
        <p:txBody>
          <a:bodyPr anchor="ctr" anchorCtr="0"/>
          <a:lstStyle>
            <a:lvl1pPr>
              <a:lnSpc>
                <a:spcPct val="100000"/>
              </a:lnSpc>
              <a:defRPr sz="3600" b="1" cap="none" baseline="0">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4" name="Footer Placeholder 3">
            <a:extLst>
              <a:ext uri="{FF2B5EF4-FFF2-40B4-BE49-F238E27FC236}">
                <a16:creationId xmlns:a16="http://schemas.microsoft.com/office/drawing/2014/main" id="{0C70AA11-74C5-4549-8756-CF65EFF7CCA5}"/>
              </a:ext>
            </a:extLst>
          </p:cNvPr>
          <p:cNvSpPr>
            <a:spLocks noGrp="1"/>
          </p:cNvSpPr>
          <p:nvPr>
            <p:ph type="ftr" sz="quarter" idx="11"/>
          </p:nvPr>
        </p:nvSpPr>
        <p:spPr/>
        <p:txBody>
          <a:bodyPr/>
          <a:lstStyle>
            <a:lvl1pPr>
              <a:defRPr>
                <a:solidFill>
                  <a:schemeClr val="tx2"/>
                </a:solidFill>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3" name="Slide Number Placeholder 2">
            <a:extLst>
              <a:ext uri="{FF2B5EF4-FFF2-40B4-BE49-F238E27FC236}">
                <a16:creationId xmlns:a16="http://schemas.microsoft.com/office/drawing/2014/main" id="{D57587A6-0DDA-45AA-99A0-7C55359FE5EA}"/>
              </a:ext>
            </a:extLst>
          </p:cNvPr>
          <p:cNvSpPr>
            <a:spLocks noGrp="1"/>
          </p:cNvSpPr>
          <p:nvPr>
            <p:ph type="sldNum" sz="quarter" idx="10"/>
          </p:nvPr>
        </p:nvSpPr>
        <p:spPr/>
        <p:txBody>
          <a:bodyPr/>
          <a:lstStyle>
            <a:lvl1pPr>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pic>
        <p:nvPicPr>
          <p:cNvPr id="7" name="Picture 6">
            <a:extLst>
              <a:ext uri="{FF2B5EF4-FFF2-40B4-BE49-F238E27FC236}">
                <a16:creationId xmlns:a16="http://schemas.microsoft.com/office/drawing/2014/main" id="{9D033BF0-8B4A-394C-9A85-D07404A7EFED}"/>
              </a:ext>
            </a:extLst>
          </p:cNvPr>
          <p:cNvPicPr>
            <a:picLocks noChangeAspect="1"/>
          </p:cNvPicPr>
          <p:nvPr userDrawn="1"/>
        </p:nvPicPr>
        <p:blipFill>
          <a:blip r:embed="rId3"/>
          <a:srcRect/>
          <a:stretch/>
        </p:blipFill>
        <p:spPr>
          <a:xfrm>
            <a:off x="213362" y="6227581"/>
            <a:ext cx="922091" cy="496511"/>
          </a:xfrm>
          <a:prstGeom prst="rect">
            <a:avLst/>
          </a:prstGeom>
        </p:spPr>
      </p:pic>
    </p:spTree>
    <p:extLst>
      <p:ext uri="{BB962C8B-B14F-4D97-AF65-F5344CB8AC3E}">
        <p14:creationId xmlns:p14="http://schemas.microsoft.com/office/powerpoint/2010/main" val="7136147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Main Title - Dark Blue 2">
    <p:bg>
      <p:bgPr>
        <a:solidFill>
          <a:schemeClr val="accent2"/>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C3AE7F6-0303-7B45-A875-0EDDF010A048}"/>
              </a:ext>
            </a:extLst>
          </p:cNvPr>
          <p:cNvPicPr>
            <a:picLocks noChangeAspect="1"/>
          </p:cNvPicPr>
          <p:nvPr userDrawn="1"/>
        </p:nvPicPr>
        <p:blipFill>
          <a:blip r:embed="rId2"/>
          <a:srcRect/>
          <a:stretch/>
        </p:blipFill>
        <p:spPr>
          <a:xfrm>
            <a:off x="1" y="-3313"/>
            <a:ext cx="12191999" cy="6864626"/>
          </a:xfrm>
          <a:prstGeom prst="rect">
            <a:avLst/>
          </a:prstGeom>
        </p:spPr>
      </p:pic>
      <p:sp>
        <p:nvSpPr>
          <p:cNvPr id="8" name="Text Placeholder 2">
            <a:extLst>
              <a:ext uri="{FF2B5EF4-FFF2-40B4-BE49-F238E27FC236}">
                <a16:creationId xmlns:a16="http://schemas.microsoft.com/office/drawing/2014/main" id="{BE2005F2-5A02-4225-80C0-6D1908FD9FCB}"/>
              </a:ext>
            </a:extLst>
          </p:cNvPr>
          <p:cNvSpPr>
            <a:spLocks noGrp="1"/>
          </p:cNvSpPr>
          <p:nvPr>
            <p:ph type="body" sz="quarter" idx="12" hasCustomPrompt="1"/>
          </p:nvPr>
        </p:nvSpPr>
        <p:spPr>
          <a:xfrm>
            <a:off x="7157921" y="5776913"/>
            <a:ext cx="3467713" cy="738187"/>
          </a:xfrm>
          <a:prstGeom prst="rect">
            <a:avLst/>
          </a:prstGeom>
        </p:spPr>
        <p:txBody>
          <a:bodyPr/>
          <a:lstStyle>
            <a:lvl1pPr algn="r">
              <a:lnSpc>
                <a:spcPct val="100000"/>
              </a:lnSpc>
              <a:defRPr sz="1400">
                <a:solidFill>
                  <a:schemeClr val="bg1"/>
                </a:solidFill>
                <a:latin typeface="Roboto" panose="02000000000000000000" pitchFamily="2" charset="0"/>
                <a:ea typeface="Roboto" panose="02000000000000000000" pitchFamily="2" charset="0"/>
                <a:cs typeface="Roboto" panose="02000000000000000000" pitchFamily="2" charset="0"/>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GB"/>
              <a:t>Presenter name</a:t>
            </a:r>
            <a:br>
              <a:rPr lang="en-GB"/>
            </a:br>
            <a:r>
              <a:rPr lang="en-GB"/>
              <a:t>Job title</a:t>
            </a:r>
          </a:p>
        </p:txBody>
      </p:sp>
      <p:sp>
        <p:nvSpPr>
          <p:cNvPr id="12" name="Text Placeholder 7">
            <a:extLst>
              <a:ext uri="{FF2B5EF4-FFF2-40B4-BE49-F238E27FC236}">
                <a16:creationId xmlns:a16="http://schemas.microsoft.com/office/drawing/2014/main" id="{A28976DC-F078-3D48-891B-A044A22E0A24}"/>
              </a:ext>
            </a:extLst>
          </p:cNvPr>
          <p:cNvSpPr>
            <a:spLocks noGrp="1"/>
          </p:cNvSpPr>
          <p:nvPr>
            <p:ph type="body" sz="quarter" idx="10" hasCustomPrompt="1"/>
          </p:nvPr>
        </p:nvSpPr>
        <p:spPr>
          <a:xfrm>
            <a:off x="855477" y="2147941"/>
            <a:ext cx="8277307" cy="1816745"/>
          </a:xfrm>
          <a:prstGeom prst="rect">
            <a:avLst/>
          </a:prstGeom>
        </p:spPr>
        <p:txBody>
          <a:bodyPr/>
          <a:lstStyle>
            <a:lvl1pPr marL="0" indent="0">
              <a:lnSpc>
                <a:spcPct val="100000"/>
              </a:lnSpc>
              <a:buNone/>
              <a:defRPr sz="4800" b="1" cap="none" baseline="0">
                <a:solidFill>
                  <a:schemeClr val="bg1"/>
                </a:solidFill>
                <a:latin typeface="Roboto" panose="02000000000000000000" pitchFamily="2" charset="0"/>
                <a:ea typeface="Roboto" panose="02000000000000000000" pitchFamily="2" charset="0"/>
                <a:cs typeface="Roboto" panose="02000000000000000000" pitchFamily="2" charset="0"/>
              </a:defRPr>
            </a:lvl1pPr>
            <a:lvl2pPr>
              <a:defRPr sz="2800"/>
            </a:lvl2pPr>
            <a:lvl3pPr>
              <a:defRPr sz="2400"/>
            </a:lvl3pPr>
            <a:lvl4pPr>
              <a:defRPr sz="2000"/>
            </a:lvl4pPr>
            <a:lvl5pPr>
              <a:defRPr sz="2000"/>
            </a:lvl5pPr>
          </a:lstStyle>
          <a:p>
            <a:pPr lvl="0"/>
            <a:r>
              <a:rPr lang="en-US"/>
              <a:t>Title of the presentation</a:t>
            </a:r>
          </a:p>
        </p:txBody>
      </p:sp>
      <p:sp>
        <p:nvSpPr>
          <p:cNvPr id="13" name="Text Placeholder 9">
            <a:extLst>
              <a:ext uri="{FF2B5EF4-FFF2-40B4-BE49-F238E27FC236}">
                <a16:creationId xmlns:a16="http://schemas.microsoft.com/office/drawing/2014/main" id="{4957C5FF-983B-A144-95DA-70FD97406EA9}"/>
              </a:ext>
            </a:extLst>
          </p:cNvPr>
          <p:cNvSpPr>
            <a:spLocks noGrp="1"/>
          </p:cNvSpPr>
          <p:nvPr>
            <p:ph type="body" sz="quarter" idx="11" hasCustomPrompt="1"/>
          </p:nvPr>
        </p:nvSpPr>
        <p:spPr>
          <a:xfrm>
            <a:off x="855477" y="4192125"/>
            <a:ext cx="8277307" cy="1103444"/>
          </a:xfrm>
          <a:prstGeom prst="rect">
            <a:avLst/>
          </a:prstGeom>
        </p:spPr>
        <p:txBody>
          <a:bodyPr/>
          <a:lstStyle>
            <a:lvl1pPr marL="0" indent="0">
              <a:buNone/>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pPr lvl="0"/>
            <a:r>
              <a:rPr lang="en-GB"/>
              <a:t>Sub-title if required</a:t>
            </a:r>
          </a:p>
        </p:txBody>
      </p:sp>
      <p:pic>
        <p:nvPicPr>
          <p:cNvPr id="5" name="Picture 4">
            <a:extLst>
              <a:ext uri="{FF2B5EF4-FFF2-40B4-BE49-F238E27FC236}">
                <a16:creationId xmlns:a16="http://schemas.microsoft.com/office/drawing/2014/main" id="{9307E428-23CE-7F47-9CA1-A21D5BBECFE3}"/>
              </a:ext>
            </a:extLst>
          </p:cNvPr>
          <p:cNvPicPr>
            <a:picLocks noChangeAspect="1"/>
          </p:cNvPicPr>
          <p:nvPr userDrawn="1"/>
        </p:nvPicPr>
        <p:blipFill>
          <a:blip r:embed="rId3"/>
          <a:srcRect/>
          <a:stretch/>
        </p:blipFill>
        <p:spPr>
          <a:xfrm>
            <a:off x="855478" y="476792"/>
            <a:ext cx="2566333" cy="626371"/>
          </a:xfrm>
          <a:prstGeom prst="rect">
            <a:avLst/>
          </a:prstGeom>
        </p:spPr>
      </p:pic>
    </p:spTree>
    <p:extLst>
      <p:ext uri="{BB962C8B-B14F-4D97-AF65-F5344CB8AC3E}">
        <p14:creationId xmlns:p14="http://schemas.microsoft.com/office/powerpoint/2010/main" val="173676283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_Quote - Dark Blue Background">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00D746-F5B8-443C-B99D-EE83D84185EB}"/>
              </a:ext>
            </a:extLst>
          </p:cNvPr>
          <p:cNvSpPr>
            <a:spLocks noGrp="1"/>
          </p:cNvSpPr>
          <p:nvPr>
            <p:ph type="title" hasCustomPrompt="1"/>
          </p:nvPr>
        </p:nvSpPr>
        <p:spPr>
          <a:xfrm>
            <a:off x="838200" y="365125"/>
            <a:ext cx="10515600" cy="4922492"/>
          </a:xfrm>
          <a:prstGeom prst="rect">
            <a:avLst/>
          </a:prstGeom>
        </p:spPr>
        <p:txBody>
          <a:bodyPr anchor="b" anchorCtr="0">
            <a:normAutofit/>
          </a:bodyPr>
          <a:lstStyle>
            <a:lvl1pPr algn="r">
              <a:lnSpc>
                <a:spcPct val="100000"/>
              </a:lnSpc>
              <a:defRPr sz="4000" b="1">
                <a:solidFill>
                  <a:schemeClr val="bg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4" name="Footer Placeholder 3">
            <a:extLst>
              <a:ext uri="{FF2B5EF4-FFF2-40B4-BE49-F238E27FC236}">
                <a16:creationId xmlns:a16="http://schemas.microsoft.com/office/drawing/2014/main" id="{0C70AA11-74C5-4549-8756-CF65EFF7CCA5}"/>
              </a:ext>
            </a:extLst>
          </p:cNvPr>
          <p:cNvSpPr>
            <a:spLocks noGrp="1"/>
          </p:cNvSpPr>
          <p:nvPr>
            <p:ph type="ftr" sz="quarter" idx="11"/>
          </p:nvPr>
        </p:nvSpPr>
        <p:spPr/>
        <p:txBody>
          <a:bodyPr/>
          <a:lstStyle>
            <a:lvl1pPr>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3" name="Slide Number Placeholder 2">
            <a:extLst>
              <a:ext uri="{FF2B5EF4-FFF2-40B4-BE49-F238E27FC236}">
                <a16:creationId xmlns:a16="http://schemas.microsoft.com/office/drawing/2014/main" id="{D57587A6-0DDA-45AA-99A0-7C55359FE5EA}"/>
              </a:ext>
            </a:extLst>
          </p:cNvPr>
          <p:cNvSpPr>
            <a:spLocks noGrp="1"/>
          </p:cNvSpPr>
          <p:nvPr>
            <p:ph type="sldNum" sz="quarter" idx="10"/>
          </p:nvPr>
        </p:nvSpPr>
        <p:spPr/>
        <p:txBody>
          <a:bodyPr/>
          <a:lstStyle>
            <a:lvl1pPr>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6" name="Text Placeholder 5">
            <a:extLst>
              <a:ext uri="{FF2B5EF4-FFF2-40B4-BE49-F238E27FC236}">
                <a16:creationId xmlns:a16="http://schemas.microsoft.com/office/drawing/2014/main" id="{74517E4F-66F1-411E-8E17-D27E066233C1}"/>
              </a:ext>
            </a:extLst>
          </p:cNvPr>
          <p:cNvSpPr>
            <a:spLocks noGrp="1"/>
          </p:cNvSpPr>
          <p:nvPr>
            <p:ph type="body" sz="quarter" idx="12" hasCustomPrompt="1"/>
          </p:nvPr>
        </p:nvSpPr>
        <p:spPr>
          <a:xfrm>
            <a:off x="7239000" y="5430838"/>
            <a:ext cx="4114800" cy="428625"/>
          </a:xfrm>
          <a:prstGeom prst="rect">
            <a:avLst/>
          </a:prstGeom>
        </p:spPr>
        <p:txBody>
          <a:bodyPr/>
          <a:lstStyle>
            <a:lvl1pPr marL="0" indent="0" algn="r">
              <a:buNone/>
              <a:defRPr sz="2000">
                <a:solidFill>
                  <a:schemeClr val="bg1"/>
                </a:solidFill>
                <a:latin typeface="Roboto" panose="02000000000000000000" pitchFamily="2" charset="0"/>
                <a:ea typeface="Roboto" panose="02000000000000000000" pitchFamily="2" charset="0"/>
                <a:cs typeface="Roboto" panose="02000000000000000000" pitchFamily="2" charset="0"/>
              </a:defRPr>
            </a:lvl1pPr>
            <a:lvl2pPr>
              <a:defRPr sz="1800"/>
            </a:lvl2pPr>
            <a:lvl3pPr>
              <a:defRPr sz="1600"/>
            </a:lvl3pPr>
            <a:lvl4pPr>
              <a:defRPr sz="1400"/>
            </a:lvl4pPr>
            <a:lvl5pPr>
              <a:defRPr sz="1400"/>
            </a:lvl5pPr>
          </a:lstStyle>
          <a:p>
            <a:pPr lvl="0"/>
            <a:r>
              <a:rPr lang="en-US"/>
              <a:t>Name of person quoted</a:t>
            </a:r>
          </a:p>
        </p:txBody>
      </p:sp>
      <p:pic>
        <p:nvPicPr>
          <p:cNvPr id="7" name="Picture 6">
            <a:extLst>
              <a:ext uri="{FF2B5EF4-FFF2-40B4-BE49-F238E27FC236}">
                <a16:creationId xmlns:a16="http://schemas.microsoft.com/office/drawing/2014/main" id="{98EFF77A-346B-5044-90C0-53B260AA0103}"/>
              </a:ext>
            </a:extLst>
          </p:cNvPr>
          <p:cNvPicPr>
            <a:picLocks noChangeAspect="1"/>
          </p:cNvPicPr>
          <p:nvPr userDrawn="1"/>
        </p:nvPicPr>
        <p:blipFill>
          <a:blip r:embed="rId2"/>
          <a:srcRect/>
          <a:stretch/>
        </p:blipFill>
        <p:spPr>
          <a:xfrm>
            <a:off x="213362" y="6227581"/>
            <a:ext cx="922091" cy="496510"/>
          </a:xfrm>
          <a:prstGeom prst="rect">
            <a:avLst/>
          </a:prstGeom>
        </p:spPr>
      </p:pic>
    </p:spTree>
    <p:extLst>
      <p:ext uri="{BB962C8B-B14F-4D97-AF65-F5344CB8AC3E}">
        <p14:creationId xmlns:p14="http://schemas.microsoft.com/office/powerpoint/2010/main" val="331094559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Quote - Red Background">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00D746-F5B8-443C-B99D-EE83D84185EB}"/>
              </a:ext>
            </a:extLst>
          </p:cNvPr>
          <p:cNvSpPr>
            <a:spLocks noGrp="1"/>
          </p:cNvSpPr>
          <p:nvPr>
            <p:ph type="title" hasCustomPrompt="1"/>
          </p:nvPr>
        </p:nvSpPr>
        <p:spPr>
          <a:xfrm>
            <a:off x="838200" y="365125"/>
            <a:ext cx="10515600" cy="4922492"/>
          </a:xfrm>
          <a:prstGeom prst="rect">
            <a:avLst/>
          </a:prstGeom>
        </p:spPr>
        <p:txBody>
          <a:bodyPr anchor="b" anchorCtr="0">
            <a:normAutofit/>
          </a:bodyPr>
          <a:lstStyle>
            <a:lvl1pPr algn="r">
              <a:lnSpc>
                <a:spcPct val="100000"/>
              </a:lnSpc>
              <a:defRPr sz="4000" b="1">
                <a:solidFill>
                  <a:schemeClr val="bg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4" name="Footer Placeholder 3">
            <a:extLst>
              <a:ext uri="{FF2B5EF4-FFF2-40B4-BE49-F238E27FC236}">
                <a16:creationId xmlns:a16="http://schemas.microsoft.com/office/drawing/2014/main" id="{0C70AA11-74C5-4549-8756-CF65EFF7CCA5}"/>
              </a:ext>
            </a:extLst>
          </p:cNvPr>
          <p:cNvSpPr>
            <a:spLocks noGrp="1"/>
          </p:cNvSpPr>
          <p:nvPr>
            <p:ph type="ftr" sz="quarter" idx="11"/>
          </p:nvPr>
        </p:nvSpPr>
        <p:spPr/>
        <p:txBody>
          <a:bodyPr/>
          <a:lstStyle>
            <a:lvl1pPr>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3" name="Slide Number Placeholder 2">
            <a:extLst>
              <a:ext uri="{FF2B5EF4-FFF2-40B4-BE49-F238E27FC236}">
                <a16:creationId xmlns:a16="http://schemas.microsoft.com/office/drawing/2014/main" id="{D57587A6-0DDA-45AA-99A0-7C55359FE5EA}"/>
              </a:ext>
            </a:extLst>
          </p:cNvPr>
          <p:cNvSpPr>
            <a:spLocks noGrp="1"/>
          </p:cNvSpPr>
          <p:nvPr>
            <p:ph type="sldNum" sz="quarter" idx="10"/>
          </p:nvPr>
        </p:nvSpPr>
        <p:spPr/>
        <p:txBody>
          <a:bodyPr/>
          <a:lstStyle>
            <a:lvl1pPr>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6" name="Text Placeholder 5">
            <a:extLst>
              <a:ext uri="{FF2B5EF4-FFF2-40B4-BE49-F238E27FC236}">
                <a16:creationId xmlns:a16="http://schemas.microsoft.com/office/drawing/2014/main" id="{74517E4F-66F1-411E-8E17-D27E066233C1}"/>
              </a:ext>
            </a:extLst>
          </p:cNvPr>
          <p:cNvSpPr>
            <a:spLocks noGrp="1"/>
          </p:cNvSpPr>
          <p:nvPr>
            <p:ph type="body" sz="quarter" idx="12" hasCustomPrompt="1"/>
          </p:nvPr>
        </p:nvSpPr>
        <p:spPr>
          <a:xfrm>
            <a:off x="7239000" y="5430838"/>
            <a:ext cx="4114800" cy="428625"/>
          </a:xfrm>
          <a:prstGeom prst="rect">
            <a:avLst/>
          </a:prstGeom>
        </p:spPr>
        <p:txBody>
          <a:bodyPr/>
          <a:lstStyle>
            <a:lvl1pPr marL="0" indent="0" algn="r">
              <a:buNone/>
              <a:defRPr sz="2000">
                <a:solidFill>
                  <a:schemeClr val="bg1"/>
                </a:solidFill>
                <a:latin typeface="Roboto" panose="02000000000000000000" pitchFamily="2" charset="0"/>
                <a:ea typeface="Roboto" panose="02000000000000000000" pitchFamily="2" charset="0"/>
                <a:cs typeface="Roboto" panose="02000000000000000000" pitchFamily="2" charset="0"/>
              </a:defRPr>
            </a:lvl1pPr>
            <a:lvl2pPr>
              <a:defRPr sz="1800"/>
            </a:lvl2pPr>
            <a:lvl3pPr>
              <a:defRPr sz="1600"/>
            </a:lvl3pPr>
            <a:lvl4pPr>
              <a:defRPr sz="1400"/>
            </a:lvl4pPr>
            <a:lvl5pPr>
              <a:defRPr sz="1400"/>
            </a:lvl5pPr>
          </a:lstStyle>
          <a:p>
            <a:pPr lvl="0"/>
            <a:r>
              <a:rPr lang="en-US"/>
              <a:t>Name of person quoted</a:t>
            </a:r>
          </a:p>
        </p:txBody>
      </p:sp>
      <p:pic>
        <p:nvPicPr>
          <p:cNvPr id="7" name="Picture 6">
            <a:extLst>
              <a:ext uri="{FF2B5EF4-FFF2-40B4-BE49-F238E27FC236}">
                <a16:creationId xmlns:a16="http://schemas.microsoft.com/office/drawing/2014/main" id="{4E80F063-85B6-E742-96A6-747AE46B3657}"/>
              </a:ext>
            </a:extLst>
          </p:cNvPr>
          <p:cNvPicPr>
            <a:picLocks noChangeAspect="1"/>
          </p:cNvPicPr>
          <p:nvPr userDrawn="1"/>
        </p:nvPicPr>
        <p:blipFill>
          <a:blip r:embed="rId2"/>
          <a:srcRect/>
          <a:stretch/>
        </p:blipFill>
        <p:spPr>
          <a:xfrm>
            <a:off x="213362" y="6227581"/>
            <a:ext cx="922091" cy="496511"/>
          </a:xfrm>
          <a:prstGeom prst="rect">
            <a:avLst/>
          </a:prstGeom>
        </p:spPr>
      </p:pic>
    </p:spTree>
    <p:extLst>
      <p:ext uri="{BB962C8B-B14F-4D97-AF65-F5344CB8AC3E}">
        <p14:creationId xmlns:p14="http://schemas.microsoft.com/office/powerpoint/2010/main" val="130481314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_Quote - Teal Background">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00D746-F5B8-443C-B99D-EE83D84185EB}"/>
              </a:ext>
            </a:extLst>
          </p:cNvPr>
          <p:cNvSpPr>
            <a:spLocks noGrp="1"/>
          </p:cNvSpPr>
          <p:nvPr>
            <p:ph type="title" hasCustomPrompt="1"/>
          </p:nvPr>
        </p:nvSpPr>
        <p:spPr>
          <a:xfrm>
            <a:off x="838200" y="365125"/>
            <a:ext cx="10515600" cy="4922492"/>
          </a:xfrm>
          <a:prstGeom prst="rect">
            <a:avLst/>
          </a:prstGeom>
        </p:spPr>
        <p:txBody>
          <a:bodyPr anchor="b" anchorCtr="0">
            <a:normAutofit/>
          </a:bodyPr>
          <a:lstStyle>
            <a:lvl1pPr algn="r">
              <a:lnSpc>
                <a:spcPct val="100000"/>
              </a:lnSpc>
              <a:defRPr sz="4000" b="1">
                <a:solidFill>
                  <a:schemeClr val="bg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4" name="Footer Placeholder 3">
            <a:extLst>
              <a:ext uri="{FF2B5EF4-FFF2-40B4-BE49-F238E27FC236}">
                <a16:creationId xmlns:a16="http://schemas.microsoft.com/office/drawing/2014/main" id="{0C70AA11-74C5-4549-8756-CF65EFF7CCA5}"/>
              </a:ext>
            </a:extLst>
          </p:cNvPr>
          <p:cNvSpPr>
            <a:spLocks noGrp="1"/>
          </p:cNvSpPr>
          <p:nvPr>
            <p:ph type="ftr" sz="quarter" idx="11"/>
          </p:nvPr>
        </p:nvSpPr>
        <p:spPr/>
        <p:txBody>
          <a:bodyPr/>
          <a:lstStyle>
            <a:lvl1pPr>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3" name="Slide Number Placeholder 2">
            <a:extLst>
              <a:ext uri="{FF2B5EF4-FFF2-40B4-BE49-F238E27FC236}">
                <a16:creationId xmlns:a16="http://schemas.microsoft.com/office/drawing/2014/main" id="{D57587A6-0DDA-45AA-99A0-7C55359FE5EA}"/>
              </a:ext>
            </a:extLst>
          </p:cNvPr>
          <p:cNvSpPr>
            <a:spLocks noGrp="1"/>
          </p:cNvSpPr>
          <p:nvPr>
            <p:ph type="sldNum" sz="quarter" idx="10"/>
          </p:nvPr>
        </p:nvSpPr>
        <p:spPr/>
        <p:txBody>
          <a:bodyPr/>
          <a:lstStyle>
            <a:lvl1pPr>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6" name="Text Placeholder 5">
            <a:extLst>
              <a:ext uri="{FF2B5EF4-FFF2-40B4-BE49-F238E27FC236}">
                <a16:creationId xmlns:a16="http://schemas.microsoft.com/office/drawing/2014/main" id="{74517E4F-66F1-411E-8E17-D27E066233C1}"/>
              </a:ext>
            </a:extLst>
          </p:cNvPr>
          <p:cNvSpPr>
            <a:spLocks noGrp="1"/>
          </p:cNvSpPr>
          <p:nvPr>
            <p:ph type="body" sz="quarter" idx="12" hasCustomPrompt="1"/>
          </p:nvPr>
        </p:nvSpPr>
        <p:spPr>
          <a:xfrm>
            <a:off x="7239000" y="5430838"/>
            <a:ext cx="4114800" cy="428625"/>
          </a:xfrm>
          <a:prstGeom prst="rect">
            <a:avLst/>
          </a:prstGeom>
        </p:spPr>
        <p:txBody>
          <a:bodyPr/>
          <a:lstStyle>
            <a:lvl1pPr marL="0" indent="0" algn="r">
              <a:buNone/>
              <a:defRPr sz="2000">
                <a:solidFill>
                  <a:schemeClr val="bg1"/>
                </a:solidFill>
                <a:latin typeface="Roboto" panose="02000000000000000000" pitchFamily="2" charset="0"/>
                <a:ea typeface="Roboto" panose="02000000000000000000" pitchFamily="2" charset="0"/>
                <a:cs typeface="Roboto" panose="02000000000000000000" pitchFamily="2" charset="0"/>
              </a:defRPr>
            </a:lvl1pPr>
            <a:lvl2pPr>
              <a:defRPr sz="1800"/>
            </a:lvl2pPr>
            <a:lvl3pPr>
              <a:defRPr sz="1600"/>
            </a:lvl3pPr>
            <a:lvl4pPr>
              <a:defRPr sz="1400"/>
            </a:lvl4pPr>
            <a:lvl5pPr>
              <a:defRPr sz="1400"/>
            </a:lvl5pPr>
          </a:lstStyle>
          <a:p>
            <a:pPr lvl="0"/>
            <a:r>
              <a:rPr lang="en-US"/>
              <a:t>Name of person quoted</a:t>
            </a:r>
          </a:p>
        </p:txBody>
      </p:sp>
      <p:pic>
        <p:nvPicPr>
          <p:cNvPr id="7" name="Picture 6">
            <a:extLst>
              <a:ext uri="{FF2B5EF4-FFF2-40B4-BE49-F238E27FC236}">
                <a16:creationId xmlns:a16="http://schemas.microsoft.com/office/drawing/2014/main" id="{6FA9E6B1-A315-0847-9F26-75409958675D}"/>
              </a:ext>
            </a:extLst>
          </p:cNvPr>
          <p:cNvPicPr>
            <a:picLocks noChangeAspect="1"/>
          </p:cNvPicPr>
          <p:nvPr userDrawn="1"/>
        </p:nvPicPr>
        <p:blipFill>
          <a:blip r:embed="rId2"/>
          <a:srcRect/>
          <a:stretch/>
        </p:blipFill>
        <p:spPr>
          <a:xfrm>
            <a:off x="213362" y="6227581"/>
            <a:ext cx="922091" cy="496511"/>
          </a:xfrm>
          <a:prstGeom prst="rect">
            <a:avLst/>
          </a:prstGeom>
        </p:spPr>
      </p:pic>
    </p:spTree>
    <p:extLst>
      <p:ext uri="{BB962C8B-B14F-4D97-AF65-F5344CB8AC3E}">
        <p14:creationId xmlns:p14="http://schemas.microsoft.com/office/powerpoint/2010/main" val="196660703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Quote - Light Blue Background">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00D746-F5B8-443C-B99D-EE83D84185EB}"/>
              </a:ext>
            </a:extLst>
          </p:cNvPr>
          <p:cNvSpPr>
            <a:spLocks noGrp="1"/>
          </p:cNvSpPr>
          <p:nvPr>
            <p:ph type="title" hasCustomPrompt="1"/>
          </p:nvPr>
        </p:nvSpPr>
        <p:spPr>
          <a:xfrm>
            <a:off x="838200" y="365125"/>
            <a:ext cx="10515600" cy="4922492"/>
          </a:xfrm>
          <a:prstGeom prst="rect">
            <a:avLst/>
          </a:prstGeom>
        </p:spPr>
        <p:txBody>
          <a:bodyPr anchor="b" anchorCtr="0">
            <a:normAutofit/>
          </a:bodyPr>
          <a:lstStyle>
            <a:lvl1pPr algn="r">
              <a:lnSpc>
                <a:spcPct val="100000"/>
              </a:lnSpc>
              <a:defRPr sz="4000" b="1">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4" name="Footer Placeholder 3">
            <a:extLst>
              <a:ext uri="{FF2B5EF4-FFF2-40B4-BE49-F238E27FC236}">
                <a16:creationId xmlns:a16="http://schemas.microsoft.com/office/drawing/2014/main" id="{0C70AA11-74C5-4549-8756-CF65EFF7CCA5}"/>
              </a:ext>
            </a:extLst>
          </p:cNvPr>
          <p:cNvSpPr>
            <a:spLocks noGrp="1"/>
          </p:cNvSpPr>
          <p:nvPr>
            <p:ph type="ftr" sz="quarter" idx="11"/>
          </p:nvPr>
        </p:nvSpPr>
        <p:spPr/>
        <p:txBody>
          <a:bodyPr/>
          <a:lstStyle>
            <a:lvl1pPr>
              <a:defRPr>
                <a:solidFill>
                  <a:schemeClr val="tx2"/>
                </a:solidFill>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3" name="Slide Number Placeholder 2">
            <a:extLst>
              <a:ext uri="{FF2B5EF4-FFF2-40B4-BE49-F238E27FC236}">
                <a16:creationId xmlns:a16="http://schemas.microsoft.com/office/drawing/2014/main" id="{D57587A6-0DDA-45AA-99A0-7C55359FE5EA}"/>
              </a:ext>
            </a:extLst>
          </p:cNvPr>
          <p:cNvSpPr>
            <a:spLocks noGrp="1"/>
          </p:cNvSpPr>
          <p:nvPr>
            <p:ph type="sldNum" sz="quarter" idx="10"/>
          </p:nvPr>
        </p:nvSpPr>
        <p:spPr/>
        <p:txBody>
          <a:bodyPr/>
          <a:lstStyle>
            <a:lvl1pPr>
              <a:defRPr>
                <a:solidFill>
                  <a:schemeClr val="tx2"/>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6" name="Text Placeholder 5">
            <a:extLst>
              <a:ext uri="{FF2B5EF4-FFF2-40B4-BE49-F238E27FC236}">
                <a16:creationId xmlns:a16="http://schemas.microsoft.com/office/drawing/2014/main" id="{74517E4F-66F1-411E-8E17-D27E066233C1}"/>
              </a:ext>
            </a:extLst>
          </p:cNvPr>
          <p:cNvSpPr>
            <a:spLocks noGrp="1"/>
          </p:cNvSpPr>
          <p:nvPr>
            <p:ph type="body" sz="quarter" idx="12" hasCustomPrompt="1"/>
          </p:nvPr>
        </p:nvSpPr>
        <p:spPr>
          <a:xfrm>
            <a:off x="7239000" y="5430838"/>
            <a:ext cx="4114800" cy="428625"/>
          </a:xfrm>
          <a:prstGeom prst="rect">
            <a:avLst/>
          </a:prstGeom>
        </p:spPr>
        <p:txBody>
          <a:bodyPr/>
          <a:lstStyle>
            <a:lvl1pPr marL="0" indent="0" algn="r">
              <a:buNone/>
              <a:defRPr sz="2000">
                <a:solidFill>
                  <a:schemeClr val="tx2"/>
                </a:solidFill>
                <a:latin typeface="Roboto" panose="02000000000000000000" pitchFamily="2" charset="0"/>
                <a:ea typeface="Roboto" panose="02000000000000000000" pitchFamily="2" charset="0"/>
                <a:cs typeface="Roboto" panose="02000000000000000000" pitchFamily="2" charset="0"/>
              </a:defRPr>
            </a:lvl1pPr>
            <a:lvl2pPr>
              <a:defRPr sz="1800"/>
            </a:lvl2pPr>
            <a:lvl3pPr>
              <a:defRPr sz="1600"/>
            </a:lvl3pPr>
            <a:lvl4pPr>
              <a:defRPr sz="1400"/>
            </a:lvl4pPr>
            <a:lvl5pPr>
              <a:defRPr sz="1400"/>
            </a:lvl5pPr>
          </a:lstStyle>
          <a:p>
            <a:pPr lvl="0"/>
            <a:r>
              <a:rPr lang="en-US"/>
              <a:t>Name of person quoted</a:t>
            </a:r>
          </a:p>
        </p:txBody>
      </p:sp>
      <p:pic>
        <p:nvPicPr>
          <p:cNvPr id="8" name="Picture 7">
            <a:extLst>
              <a:ext uri="{FF2B5EF4-FFF2-40B4-BE49-F238E27FC236}">
                <a16:creationId xmlns:a16="http://schemas.microsoft.com/office/drawing/2014/main" id="{7B132949-9420-D640-A5AF-46FAE071700D}"/>
              </a:ext>
            </a:extLst>
          </p:cNvPr>
          <p:cNvPicPr>
            <a:picLocks noChangeAspect="1"/>
          </p:cNvPicPr>
          <p:nvPr userDrawn="1"/>
        </p:nvPicPr>
        <p:blipFill>
          <a:blip r:embed="rId2"/>
          <a:srcRect/>
          <a:stretch/>
        </p:blipFill>
        <p:spPr>
          <a:xfrm>
            <a:off x="213362" y="6227581"/>
            <a:ext cx="922091" cy="496511"/>
          </a:xfrm>
          <a:prstGeom prst="rect">
            <a:avLst/>
          </a:prstGeom>
        </p:spPr>
      </p:pic>
    </p:spTree>
    <p:extLst>
      <p:ext uri="{BB962C8B-B14F-4D97-AF65-F5344CB8AC3E}">
        <p14:creationId xmlns:p14="http://schemas.microsoft.com/office/powerpoint/2010/main" val="118157428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Quote - Green Background">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00D746-F5B8-443C-B99D-EE83D84185EB}"/>
              </a:ext>
            </a:extLst>
          </p:cNvPr>
          <p:cNvSpPr>
            <a:spLocks noGrp="1"/>
          </p:cNvSpPr>
          <p:nvPr>
            <p:ph type="title" hasCustomPrompt="1"/>
          </p:nvPr>
        </p:nvSpPr>
        <p:spPr>
          <a:xfrm>
            <a:off x="838200" y="365125"/>
            <a:ext cx="10515600" cy="4922492"/>
          </a:xfrm>
          <a:prstGeom prst="rect">
            <a:avLst/>
          </a:prstGeom>
        </p:spPr>
        <p:txBody>
          <a:bodyPr anchor="b" anchorCtr="0">
            <a:normAutofit/>
          </a:bodyPr>
          <a:lstStyle>
            <a:lvl1pPr algn="r">
              <a:lnSpc>
                <a:spcPct val="100000"/>
              </a:lnSpc>
              <a:defRPr sz="4000" b="1">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6" name="Text Placeholder 5">
            <a:extLst>
              <a:ext uri="{FF2B5EF4-FFF2-40B4-BE49-F238E27FC236}">
                <a16:creationId xmlns:a16="http://schemas.microsoft.com/office/drawing/2014/main" id="{74517E4F-66F1-411E-8E17-D27E066233C1}"/>
              </a:ext>
            </a:extLst>
          </p:cNvPr>
          <p:cNvSpPr>
            <a:spLocks noGrp="1"/>
          </p:cNvSpPr>
          <p:nvPr>
            <p:ph type="body" sz="quarter" idx="12" hasCustomPrompt="1"/>
          </p:nvPr>
        </p:nvSpPr>
        <p:spPr>
          <a:xfrm>
            <a:off x="7239000" y="5430838"/>
            <a:ext cx="4114800" cy="428625"/>
          </a:xfrm>
          <a:prstGeom prst="rect">
            <a:avLst/>
          </a:prstGeom>
        </p:spPr>
        <p:txBody>
          <a:bodyPr/>
          <a:lstStyle>
            <a:lvl1pPr marL="0" indent="0" algn="r">
              <a:buNone/>
              <a:defRPr sz="2000">
                <a:solidFill>
                  <a:schemeClr val="tx2"/>
                </a:solidFill>
                <a:latin typeface="Roboto" panose="02000000000000000000" pitchFamily="2" charset="0"/>
                <a:ea typeface="Roboto" panose="02000000000000000000" pitchFamily="2" charset="0"/>
                <a:cs typeface="Roboto" panose="02000000000000000000" pitchFamily="2" charset="0"/>
              </a:defRPr>
            </a:lvl1pPr>
            <a:lvl2pPr>
              <a:defRPr sz="1800"/>
            </a:lvl2pPr>
            <a:lvl3pPr>
              <a:defRPr sz="1600"/>
            </a:lvl3pPr>
            <a:lvl4pPr>
              <a:defRPr sz="1400"/>
            </a:lvl4pPr>
            <a:lvl5pPr>
              <a:defRPr sz="1400"/>
            </a:lvl5pPr>
          </a:lstStyle>
          <a:p>
            <a:pPr lvl="0"/>
            <a:r>
              <a:rPr lang="en-US"/>
              <a:t>Name of person quoted</a:t>
            </a:r>
          </a:p>
        </p:txBody>
      </p:sp>
      <p:sp>
        <p:nvSpPr>
          <p:cNvPr id="4" name="Footer Placeholder 3">
            <a:extLst>
              <a:ext uri="{FF2B5EF4-FFF2-40B4-BE49-F238E27FC236}">
                <a16:creationId xmlns:a16="http://schemas.microsoft.com/office/drawing/2014/main" id="{0C70AA11-74C5-4549-8756-CF65EFF7CCA5}"/>
              </a:ext>
            </a:extLst>
          </p:cNvPr>
          <p:cNvSpPr>
            <a:spLocks noGrp="1"/>
          </p:cNvSpPr>
          <p:nvPr>
            <p:ph type="ftr" sz="quarter" idx="11"/>
          </p:nvPr>
        </p:nvSpPr>
        <p:spPr/>
        <p:txBody>
          <a:bodyPr/>
          <a:lstStyle>
            <a:lvl1pPr>
              <a:defRPr>
                <a:solidFill>
                  <a:schemeClr val="tx2"/>
                </a:solidFill>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3" name="Slide Number Placeholder 2">
            <a:extLst>
              <a:ext uri="{FF2B5EF4-FFF2-40B4-BE49-F238E27FC236}">
                <a16:creationId xmlns:a16="http://schemas.microsoft.com/office/drawing/2014/main" id="{D57587A6-0DDA-45AA-99A0-7C55359FE5EA}"/>
              </a:ext>
            </a:extLst>
          </p:cNvPr>
          <p:cNvSpPr>
            <a:spLocks noGrp="1"/>
          </p:cNvSpPr>
          <p:nvPr>
            <p:ph type="sldNum" sz="quarter" idx="10"/>
          </p:nvPr>
        </p:nvSpPr>
        <p:spPr/>
        <p:txBody>
          <a:bodyPr/>
          <a:lstStyle>
            <a:lvl1pPr>
              <a:defRPr>
                <a:solidFill>
                  <a:schemeClr val="tx2"/>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pic>
        <p:nvPicPr>
          <p:cNvPr id="7" name="Picture 6">
            <a:extLst>
              <a:ext uri="{FF2B5EF4-FFF2-40B4-BE49-F238E27FC236}">
                <a16:creationId xmlns:a16="http://schemas.microsoft.com/office/drawing/2014/main" id="{E223EF88-A98C-1B40-A1A6-35A41B444338}"/>
              </a:ext>
            </a:extLst>
          </p:cNvPr>
          <p:cNvPicPr>
            <a:picLocks noChangeAspect="1"/>
          </p:cNvPicPr>
          <p:nvPr userDrawn="1"/>
        </p:nvPicPr>
        <p:blipFill>
          <a:blip r:embed="rId2"/>
          <a:srcRect/>
          <a:stretch/>
        </p:blipFill>
        <p:spPr>
          <a:xfrm>
            <a:off x="213362" y="6227581"/>
            <a:ext cx="922091" cy="496511"/>
          </a:xfrm>
          <a:prstGeom prst="rect">
            <a:avLst/>
          </a:prstGeom>
        </p:spPr>
      </p:pic>
    </p:spTree>
    <p:extLst>
      <p:ext uri="{BB962C8B-B14F-4D97-AF65-F5344CB8AC3E}">
        <p14:creationId xmlns:p14="http://schemas.microsoft.com/office/powerpoint/2010/main" val="4290294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Main Title - Dark Blue 2">
    <p:bg>
      <p:bgPr>
        <a:solidFill>
          <a:schemeClr val="accent4"/>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C3AE7F6-0303-7B45-A875-0EDDF010A048}"/>
              </a:ext>
            </a:extLst>
          </p:cNvPr>
          <p:cNvPicPr>
            <a:picLocks noChangeAspect="1"/>
          </p:cNvPicPr>
          <p:nvPr userDrawn="1"/>
        </p:nvPicPr>
        <p:blipFill>
          <a:blip r:embed="rId2"/>
          <a:srcRect/>
          <a:stretch/>
        </p:blipFill>
        <p:spPr>
          <a:xfrm>
            <a:off x="1" y="-3313"/>
            <a:ext cx="12191999" cy="6864626"/>
          </a:xfrm>
          <a:prstGeom prst="rect">
            <a:avLst/>
          </a:prstGeom>
        </p:spPr>
      </p:pic>
      <p:sp>
        <p:nvSpPr>
          <p:cNvPr id="8" name="Text Placeholder 2">
            <a:extLst>
              <a:ext uri="{FF2B5EF4-FFF2-40B4-BE49-F238E27FC236}">
                <a16:creationId xmlns:a16="http://schemas.microsoft.com/office/drawing/2014/main" id="{BE2005F2-5A02-4225-80C0-6D1908FD9FCB}"/>
              </a:ext>
            </a:extLst>
          </p:cNvPr>
          <p:cNvSpPr>
            <a:spLocks noGrp="1"/>
          </p:cNvSpPr>
          <p:nvPr>
            <p:ph type="body" sz="quarter" idx="12" hasCustomPrompt="1"/>
          </p:nvPr>
        </p:nvSpPr>
        <p:spPr>
          <a:xfrm>
            <a:off x="7157921" y="5776913"/>
            <a:ext cx="3467713" cy="738187"/>
          </a:xfrm>
          <a:prstGeom prst="rect">
            <a:avLst/>
          </a:prstGeom>
        </p:spPr>
        <p:txBody>
          <a:bodyPr/>
          <a:lstStyle>
            <a:lvl1pPr algn="r">
              <a:lnSpc>
                <a:spcPct val="100000"/>
              </a:lnSpc>
              <a:defRPr sz="1400">
                <a:solidFill>
                  <a:schemeClr val="tx2"/>
                </a:solidFill>
                <a:latin typeface="Roboto" panose="02000000000000000000" pitchFamily="2" charset="0"/>
                <a:ea typeface="Roboto" panose="02000000000000000000" pitchFamily="2" charset="0"/>
                <a:cs typeface="Roboto" panose="02000000000000000000" pitchFamily="2" charset="0"/>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GB"/>
              <a:t>Presenter name</a:t>
            </a:r>
            <a:br>
              <a:rPr lang="en-GB"/>
            </a:br>
            <a:r>
              <a:rPr lang="en-GB"/>
              <a:t>Job title</a:t>
            </a:r>
          </a:p>
        </p:txBody>
      </p:sp>
      <p:sp>
        <p:nvSpPr>
          <p:cNvPr id="12" name="Text Placeholder 7">
            <a:extLst>
              <a:ext uri="{FF2B5EF4-FFF2-40B4-BE49-F238E27FC236}">
                <a16:creationId xmlns:a16="http://schemas.microsoft.com/office/drawing/2014/main" id="{A28976DC-F078-3D48-891B-A044A22E0A24}"/>
              </a:ext>
            </a:extLst>
          </p:cNvPr>
          <p:cNvSpPr>
            <a:spLocks noGrp="1"/>
          </p:cNvSpPr>
          <p:nvPr>
            <p:ph type="body" sz="quarter" idx="10" hasCustomPrompt="1"/>
          </p:nvPr>
        </p:nvSpPr>
        <p:spPr>
          <a:xfrm>
            <a:off x="855477" y="2147941"/>
            <a:ext cx="8277307" cy="1816745"/>
          </a:xfrm>
          <a:prstGeom prst="rect">
            <a:avLst/>
          </a:prstGeom>
        </p:spPr>
        <p:txBody>
          <a:bodyPr/>
          <a:lstStyle>
            <a:lvl1pPr marL="0" indent="0">
              <a:lnSpc>
                <a:spcPct val="100000"/>
              </a:lnSpc>
              <a:buNone/>
              <a:defRPr sz="4800" b="1" cap="none" baseline="0">
                <a:solidFill>
                  <a:schemeClr val="tx1"/>
                </a:solidFill>
                <a:latin typeface="Roboto" panose="02000000000000000000" pitchFamily="2" charset="0"/>
                <a:ea typeface="Roboto" panose="02000000000000000000" pitchFamily="2" charset="0"/>
                <a:cs typeface="Roboto" panose="02000000000000000000" pitchFamily="2" charset="0"/>
              </a:defRPr>
            </a:lvl1pPr>
            <a:lvl2pPr>
              <a:defRPr sz="2800"/>
            </a:lvl2pPr>
            <a:lvl3pPr>
              <a:defRPr sz="2400"/>
            </a:lvl3pPr>
            <a:lvl4pPr>
              <a:defRPr sz="2000"/>
            </a:lvl4pPr>
            <a:lvl5pPr>
              <a:defRPr sz="2000"/>
            </a:lvl5pPr>
          </a:lstStyle>
          <a:p>
            <a:pPr lvl="0"/>
            <a:r>
              <a:rPr lang="en-US"/>
              <a:t>Title of the presentation</a:t>
            </a:r>
          </a:p>
        </p:txBody>
      </p:sp>
      <p:sp>
        <p:nvSpPr>
          <p:cNvPr id="13" name="Text Placeholder 9">
            <a:extLst>
              <a:ext uri="{FF2B5EF4-FFF2-40B4-BE49-F238E27FC236}">
                <a16:creationId xmlns:a16="http://schemas.microsoft.com/office/drawing/2014/main" id="{4957C5FF-983B-A144-95DA-70FD97406EA9}"/>
              </a:ext>
            </a:extLst>
          </p:cNvPr>
          <p:cNvSpPr>
            <a:spLocks noGrp="1"/>
          </p:cNvSpPr>
          <p:nvPr>
            <p:ph type="body" sz="quarter" idx="11" hasCustomPrompt="1"/>
          </p:nvPr>
        </p:nvSpPr>
        <p:spPr>
          <a:xfrm>
            <a:off x="855477" y="4192125"/>
            <a:ext cx="8277307" cy="1103444"/>
          </a:xfrm>
          <a:prstGeom prst="rect">
            <a:avLst/>
          </a:prstGeom>
        </p:spPr>
        <p:txBody>
          <a:bodyPr/>
          <a:lstStyle>
            <a:lvl1pPr marL="0" indent="0">
              <a:buNone/>
              <a:defRPr>
                <a:solidFill>
                  <a:schemeClr val="tx2"/>
                </a:solidFill>
                <a:latin typeface="Roboto" panose="02000000000000000000" pitchFamily="2" charset="0"/>
                <a:ea typeface="Roboto" panose="02000000000000000000" pitchFamily="2" charset="0"/>
                <a:cs typeface="Roboto" panose="02000000000000000000" pitchFamily="2" charset="0"/>
              </a:defRPr>
            </a:lvl1pPr>
          </a:lstStyle>
          <a:p>
            <a:pPr lvl="0"/>
            <a:r>
              <a:rPr lang="en-GB"/>
              <a:t>Sub-title if required</a:t>
            </a:r>
          </a:p>
        </p:txBody>
      </p:sp>
      <p:pic>
        <p:nvPicPr>
          <p:cNvPr id="9" name="Picture 8">
            <a:extLst>
              <a:ext uri="{FF2B5EF4-FFF2-40B4-BE49-F238E27FC236}">
                <a16:creationId xmlns:a16="http://schemas.microsoft.com/office/drawing/2014/main" id="{AD4AE293-F9DB-204C-9A87-EE943D66FA7F}"/>
              </a:ext>
            </a:extLst>
          </p:cNvPr>
          <p:cNvPicPr>
            <a:picLocks noChangeAspect="1"/>
          </p:cNvPicPr>
          <p:nvPr userDrawn="1"/>
        </p:nvPicPr>
        <p:blipFill>
          <a:blip r:embed="rId3"/>
          <a:srcRect/>
          <a:stretch/>
        </p:blipFill>
        <p:spPr>
          <a:xfrm>
            <a:off x="855478" y="476792"/>
            <a:ext cx="2566333" cy="626371"/>
          </a:xfrm>
          <a:prstGeom prst="rect">
            <a:avLst/>
          </a:prstGeom>
        </p:spPr>
      </p:pic>
    </p:spTree>
    <p:extLst>
      <p:ext uri="{BB962C8B-B14F-4D97-AF65-F5344CB8AC3E}">
        <p14:creationId xmlns:p14="http://schemas.microsoft.com/office/powerpoint/2010/main" val="15892093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Main Title - Dark Blue 2">
    <p:bg>
      <p:bgPr>
        <a:solidFill>
          <a:schemeClr val="accent5"/>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C3AE7F6-0303-7B45-A875-0EDDF010A048}"/>
              </a:ext>
            </a:extLst>
          </p:cNvPr>
          <p:cNvPicPr>
            <a:picLocks noChangeAspect="1"/>
          </p:cNvPicPr>
          <p:nvPr userDrawn="1"/>
        </p:nvPicPr>
        <p:blipFill>
          <a:blip r:embed="rId2"/>
          <a:srcRect/>
          <a:stretch/>
        </p:blipFill>
        <p:spPr>
          <a:xfrm>
            <a:off x="1" y="-3313"/>
            <a:ext cx="12191999" cy="6864626"/>
          </a:xfrm>
          <a:prstGeom prst="rect">
            <a:avLst/>
          </a:prstGeom>
        </p:spPr>
      </p:pic>
      <p:sp>
        <p:nvSpPr>
          <p:cNvPr id="8" name="Text Placeholder 2">
            <a:extLst>
              <a:ext uri="{FF2B5EF4-FFF2-40B4-BE49-F238E27FC236}">
                <a16:creationId xmlns:a16="http://schemas.microsoft.com/office/drawing/2014/main" id="{BE2005F2-5A02-4225-80C0-6D1908FD9FCB}"/>
              </a:ext>
            </a:extLst>
          </p:cNvPr>
          <p:cNvSpPr>
            <a:spLocks noGrp="1"/>
          </p:cNvSpPr>
          <p:nvPr>
            <p:ph type="body" sz="quarter" idx="12" hasCustomPrompt="1"/>
          </p:nvPr>
        </p:nvSpPr>
        <p:spPr>
          <a:xfrm>
            <a:off x="7157921" y="5776913"/>
            <a:ext cx="3467713" cy="738187"/>
          </a:xfrm>
          <a:prstGeom prst="rect">
            <a:avLst/>
          </a:prstGeom>
        </p:spPr>
        <p:txBody>
          <a:bodyPr/>
          <a:lstStyle>
            <a:lvl1pPr algn="r">
              <a:lnSpc>
                <a:spcPct val="100000"/>
              </a:lnSpc>
              <a:defRPr sz="1400">
                <a:solidFill>
                  <a:schemeClr val="tx2"/>
                </a:solidFill>
                <a:latin typeface="Roboto" panose="02000000000000000000" pitchFamily="2" charset="0"/>
                <a:ea typeface="Roboto" panose="02000000000000000000" pitchFamily="2" charset="0"/>
                <a:cs typeface="Roboto" panose="02000000000000000000" pitchFamily="2" charset="0"/>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GB"/>
              <a:t>Presenter name</a:t>
            </a:r>
            <a:br>
              <a:rPr lang="en-GB"/>
            </a:br>
            <a:r>
              <a:rPr lang="en-GB"/>
              <a:t>Job title</a:t>
            </a:r>
          </a:p>
        </p:txBody>
      </p:sp>
      <p:sp>
        <p:nvSpPr>
          <p:cNvPr id="12" name="Text Placeholder 7">
            <a:extLst>
              <a:ext uri="{FF2B5EF4-FFF2-40B4-BE49-F238E27FC236}">
                <a16:creationId xmlns:a16="http://schemas.microsoft.com/office/drawing/2014/main" id="{A28976DC-F078-3D48-891B-A044A22E0A24}"/>
              </a:ext>
            </a:extLst>
          </p:cNvPr>
          <p:cNvSpPr>
            <a:spLocks noGrp="1"/>
          </p:cNvSpPr>
          <p:nvPr>
            <p:ph type="body" sz="quarter" idx="10" hasCustomPrompt="1"/>
          </p:nvPr>
        </p:nvSpPr>
        <p:spPr>
          <a:xfrm>
            <a:off x="855477" y="2147941"/>
            <a:ext cx="8277307" cy="1816745"/>
          </a:xfrm>
          <a:prstGeom prst="rect">
            <a:avLst/>
          </a:prstGeom>
        </p:spPr>
        <p:txBody>
          <a:bodyPr/>
          <a:lstStyle>
            <a:lvl1pPr marL="0" indent="0">
              <a:lnSpc>
                <a:spcPct val="100000"/>
              </a:lnSpc>
              <a:buNone/>
              <a:defRPr sz="4800" b="1" cap="none" baseline="0">
                <a:solidFill>
                  <a:schemeClr val="tx1"/>
                </a:solidFill>
                <a:latin typeface="Roboto" panose="02000000000000000000" pitchFamily="2" charset="0"/>
                <a:ea typeface="Roboto" panose="02000000000000000000" pitchFamily="2" charset="0"/>
                <a:cs typeface="Roboto" panose="02000000000000000000" pitchFamily="2" charset="0"/>
              </a:defRPr>
            </a:lvl1pPr>
            <a:lvl2pPr>
              <a:defRPr sz="2800"/>
            </a:lvl2pPr>
            <a:lvl3pPr>
              <a:defRPr sz="2400"/>
            </a:lvl3pPr>
            <a:lvl4pPr>
              <a:defRPr sz="2000"/>
            </a:lvl4pPr>
            <a:lvl5pPr>
              <a:defRPr sz="2000"/>
            </a:lvl5pPr>
          </a:lstStyle>
          <a:p>
            <a:pPr lvl="0"/>
            <a:r>
              <a:rPr lang="en-US"/>
              <a:t>Title of the presentation</a:t>
            </a:r>
          </a:p>
        </p:txBody>
      </p:sp>
      <p:sp>
        <p:nvSpPr>
          <p:cNvPr id="13" name="Text Placeholder 9">
            <a:extLst>
              <a:ext uri="{FF2B5EF4-FFF2-40B4-BE49-F238E27FC236}">
                <a16:creationId xmlns:a16="http://schemas.microsoft.com/office/drawing/2014/main" id="{4957C5FF-983B-A144-95DA-70FD97406EA9}"/>
              </a:ext>
            </a:extLst>
          </p:cNvPr>
          <p:cNvSpPr>
            <a:spLocks noGrp="1"/>
          </p:cNvSpPr>
          <p:nvPr>
            <p:ph type="body" sz="quarter" idx="11" hasCustomPrompt="1"/>
          </p:nvPr>
        </p:nvSpPr>
        <p:spPr>
          <a:xfrm>
            <a:off x="855477" y="4192125"/>
            <a:ext cx="8277307" cy="1103444"/>
          </a:xfrm>
          <a:prstGeom prst="rect">
            <a:avLst/>
          </a:prstGeom>
        </p:spPr>
        <p:txBody>
          <a:bodyPr/>
          <a:lstStyle>
            <a:lvl1pPr marL="0" indent="0">
              <a:buNone/>
              <a:defRPr>
                <a:solidFill>
                  <a:schemeClr val="tx2"/>
                </a:solidFill>
                <a:latin typeface="Roboto" panose="02000000000000000000" pitchFamily="2" charset="0"/>
                <a:ea typeface="Roboto" panose="02000000000000000000" pitchFamily="2" charset="0"/>
                <a:cs typeface="Roboto" panose="02000000000000000000" pitchFamily="2" charset="0"/>
              </a:defRPr>
            </a:lvl1pPr>
          </a:lstStyle>
          <a:p>
            <a:pPr lvl="0"/>
            <a:r>
              <a:rPr lang="en-GB"/>
              <a:t>Sub-title if required</a:t>
            </a:r>
          </a:p>
        </p:txBody>
      </p:sp>
      <p:pic>
        <p:nvPicPr>
          <p:cNvPr id="7" name="Picture 6">
            <a:extLst>
              <a:ext uri="{FF2B5EF4-FFF2-40B4-BE49-F238E27FC236}">
                <a16:creationId xmlns:a16="http://schemas.microsoft.com/office/drawing/2014/main" id="{3445D357-F365-CF43-9C1F-CBE925FD3BE1}"/>
              </a:ext>
            </a:extLst>
          </p:cNvPr>
          <p:cNvPicPr>
            <a:picLocks noChangeAspect="1"/>
          </p:cNvPicPr>
          <p:nvPr userDrawn="1"/>
        </p:nvPicPr>
        <p:blipFill>
          <a:blip r:embed="rId3"/>
          <a:srcRect/>
          <a:stretch/>
        </p:blipFill>
        <p:spPr>
          <a:xfrm>
            <a:off x="855478" y="476792"/>
            <a:ext cx="2566333" cy="626371"/>
          </a:xfrm>
          <a:prstGeom prst="rect">
            <a:avLst/>
          </a:prstGeom>
        </p:spPr>
      </p:pic>
    </p:spTree>
    <p:extLst>
      <p:ext uri="{BB962C8B-B14F-4D97-AF65-F5344CB8AC3E}">
        <p14:creationId xmlns:p14="http://schemas.microsoft.com/office/powerpoint/2010/main" val="19968351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Main Title - White">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62E69212-8833-C24E-8835-86EA589FB6E7}"/>
              </a:ext>
            </a:extLst>
          </p:cNvPr>
          <p:cNvPicPr>
            <a:picLocks noChangeAspect="1"/>
          </p:cNvPicPr>
          <p:nvPr userDrawn="1"/>
        </p:nvPicPr>
        <p:blipFill>
          <a:blip r:embed="rId2"/>
          <a:srcRect/>
          <a:stretch/>
        </p:blipFill>
        <p:spPr>
          <a:xfrm>
            <a:off x="1" y="-3313"/>
            <a:ext cx="12191999" cy="6864626"/>
          </a:xfrm>
          <a:prstGeom prst="rect">
            <a:avLst/>
          </a:prstGeom>
        </p:spPr>
      </p:pic>
      <p:sp>
        <p:nvSpPr>
          <p:cNvPr id="7" name="Text Placeholder 7">
            <a:extLst>
              <a:ext uri="{FF2B5EF4-FFF2-40B4-BE49-F238E27FC236}">
                <a16:creationId xmlns:a16="http://schemas.microsoft.com/office/drawing/2014/main" id="{2CBD5D66-CC42-453C-BEB1-9C021147DD1F}"/>
              </a:ext>
            </a:extLst>
          </p:cNvPr>
          <p:cNvSpPr>
            <a:spLocks noGrp="1"/>
          </p:cNvSpPr>
          <p:nvPr>
            <p:ph type="body" sz="quarter" idx="10" hasCustomPrompt="1"/>
          </p:nvPr>
        </p:nvSpPr>
        <p:spPr>
          <a:xfrm>
            <a:off x="855477" y="2147941"/>
            <a:ext cx="8277307" cy="1816745"/>
          </a:xfrm>
          <a:prstGeom prst="rect">
            <a:avLst/>
          </a:prstGeom>
        </p:spPr>
        <p:txBody>
          <a:bodyPr/>
          <a:lstStyle>
            <a:lvl1pPr marL="0" indent="0">
              <a:lnSpc>
                <a:spcPct val="100000"/>
              </a:lnSpc>
              <a:buNone/>
              <a:defRPr sz="4800" b="1" cap="none" baseline="0">
                <a:solidFill>
                  <a:schemeClr val="tx1"/>
                </a:solidFill>
                <a:latin typeface="Roboto" panose="02000000000000000000" pitchFamily="2" charset="0"/>
                <a:ea typeface="Roboto" panose="02000000000000000000" pitchFamily="2" charset="0"/>
                <a:cs typeface="Roboto" panose="02000000000000000000" pitchFamily="2" charset="0"/>
              </a:defRPr>
            </a:lvl1pPr>
            <a:lvl2pPr>
              <a:defRPr sz="2800"/>
            </a:lvl2pPr>
            <a:lvl3pPr>
              <a:defRPr sz="2400"/>
            </a:lvl3pPr>
            <a:lvl4pPr>
              <a:defRPr sz="2000"/>
            </a:lvl4pPr>
            <a:lvl5pPr>
              <a:defRPr sz="2000"/>
            </a:lvl5pPr>
          </a:lstStyle>
          <a:p>
            <a:pPr lvl="0"/>
            <a:r>
              <a:rPr lang="en-US"/>
              <a:t>Title of the presentation</a:t>
            </a:r>
          </a:p>
        </p:txBody>
      </p:sp>
      <p:sp>
        <p:nvSpPr>
          <p:cNvPr id="9" name="Text Placeholder 9">
            <a:extLst>
              <a:ext uri="{FF2B5EF4-FFF2-40B4-BE49-F238E27FC236}">
                <a16:creationId xmlns:a16="http://schemas.microsoft.com/office/drawing/2014/main" id="{5F618543-AA71-4935-9536-42DEF777E38F}"/>
              </a:ext>
            </a:extLst>
          </p:cNvPr>
          <p:cNvSpPr>
            <a:spLocks noGrp="1"/>
          </p:cNvSpPr>
          <p:nvPr>
            <p:ph type="body" sz="quarter" idx="11" hasCustomPrompt="1"/>
          </p:nvPr>
        </p:nvSpPr>
        <p:spPr>
          <a:xfrm>
            <a:off x="855477" y="4192125"/>
            <a:ext cx="8277307" cy="1103444"/>
          </a:xfrm>
          <a:prstGeom prst="rect">
            <a:avLst/>
          </a:prstGeom>
        </p:spPr>
        <p:txBody>
          <a:bodyPr/>
          <a:lstStyle>
            <a:lvl1pPr marL="0" indent="0">
              <a:buNone/>
              <a:defRPr>
                <a:solidFill>
                  <a:schemeClr val="tx2"/>
                </a:solidFill>
                <a:latin typeface="Roboto" panose="02000000000000000000" pitchFamily="2" charset="0"/>
                <a:ea typeface="Roboto" panose="02000000000000000000" pitchFamily="2" charset="0"/>
                <a:cs typeface="Roboto" panose="02000000000000000000" pitchFamily="2" charset="0"/>
              </a:defRPr>
            </a:lvl1pPr>
          </a:lstStyle>
          <a:p>
            <a:pPr lvl="0"/>
            <a:r>
              <a:rPr lang="en-GB"/>
              <a:t>Sub-title if required</a:t>
            </a:r>
          </a:p>
        </p:txBody>
      </p:sp>
      <p:sp>
        <p:nvSpPr>
          <p:cNvPr id="12" name="Text Placeholder 2">
            <a:extLst>
              <a:ext uri="{FF2B5EF4-FFF2-40B4-BE49-F238E27FC236}">
                <a16:creationId xmlns:a16="http://schemas.microsoft.com/office/drawing/2014/main" id="{3CDA6C83-94DA-EB4A-A877-487B61215702}"/>
              </a:ext>
            </a:extLst>
          </p:cNvPr>
          <p:cNvSpPr>
            <a:spLocks noGrp="1"/>
          </p:cNvSpPr>
          <p:nvPr>
            <p:ph type="body" sz="quarter" idx="12" hasCustomPrompt="1"/>
          </p:nvPr>
        </p:nvSpPr>
        <p:spPr>
          <a:xfrm>
            <a:off x="7157921" y="5776913"/>
            <a:ext cx="3467713" cy="738187"/>
          </a:xfrm>
          <a:prstGeom prst="rect">
            <a:avLst/>
          </a:prstGeom>
        </p:spPr>
        <p:txBody>
          <a:bodyPr/>
          <a:lstStyle>
            <a:lvl1pPr algn="r">
              <a:lnSpc>
                <a:spcPct val="100000"/>
              </a:lnSpc>
              <a:defRPr sz="1400">
                <a:solidFill>
                  <a:schemeClr val="tx2"/>
                </a:solidFill>
                <a:latin typeface="Roboto" panose="02000000000000000000" pitchFamily="2" charset="0"/>
                <a:ea typeface="Roboto" panose="02000000000000000000" pitchFamily="2" charset="0"/>
                <a:cs typeface="Roboto" panose="02000000000000000000" pitchFamily="2" charset="0"/>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GB"/>
              <a:t>Presenter name</a:t>
            </a:r>
            <a:br>
              <a:rPr lang="en-GB"/>
            </a:br>
            <a:r>
              <a:rPr lang="en-GB"/>
              <a:t>Job title</a:t>
            </a:r>
          </a:p>
        </p:txBody>
      </p:sp>
      <p:pic>
        <p:nvPicPr>
          <p:cNvPr id="8" name="Picture 7">
            <a:extLst>
              <a:ext uri="{FF2B5EF4-FFF2-40B4-BE49-F238E27FC236}">
                <a16:creationId xmlns:a16="http://schemas.microsoft.com/office/drawing/2014/main" id="{CB1B4A2B-8ACD-074D-8DC9-1964BCB5CCE4}"/>
              </a:ext>
            </a:extLst>
          </p:cNvPr>
          <p:cNvPicPr>
            <a:picLocks noChangeAspect="1"/>
          </p:cNvPicPr>
          <p:nvPr userDrawn="1"/>
        </p:nvPicPr>
        <p:blipFill>
          <a:blip r:embed="rId3"/>
          <a:srcRect/>
          <a:stretch/>
        </p:blipFill>
        <p:spPr>
          <a:xfrm>
            <a:off x="855479" y="476792"/>
            <a:ext cx="2566331" cy="626370"/>
          </a:xfrm>
          <a:prstGeom prst="rect">
            <a:avLst/>
          </a:prstGeom>
        </p:spPr>
      </p:pic>
    </p:spTree>
    <p:extLst>
      <p:ext uri="{BB962C8B-B14F-4D97-AF65-F5344CB8AC3E}">
        <p14:creationId xmlns:p14="http://schemas.microsoft.com/office/powerpoint/2010/main" val="39405736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One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6AF80-E7AB-4C96-9ED9-5A0E1A490790}"/>
              </a:ext>
            </a:extLst>
          </p:cNvPr>
          <p:cNvSpPr>
            <a:spLocks noGrp="1"/>
          </p:cNvSpPr>
          <p:nvPr>
            <p:ph type="title"/>
          </p:nvPr>
        </p:nvSpPr>
        <p:spPr>
          <a:xfrm>
            <a:off x="838200" y="365126"/>
            <a:ext cx="10515600" cy="593418"/>
          </a:xfrm>
          <a:prstGeom prst="rect">
            <a:avLst/>
          </a:prstGeom>
        </p:spPr>
        <p:txBody>
          <a:bodyPr/>
          <a:lstStyle>
            <a:lvl1pPr>
              <a:defRPr sz="3600" b="1">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3B73EC17-E048-41D1-84F6-1E6729F8C69F}"/>
              </a:ext>
            </a:extLst>
          </p:cNvPr>
          <p:cNvSpPr>
            <a:spLocks noGrp="1"/>
          </p:cNvSpPr>
          <p:nvPr>
            <p:ph type="sldNum" sz="quarter" idx="10"/>
          </p:nvPr>
        </p:nvSpPr>
        <p:spPr/>
        <p:txBody>
          <a:bodyPr/>
          <a:lstStyle>
            <a:lvl1pPr>
              <a:defRPr>
                <a:solidFill>
                  <a:schemeClr val="tx2"/>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4" name="Footer Placeholder 3">
            <a:extLst>
              <a:ext uri="{FF2B5EF4-FFF2-40B4-BE49-F238E27FC236}">
                <a16:creationId xmlns:a16="http://schemas.microsoft.com/office/drawing/2014/main" id="{D8E48BBA-2F08-487F-B2E4-7900BAC7A325}"/>
              </a:ext>
            </a:extLst>
          </p:cNvPr>
          <p:cNvSpPr>
            <a:spLocks noGrp="1"/>
          </p:cNvSpPr>
          <p:nvPr>
            <p:ph type="ftr" sz="quarter" idx="11"/>
          </p:nvPr>
        </p:nvSpPr>
        <p:spPr/>
        <p:txBody>
          <a:bodyPr/>
          <a:lstStyle>
            <a:lvl1pPr>
              <a:defRPr>
                <a:solidFill>
                  <a:schemeClr val="tx2"/>
                </a:solidFill>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6" name="Content Placeholder 5">
            <a:extLst>
              <a:ext uri="{FF2B5EF4-FFF2-40B4-BE49-F238E27FC236}">
                <a16:creationId xmlns:a16="http://schemas.microsoft.com/office/drawing/2014/main" id="{3A3123B5-0AD7-4F59-85F0-73E423FC4B33}"/>
              </a:ext>
            </a:extLst>
          </p:cNvPr>
          <p:cNvSpPr>
            <a:spLocks noGrp="1"/>
          </p:cNvSpPr>
          <p:nvPr>
            <p:ph sz="quarter" idx="12"/>
          </p:nvPr>
        </p:nvSpPr>
        <p:spPr>
          <a:xfrm>
            <a:off x="838200" y="1280160"/>
            <a:ext cx="10515600" cy="4768215"/>
          </a:xfrm>
          <a:prstGeom prst="rect">
            <a:avLst/>
          </a:prstGeom>
        </p:spPr>
        <p:txBody>
          <a:bodyPr>
            <a:normAutofit/>
          </a:bodyPr>
          <a:lstStyle>
            <a:lvl1pPr marL="228600" indent="-228600">
              <a:lnSpc>
                <a:spcPct val="100000"/>
              </a:lnSpc>
              <a:buClr>
                <a:schemeClr val="tx1"/>
              </a:buClr>
              <a:buFont typeface="Wingdings" panose="05000000000000000000" pitchFamily="2" charset="2"/>
              <a:buChar char="§"/>
              <a:defRPr sz="1800">
                <a:solidFill>
                  <a:srgbClr val="151615"/>
                </a:solidFill>
                <a:latin typeface="Roboto" panose="02000000000000000000" pitchFamily="2" charset="0"/>
                <a:ea typeface="Roboto" panose="02000000000000000000" pitchFamily="2" charset="0"/>
                <a:cs typeface="Roboto" panose="02000000000000000000" pitchFamily="2" charset="0"/>
              </a:defRPr>
            </a:lvl1pPr>
            <a:lvl2pPr marL="685800" indent="-228600">
              <a:lnSpc>
                <a:spcPct val="100000"/>
              </a:lnSpc>
              <a:buClr>
                <a:schemeClr val="tx1"/>
              </a:buClr>
              <a:buFont typeface="Wingdings" panose="05000000000000000000" pitchFamily="2" charset="2"/>
              <a:buChar char="§"/>
              <a:defRPr sz="1600">
                <a:solidFill>
                  <a:srgbClr val="151615"/>
                </a:solidFill>
                <a:latin typeface="Roboto" panose="02000000000000000000" pitchFamily="2" charset="0"/>
                <a:ea typeface="Roboto" panose="02000000000000000000" pitchFamily="2" charset="0"/>
                <a:cs typeface="Roboto" panose="02000000000000000000" pitchFamily="2" charset="0"/>
              </a:defRPr>
            </a:lvl2pPr>
            <a:lvl3pPr marL="1143000" indent="-228600">
              <a:lnSpc>
                <a:spcPct val="100000"/>
              </a:lnSpc>
              <a:buClr>
                <a:schemeClr val="tx1"/>
              </a:buClr>
              <a:buFont typeface="Wingdings" panose="05000000000000000000" pitchFamily="2" charset="2"/>
              <a:buChar char="§"/>
              <a:defRPr sz="1400">
                <a:solidFill>
                  <a:srgbClr val="151615"/>
                </a:solidFill>
                <a:latin typeface="Roboto" panose="02000000000000000000" pitchFamily="2" charset="0"/>
                <a:ea typeface="Roboto" panose="02000000000000000000" pitchFamily="2" charset="0"/>
                <a:cs typeface="Roboto" panose="02000000000000000000" pitchFamily="2" charset="0"/>
              </a:defRPr>
            </a:lvl3pPr>
            <a:lvl4pPr marL="1600200" indent="-228600">
              <a:lnSpc>
                <a:spcPct val="100000"/>
              </a:lnSpc>
              <a:buClr>
                <a:schemeClr val="tx1"/>
              </a:buClr>
              <a:buFont typeface="Wingdings" panose="05000000000000000000" pitchFamily="2" charset="2"/>
              <a:buChar char="§"/>
              <a:defRPr sz="1200">
                <a:solidFill>
                  <a:srgbClr val="151615"/>
                </a:solidFill>
                <a:latin typeface="Roboto" panose="02000000000000000000" pitchFamily="2" charset="0"/>
                <a:ea typeface="Roboto" panose="02000000000000000000" pitchFamily="2" charset="0"/>
                <a:cs typeface="Roboto" panose="02000000000000000000" pitchFamily="2" charset="0"/>
              </a:defRPr>
            </a:lvl4pPr>
            <a:lvl5pPr marL="2057400" indent="-228600">
              <a:lnSpc>
                <a:spcPct val="100000"/>
              </a:lnSpc>
              <a:buClr>
                <a:schemeClr val="tx1"/>
              </a:buClr>
              <a:buFont typeface="Wingdings" panose="05000000000000000000" pitchFamily="2" charset="2"/>
              <a:buChar char="§"/>
              <a:defRPr sz="1100">
                <a:solidFill>
                  <a:srgbClr val="151615"/>
                </a:solidFill>
                <a:latin typeface="Roboto" panose="02000000000000000000" pitchFamily="2" charset="0"/>
                <a:ea typeface="Roboto" panose="02000000000000000000" pitchFamily="2" charset="0"/>
                <a:cs typeface="Roboto" panose="02000000000000000000" pitchFamily="2"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6053300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Banner Image Two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6AF80-E7AB-4C96-9ED9-5A0E1A490790}"/>
              </a:ext>
            </a:extLst>
          </p:cNvPr>
          <p:cNvSpPr>
            <a:spLocks noGrp="1"/>
          </p:cNvSpPr>
          <p:nvPr>
            <p:ph type="title"/>
          </p:nvPr>
        </p:nvSpPr>
        <p:spPr>
          <a:xfrm>
            <a:off x="838199" y="3650850"/>
            <a:ext cx="10493735" cy="637371"/>
          </a:xfrm>
          <a:prstGeom prst="rect">
            <a:avLst/>
          </a:prstGeom>
        </p:spPr>
        <p:txBody>
          <a:bodyPr anchor="ctr" anchorCtr="0"/>
          <a:lstStyle>
            <a:lvl1pPr>
              <a:defRPr sz="2800" b="1">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3B73EC17-E048-41D1-84F6-1E6729F8C69F}"/>
              </a:ext>
            </a:extLst>
          </p:cNvPr>
          <p:cNvSpPr>
            <a:spLocks noGrp="1"/>
          </p:cNvSpPr>
          <p:nvPr>
            <p:ph type="sldNum" sz="quarter" idx="10"/>
          </p:nvPr>
        </p:nvSpPr>
        <p:spPr/>
        <p:txBody>
          <a:bodyPr/>
          <a:lstStyle>
            <a:lvl1pPr>
              <a:defRPr>
                <a:solidFill>
                  <a:schemeClr val="tx2"/>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4" name="Footer Placeholder 3">
            <a:extLst>
              <a:ext uri="{FF2B5EF4-FFF2-40B4-BE49-F238E27FC236}">
                <a16:creationId xmlns:a16="http://schemas.microsoft.com/office/drawing/2014/main" id="{D8E48BBA-2F08-487F-B2E4-7900BAC7A325}"/>
              </a:ext>
            </a:extLst>
          </p:cNvPr>
          <p:cNvSpPr>
            <a:spLocks noGrp="1"/>
          </p:cNvSpPr>
          <p:nvPr>
            <p:ph type="ftr" sz="quarter" idx="11"/>
          </p:nvPr>
        </p:nvSpPr>
        <p:spPr/>
        <p:txBody>
          <a:bodyPr/>
          <a:lstStyle>
            <a:lvl1pPr>
              <a:defRPr>
                <a:solidFill>
                  <a:schemeClr val="tx2"/>
                </a:solidFill>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8" name="Content Placeholder 5">
            <a:extLst>
              <a:ext uri="{FF2B5EF4-FFF2-40B4-BE49-F238E27FC236}">
                <a16:creationId xmlns:a16="http://schemas.microsoft.com/office/drawing/2014/main" id="{BBCF5040-1466-4C63-ABB1-A6EA1F437CE3}"/>
              </a:ext>
            </a:extLst>
          </p:cNvPr>
          <p:cNvSpPr>
            <a:spLocks noGrp="1"/>
          </p:cNvSpPr>
          <p:nvPr>
            <p:ph sz="quarter" idx="13" hasCustomPrompt="1"/>
          </p:nvPr>
        </p:nvSpPr>
        <p:spPr>
          <a:xfrm>
            <a:off x="838200" y="4420652"/>
            <a:ext cx="5489051" cy="1780122"/>
          </a:xfrm>
          <a:prstGeom prst="rect">
            <a:avLst/>
          </a:prstGeom>
        </p:spPr>
        <p:txBody>
          <a:bodyPr>
            <a:normAutofit/>
          </a:bodyPr>
          <a:lstStyle>
            <a:lvl1pPr marL="0" indent="0">
              <a:lnSpc>
                <a:spcPct val="100000"/>
              </a:lnSpc>
              <a:buClr>
                <a:schemeClr val="tx1"/>
              </a:buClr>
              <a:buFont typeface="Wingdings" panose="05000000000000000000" pitchFamily="2" charset="2"/>
              <a:buNone/>
              <a:defRPr lang="en-GB" sz="1400" b="0" i="0" smtClean="0">
                <a:solidFill>
                  <a:srgbClr val="151615"/>
                </a:solidFill>
                <a:effectLst/>
                <a:latin typeface="Roboto" panose="02000000000000000000" pitchFamily="2" charset="0"/>
                <a:ea typeface="Roboto" panose="02000000000000000000" pitchFamily="2" charset="0"/>
                <a:cs typeface="Roboto" panose="02000000000000000000" pitchFamily="2" charset="0"/>
              </a:defRPr>
            </a:lvl1pPr>
            <a:lvl2pPr>
              <a:lnSpc>
                <a:spcPct val="100000"/>
              </a:lnSpc>
              <a:defRPr sz="2000">
                <a:latin typeface="Arial" panose="020B0604020202020204" pitchFamily="34" charset="0"/>
                <a:cs typeface="Arial" panose="020B0604020202020204" pitchFamily="34" charset="0"/>
              </a:defRPr>
            </a:lvl2pPr>
            <a:lvl3pPr>
              <a:lnSpc>
                <a:spcPct val="100000"/>
              </a:lnSpc>
              <a:defRPr sz="1800">
                <a:latin typeface="Arial" panose="020B0604020202020204" pitchFamily="34" charset="0"/>
                <a:cs typeface="Arial" panose="020B0604020202020204" pitchFamily="34" charset="0"/>
              </a:defRPr>
            </a:lvl3pPr>
            <a:lvl4pPr>
              <a:lnSpc>
                <a:spcPct val="100000"/>
              </a:lnSpc>
              <a:defRPr sz="1600">
                <a:latin typeface="Arial" panose="020B0604020202020204" pitchFamily="34" charset="0"/>
                <a:cs typeface="Arial" panose="020B0604020202020204" pitchFamily="34" charset="0"/>
              </a:defRPr>
            </a:lvl4pPr>
            <a:lvl5pPr>
              <a:lnSpc>
                <a:spcPct val="100000"/>
              </a:lnSpc>
              <a:defRPr sz="1600">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sed do </a:t>
            </a:r>
            <a:r>
              <a:rPr lang="en-US" err="1"/>
              <a:t>eiusmod</a:t>
            </a:r>
            <a:r>
              <a:rPr lang="en-US"/>
              <a:t> </a:t>
            </a:r>
            <a:r>
              <a:rPr lang="en-US" err="1"/>
              <a:t>tempor</a:t>
            </a:r>
            <a:r>
              <a:rPr lang="en-US"/>
              <a:t> </a:t>
            </a:r>
            <a:r>
              <a:rPr lang="en-US" err="1"/>
              <a:t>incididunt</a:t>
            </a:r>
            <a:r>
              <a:rPr lang="en-US"/>
              <a:t> </a:t>
            </a:r>
            <a:r>
              <a:rPr lang="en-US" err="1"/>
              <a:t>ut</a:t>
            </a:r>
            <a:r>
              <a:rPr lang="en-US"/>
              <a:t> </a:t>
            </a:r>
            <a:r>
              <a:rPr lang="en-US" err="1"/>
              <a:t>labore</a:t>
            </a:r>
            <a:r>
              <a:rPr lang="en-US"/>
              <a:t> et dolore magna </a:t>
            </a:r>
            <a:r>
              <a:rPr lang="en-US" err="1"/>
              <a:t>aliqua</a:t>
            </a:r>
            <a:r>
              <a:rPr lang="en-US"/>
              <a:t>. Ut </a:t>
            </a:r>
            <a:r>
              <a:rPr lang="en-US" err="1"/>
              <a:t>enim</a:t>
            </a:r>
            <a:r>
              <a:rPr lang="en-US"/>
              <a:t> ad minim </a:t>
            </a:r>
            <a:r>
              <a:rPr lang="en-US" err="1"/>
              <a:t>veniam</a:t>
            </a:r>
            <a:r>
              <a:rPr lang="en-US"/>
              <a:t>, </a:t>
            </a:r>
            <a:r>
              <a:rPr lang="en-US" err="1"/>
              <a:t>quis</a:t>
            </a:r>
            <a:r>
              <a:rPr lang="en-US"/>
              <a:t> </a:t>
            </a:r>
            <a:r>
              <a:rPr lang="en-US" err="1"/>
              <a:t>nostrud</a:t>
            </a:r>
            <a:r>
              <a:rPr lang="en-US"/>
              <a:t> exercitation </a:t>
            </a:r>
            <a:r>
              <a:rPr lang="en-US" err="1"/>
              <a:t>ullamco</a:t>
            </a:r>
            <a:r>
              <a:rPr lang="en-US"/>
              <a:t> </a:t>
            </a:r>
            <a:r>
              <a:rPr lang="en-US" err="1"/>
              <a:t>laboris</a:t>
            </a:r>
            <a:r>
              <a:rPr lang="en-US"/>
              <a:t> nisi </a:t>
            </a:r>
            <a:r>
              <a:rPr lang="en-US" err="1"/>
              <a:t>ut</a:t>
            </a:r>
            <a:r>
              <a:rPr lang="en-US"/>
              <a:t> </a:t>
            </a:r>
            <a:r>
              <a:rPr lang="en-US" err="1"/>
              <a:t>aliquip</a:t>
            </a:r>
            <a:r>
              <a:rPr lang="en-US"/>
              <a:t> ex </a:t>
            </a:r>
            <a:r>
              <a:rPr lang="en-US" err="1"/>
              <a:t>ea</a:t>
            </a:r>
            <a:r>
              <a:rPr lang="en-US"/>
              <a:t> </a:t>
            </a:r>
            <a:r>
              <a:rPr lang="en-US" err="1"/>
              <a:t>commodo</a:t>
            </a:r>
            <a:r>
              <a:rPr lang="en-US"/>
              <a:t> </a:t>
            </a:r>
            <a:r>
              <a:rPr lang="en-US" err="1"/>
              <a:t>consequat</a:t>
            </a:r>
            <a:r>
              <a:rPr lang="en-US"/>
              <a:t>.</a:t>
            </a:r>
          </a:p>
        </p:txBody>
      </p:sp>
      <p:sp>
        <p:nvSpPr>
          <p:cNvPr id="10" name="Content Placeholder 5">
            <a:extLst>
              <a:ext uri="{FF2B5EF4-FFF2-40B4-BE49-F238E27FC236}">
                <a16:creationId xmlns:a16="http://schemas.microsoft.com/office/drawing/2014/main" id="{ABE02D42-F51F-457B-9A1A-9810E7EB9C59}"/>
              </a:ext>
            </a:extLst>
          </p:cNvPr>
          <p:cNvSpPr>
            <a:spLocks noGrp="1"/>
          </p:cNvSpPr>
          <p:nvPr>
            <p:ph sz="quarter" idx="14" hasCustomPrompt="1"/>
          </p:nvPr>
        </p:nvSpPr>
        <p:spPr>
          <a:xfrm>
            <a:off x="6713537" y="4420652"/>
            <a:ext cx="4618397" cy="1780121"/>
          </a:xfrm>
          <a:prstGeom prst="rect">
            <a:avLst/>
          </a:prstGeom>
        </p:spPr>
        <p:txBody>
          <a:bodyPr>
            <a:normAutofit/>
          </a:bodyPr>
          <a:lstStyle>
            <a:lvl1pPr marL="285750" marR="0" indent="-285750" algn="l" defTabSz="914400" rtl="0" eaLnBrk="1" fontAlgn="auto" latinLnBrk="0" hangingPunct="1">
              <a:lnSpc>
                <a:spcPct val="100000"/>
              </a:lnSpc>
              <a:spcBef>
                <a:spcPts val="1000"/>
              </a:spcBef>
              <a:spcAft>
                <a:spcPts val="0"/>
              </a:spcAft>
              <a:buClr>
                <a:schemeClr val="tx1"/>
              </a:buClr>
              <a:buSzTx/>
              <a:buFont typeface="Wingdings" panose="05000000000000000000" pitchFamily="2" charset="2"/>
              <a:buChar char="§"/>
              <a:tabLst/>
              <a:defRPr sz="1400">
                <a:solidFill>
                  <a:srgbClr val="151615"/>
                </a:solidFill>
                <a:latin typeface="Roboto" panose="02000000000000000000" pitchFamily="2" charset="0"/>
                <a:ea typeface="Roboto" panose="02000000000000000000" pitchFamily="2" charset="0"/>
                <a:cs typeface="Roboto" panose="02000000000000000000" pitchFamily="2" charset="0"/>
              </a:defRPr>
            </a:lvl1pPr>
            <a:lvl2pPr>
              <a:lnSpc>
                <a:spcPct val="100000"/>
              </a:lnSpc>
              <a:defRPr sz="2000">
                <a:latin typeface="Arial" panose="020B0604020202020204" pitchFamily="34" charset="0"/>
                <a:cs typeface="Arial" panose="020B0604020202020204" pitchFamily="34" charset="0"/>
              </a:defRPr>
            </a:lvl2pPr>
            <a:lvl3pPr>
              <a:lnSpc>
                <a:spcPct val="100000"/>
              </a:lnSpc>
              <a:defRPr sz="1800">
                <a:latin typeface="Arial" panose="020B0604020202020204" pitchFamily="34" charset="0"/>
                <a:cs typeface="Arial" panose="020B0604020202020204" pitchFamily="34" charset="0"/>
              </a:defRPr>
            </a:lvl3pPr>
            <a:lvl4pPr>
              <a:lnSpc>
                <a:spcPct val="100000"/>
              </a:lnSpc>
              <a:defRPr sz="1600">
                <a:latin typeface="Arial" panose="020B0604020202020204" pitchFamily="34" charset="0"/>
                <a:cs typeface="Arial" panose="020B0604020202020204" pitchFamily="34" charset="0"/>
              </a:defRPr>
            </a:lvl4pPr>
            <a:lvl5pPr>
              <a:lnSpc>
                <a:spcPct val="100000"/>
              </a:lnSpc>
              <a:defRPr sz="1600">
                <a:latin typeface="Arial" panose="020B0604020202020204" pitchFamily="34" charset="0"/>
                <a:cs typeface="Arial" panose="020B0604020202020204" pitchFamily="34" charset="0"/>
              </a:defRPr>
            </a:lvl5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sed do </a:t>
            </a:r>
            <a:r>
              <a:rPr lang="en-US" err="1"/>
              <a:t>eiusmod</a:t>
            </a:r>
            <a:r>
              <a:rPr lang="en-US"/>
              <a:t> </a:t>
            </a:r>
            <a:r>
              <a:rPr lang="en-US" err="1"/>
              <a:t>tempor</a:t>
            </a:r>
            <a:r>
              <a:rPr lang="en-US"/>
              <a:t> </a:t>
            </a:r>
            <a:r>
              <a:rPr lang="en-US" err="1"/>
              <a:t>incididunt</a:t>
            </a:r>
            <a:r>
              <a:rPr lang="en-US"/>
              <a:t> </a:t>
            </a:r>
            <a:r>
              <a:rPr lang="en-US" err="1"/>
              <a:t>ut</a:t>
            </a:r>
            <a:r>
              <a:rPr lang="en-US"/>
              <a:t> </a:t>
            </a:r>
            <a:r>
              <a:rPr lang="en-US" err="1"/>
              <a:t>labore</a:t>
            </a:r>
            <a:r>
              <a:rPr lang="en-US"/>
              <a:t> et dolore magna </a:t>
            </a:r>
            <a:r>
              <a:rPr lang="en-US" err="1"/>
              <a:t>aliqua</a:t>
            </a:r>
            <a:r>
              <a:rPr lang="en-US"/>
              <a:t>. Ut </a:t>
            </a:r>
            <a:r>
              <a:rPr lang="en-US" err="1"/>
              <a:t>enim</a:t>
            </a:r>
            <a:r>
              <a:rPr lang="en-US"/>
              <a:t> ad minim </a:t>
            </a:r>
            <a:r>
              <a:rPr lang="en-US" err="1"/>
              <a:t>veniam</a:t>
            </a:r>
            <a:r>
              <a:rPr lang="en-US"/>
              <a:t>, </a:t>
            </a:r>
            <a:r>
              <a:rPr lang="en-US" err="1"/>
              <a:t>quis</a:t>
            </a:r>
            <a:r>
              <a:rPr lang="en-US"/>
              <a:t> </a:t>
            </a:r>
            <a:r>
              <a:rPr lang="en-US" err="1"/>
              <a:t>nostrud</a:t>
            </a:r>
            <a:r>
              <a:rPr lang="en-US"/>
              <a:t> exercitation </a:t>
            </a:r>
            <a:r>
              <a:rPr lang="en-US" err="1"/>
              <a:t>ullamco</a:t>
            </a:r>
            <a:r>
              <a:rPr lang="en-US"/>
              <a:t> </a:t>
            </a:r>
            <a:r>
              <a:rPr lang="en-US" err="1"/>
              <a:t>laboris</a:t>
            </a:r>
            <a:r>
              <a:rPr lang="en-US"/>
              <a:t> nisi </a:t>
            </a:r>
            <a:r>
              <a:rPr lang="en-US" err="1"/>
              <a:t>ut</a:t>
            </a:r>
            <a:r>
              <a:rPr lang="en-US"/>
              <a:t> </a:t>
            </a:r>
            <a:r>
              <a:rPr lang="en-US" err="1"/>
              <a:t>aliquip</a:t>
            </a:r>
            <a:r>
              <a:rPr lang="en-US"/>
              <a:t> ex </a:t>
            </a:r>
            <a:r>
              <a:rPr lang="en-US" err="1"/>
              <a:t>ea</a:t>
            </a:r>
            <a:r>
              <a:rPr lang="en-US"/>
              <a:t> </a:t>
            </a:r>
            <a:r>
              <a:rPr lang="en-US" err="1"/>
              <a:t>commodo</a:t>
            </a:r>
            <a:r>
              <a:rPr lang="en-US"/>
              <a:t> </a:t>
            </a:r>
            <a:r>
              <a:rPr lang="en-US" err="1"/>
              <a:t>consequat</a:t>
            </a:r>
            <a:r>
              <a:rPr lang="en-US"/>
              <a:t>.</a:t>
            </a:r>
          </a:p>
        </p:txBody>
      </p:sp>
      <p:sp>
        <p:nvSpPr>
          <p:cNvPr id="12" name="Picture Placeholder 11">
            <a:extLst>
              <a:ext uri="{FF2B5EF4-FFF2-40B4-BE49-F238E27FC236}">
                <a16:creationId xmlns:a16="http://schemas.microsoft.com/office/drawing/2014/main" id="{237ED93B-1769-4D65-9258-096D40C9263E}"/>
              </a:ext>
            </a:extLst>
          </p:cNvPr>
          <p:cNvSpPr>
            <a:spLocks noGrp="1"/>
          </p:cNvSpPr>
          <p:nvPr>
            <p:ph type="pic" sz="quarter" idx="15"/>
          </p:nvPr>
        </p:nvSpPr>
        <p:spPr>
          <a:xfrm>
            <a:off x="0" y="0"/>
            <a:ext cx="12191999" cy="3428999"/>
          </a:xfrm>
          <a:prstGeom prst="rect">
            <a:avLst/>
          </a:prstGeom>
        </p:spPr>
        <p:txBody>
          <a:bodyPr/>
          <a:lstStyle>
            <a:lvl1pPr>
              <a:defRPr>
                <a:latin typeface="Roboto" panose="02000000000000000000" pitchFamily="2" charset="0"/>
                <a:ea typeface="Roboto" panose="02000000000000000000" pitchFamily="2" charset="0"/>
                <a:cs typeface="Roboto" panose="02000000000000000000" pitchFamily="2" charset="0"/>
              </a:defRPr>
            </a:lvl1pPr>
          </a:lstStyle>
          <a:p>
            <a:endParaRPr lang="en-GB"/>
          </a:p>
        </p:txBody>
      </p:sp>
    </p:spTree>
    <p:extLst>
      <p:ext uri="{BB962C8B-B14F-4D97-AF65-F5344CB8AC3E}">
        <p14:creationId xmlns:p14="http://schemas.microsoft.com/office/powerpoint/2010/main" val="10713320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hree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6AF80-E7AB-4C96-9ED9-5A0E1A490790}"/>
              </a:ext>
            </a:extLst>
          </p:cNvPr>
          <p:cNvSpPr>
            <a:spLocks noGrp="1"/>
          </p:cNvSpPr>
          <p:nvPr>
            <p:ph type="title"/>
          </p:nvPr>
        </p:nvSpPr>
        <p:spPr>
          <a:xfrm>
            <a:off x="838200" y="365126"/>
            <a:ext cx="10515600" cy="593418"/>
          </a:xfrm>
          <a:prstGeom prst="rect">
            <a:avLst/>
          </a:prstGeom>
        </p:spPr>
        <p:txBody>
          <a:bodyPr/>
          <a:lstStyle>
            <a:lvl1pPr>
              <a:defRPr sz="3600" b="1">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3B73EC17-E048-41D1-84F6-1E6729F8C69F}"/>
              </a:ext>
            </a:extLst>
          </p:cNvPr>
          <p:cNvSpPr>
            <a:spLocks noGrp="1"/>
          </p:cNvSpPr>
          <p:nvPr>
            <p:ph type="sldNum" sz="quarter" idx="10"/>
          </p:nvPr>
        </p:nvSpPr>
        <p:spPr/>
        <p:txBody>
          <a:bodyPr/>
          <a:lstStyle>
            <a:lvl1pPr>
              <a:defRPr>
                <a:solidFill>
                  <a:schemeClr val="tx2"/>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4" name="Footer Placeholder 3">
            <a:extLst>
              <a:ext uri="{FF2B5EF4-FFF2-40B4-BE49-F238E27FC236}">
                <a16:creationId xmlns:a16="http://schemas.microsoft.com/office/drawing/2014/main" id="{D8E48BBA-2F08-487F-B2E4-7900BAC7A325}"/>
              </a:ext>
            </a:extLst>
          </p:cNvPr>
          <p:cNvSpPr>
            <a:spLocks noGrp="1"/>
          </p:cNvSpPr>
          <p:nvPr>
            <p:ph type="ftr" sz="quarter" idx="11"/>
          </p:nvPr>
        </p:nvSpPr>
        <p:spPr/>
        <p:txBody>
          <a:bodyPr/>
          <a:lstStyle>
            <a:lvl1pPr>
              <a:defRPr>
                <a:solidFill>
                  <a:schemeClr val="tx2"/>
                </a:solidFill>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
        <p:nvSpPr>
          <p:cNvPr id="6" name="Content Placeholder 5">
            <a:extLst>
              <a:ext uri="{FF2B5EF4-FFF2-40B4-BE49-F238E27FC236}">
                <a16:creationId xmlns:a16="http://schemas.microsoft.com/office/drawing/2014/main" id="{3A3123B5-0AD7-4F59-85F0-73E423FC4B33}"/>
              </a:ext>
            </a:extLst>
          </p:cNvPr>
          <p:cNvSpPr>
            <a:spLocks noGrp="1"/>
          </p:cNvSpPr>
          <p:nvPr>
            <p:ph sz="quarter" idx="12"/>
          </p:nvPr>
        </p:nvSpPr>
        <p:spPr>
          <a:xfrm>
            <a:off x="7985760" y="1321242"/>
            <a:ext cx="3368040" cy="4768215"/>
          </a:xfrm>
          <a:prstGeom prst="rect">
            <a:avLst/>
          </a:prstGeom>
        </p:spPr>
        <p:txBody>
          <a:bodyPr>
            <a:normAutofit/>
          </a:bodyPr>
          <a:lstStyle>
            <a:lvl1pPr marL="228600" indent="-228600">
              <a:lnSpc>
                <a:spcPct val="100000"/>
              </a:lnSpc>
              <a:buClr>
                <a:schemeClr val="tx1"/>
              </a:buClr>
              <a:buFont typeface="Wingdings" panose="05000000000000000000" pitchFamily="2" charset="2"/>
              <a:buChar char="§"/>
              <a:defRPr sz="1800">
                <a:solidFill>
                  <a:srgbClr val="151615"/>
                </a:solidFill>
                <a:latin typeface="Roboto" panose="02000000000000000000" pitchFamily="2" charset="0"/>
                <a:ea typeface="Roboto" panose="02000000000000000000" pitchFamily="2" charset="0"/>
                <a:cs typeface="Roboto" panose="02000000000000000000" pitchFamily="2" charset="0"/>
              </a:defRPr>
            </a:lvl1pPr>
            <a:lvl2pPr marL="685800" indent="-228600">
              <a:lnSpc>
                <a:spcPct val="100000"/>
              </a:lnSpc>
              <a:buClr>
                <a:schemeClr val="tx1"/>
              </a:buClr>
              <a:buFont typeface="Wingdings" panose="05000000000000000000" pitchFamily="2" charset="2"/>
              <a:buChar char="§"/>
              <a:defRPr sz="1600">
                <a:solidFill>
                  <a:srgbClr val="151615"/>
                </a:solidFill>
                <a:latin typeface="Roboto" panose="02000000000000000000" pitchFamily="2" charset="0"/>
                <a:ea typeface="Roboto" panose="02000000000000000000" pitchFamily="2" charset="0"/>
                <a:cs typeface="Roboto" panose="02000000000000000000" pitchFamily="2" charset="0"/>
              </a:defRPr>
            </a:lvl2pPr>
            <a:lvl3pPr marL="1143000" indent="-228600">
              <a:lnSpc>
                <a:spcPct val="100000"/>
              </a:lnSpc>
              <a:buClr>
                <a:schemeClr val="tx1"/>
              </a:buClr>
              <a:buFont typeface="Wingdings" panose="05000000000000000000" pitchFamily="2" charset="2"/>
              <a:buChar char="§"/>
              <a:defRPr sz="1400">
                <a:solidFill>
                  <a:srgbClr val="151615"/>
                </a:solidFill>
                <a:latin typeface="Roboto" panose="02000000000000000000" pitchFamily="2" charset="0"/>
                <a:ea typeface="Roboto" panose="02000000000000000000" pitchFamily="2" charset="0"/>
                <a:cs typeface="Roboto" panose="02000000000000000000" pitchFamily="2" charset="0"/>
              </a:defRPr>
            </a:lvl3pPr>
            <a:lvl4pPr marL="1600200" indent="-228600">
              <a:lnSpc>
                <a:spcPct val="100000"/>
              </a:lnSpc>
              <a:buClr>
                <a:schemeClr val="tx1"/>
              </a:buClr>
              <a:buFont typeface="Wingdings" panose="05000000000000000000" pitchFamily="2" charset="2"/>
              <a:buChar char="§"/>
              <a:defRPr sz="1200">
                <a:solidFill>
                  <a:srgbClr val="151615"/>
                </a:solidFill>
                <a:latin typeface="Roboto" panose="02000000000000000000" pitchFamily="2" charset="0"/>
                <a:ea typeface="Roboto" panose="02000000000000000000" pitchFamily="2" charset="0"/>
                <a:cs typeface="Roboto" panose="02000000000000000000" pitchFamily="2" charset="0"/>
              </a:defRPr>
            </a:lvl4pPr>
            <a:lvl5pPr marL="2057400" indent="-228600">
              <a:lnSpc>
                <a:spcPct val="100000"/>
              </a:lnSpc>
              <a:buClr>
                <a:schemeClr val="tx1"/>
              </a:buClr>
              <a:buFont typeface="Wingdings" panose="05000000000000000000" pitchFamily="2" charset="2"/>
              <a:buChar char="§"/>
              <a:defRPr sz="1200">
                <a:solidFill>
                  <a:srgbClr val="151615"/>
                </a:solidFill>
                <a:latin typeface="Roboto" panose="02000000000000000000" pitchFamily="2" charset="0"/>
                <a:ea typeface="Roboto" panose="02000000000000000000" pitchFamily="2" charset="0"/>
                <a:cs typeface="Roboto" panose="02000000000000000000" pitchFamily="2"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Content Placeholder 5">
            <a:extLst>
              <a:ext uri="{FF2B5EF4-FFF2-40B4-BE49-F238E27FC236}">
                <a16:creationId xmlns:a16="http://schemas.microsoft.com/office/drawing/2014/main" id="{F703DEFD-0A70-4444-8E65-BF9CD2BFBEA5}"/>
              </a:ext>
            </a:extLst>
          </p:cNvPr>
          <p:cNvSpPr>
            <a:spLocks noGrp="1"/>
          </p:cNvSpPr>
          <p:nvPr>
            <p:ph sz="quarter" idx="13"/>
          </p:nvPr>
        </p:nvSpPr>
        <p:spPr>
          <a:xfrm>
            <a:off x="4411980" y="1313268"/>
            <a:ext cx="3368040" cy="4768215"/>
          </a:xfrm>
          <a:prstGeom prst="rect">
            <a:avLst/>
          </a:prstGeom>
        </p:spPr>
        <p:txBody>
          <a:bodyPr>
            <a:normAutofit/>
          </a:bodyPr>
          <a:lstStyle>
            <a:lvl1pPr marL="228600" indent="-228600">
              <a:lnSpc>
                <a:spcPct val="100000"/>
              </a:lnSpc>
              <a:buClr>
                <a:schemeClr val="tx1"/>
              </a:buClr>
              <a:buFont typeface="Wingdings" panose="05000000000000000000" pitchFamily="2" charset="2"/>
              <a:buChar char="§"/>
              <a:defRPr sz="1800">
                <a:solidFill>
                  <a:srgbClr val="151615"/>
                </a:solidFill>
                <a:latin typeface="Roboto" panose="02000000000000000000" pitchFamily="2" charset="0"/>
                <a:ea typeface="Roboto" panose="02000000000000000000" pitchFamily="2" charset="0"/>
                <a:cs typeface="Roboto" panose="02000000000000000000" pitchFamily="2" charset="0"/>
              </a:defRPr>
            </a:lvl1pPr>
            <a:lvl2pPr marL="685800" indent="-228600">
              <a:lnSpc>
                <a:spcPct val="100000"/>
              </a:lnSpc>
              <a:buClr>
                <a:schemeClr val="tx1"/>
              </a:buClr>
              <a:buFont typeface="Wingdings" panose="05000000000000000000" pitchFamily="2" charset="2"/>
              <a:buChar char="§"/>
              <a:defRPr sz="1600">
                <a:solidFill>
                  <a:srgbClr val="151615"/>
                </a:solidFill>
                <a:latin typeface="Roboto" panose="02000000000000000000" pitchFamily="2" charset="0"/>
                <a:ea typeface="Roboto" panose="02000000000000000000" pitchFamily="2" charset="0"/>
                <a:cs typeface="Roboto" panose="02000000000000000000" pitchFamily="2" charset="0"/>
              </a:defRPr>
            </a:lvl2pPr>
            <a:lvl3pPr marL="1143000" indent="-228600">
              <a:lnSpc>
                <a:spcPct val="100000"/>
              </a:lnSpc>
              <a:buClr>
                <a:schemeClr val="tx1"/>
              </a:buClr>
              <a:buFont typeface="Wingdings" panose="05000000000000000000" pitchFamily="2" charset="2"/>
              <a:buChar char="§"/>
              <a:defRPr sz="1400">
                <a:solidFill>
                  <a:srgbClr val="151615"/>
                </a:solidFill>
                <a:latin typeface="Roboto" panose="02000000000000000000" pitchFamily="2" charset="0"/>
                <a:ea typeface="Roboto" panose="02000000000000000000" pitchFamily="2" charset="0"/>
                <a:cs typeface="Roboto" panose="02000000000000000000" pitchFamily="2" charset="0"/>
              </a:defRPr>
            </a:lvl3pPr>
            <a:lvl4pPr marL="1600200" indent="-228600">
              <a:lnSpc>
                <a:spcPct val="100000"/>
              </a:lnSpc>
              <a:buClr>
                <a:schemeClr val="tx1"/>
              </a:buClr>
              <a:buFont typeface="Wingdings" panose="05000000000000000000" pitchFamily="2" charset="2"/>
              <a:buChar char="§"/>
              <a:defRPr sz="1200">
                <a:solidFill>
                  <a:srgbClr val="151615"/>
                </a:solidFill>
                <a:latin typeface="Roboto" panose="02000000000000000000" pitchFamily="2" charset="0"/>
                <a:ea typeface="Roboto" panose="02000000000000000000" pitchFamily="2" charset="0"/>
                <a:cs typeface="Roboto" panose="02000000000000000000" pitchFamily="2" charset="0"/>
              </a:defRPr>
            </a:lvl4pPr>
            <a:lvl5pPr marL="2057400" indent="-228600">
              <a:lnSpc>
                <a:spcPct val="100000"/>
              </a:lnSpc>
              <a:buClr>
                <a:schemeClr val="tx1"/>
              </a:buClr>
              <a:buFont typeface="Wingdings" panose="05000000000000000000" pitchFamily="2" charset="2"/>
              <a:buChar char="§"/>
              <a:defRPr sz="1200">
                <a:solidFill>
                  <a:srgbClr val="151615"/>
                </a:solidFill>
                <a:latin typeface="Roboto" panose="02000000000000000000" pitchFamily="2" charset="0"/>
                <a:ea typeface="Roboto" panose="02000000000000000000" pitchFamily="2" charset="0"/>
                <a:cs typeface="Roboto" panose="02000000000000000000" pitchFamily="2"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Content Placeholder 5">
            <a:extLst>
              <a:ext uri="{FF2B5EF4-FFF2-40B4-BE49-F238E27FC236}">
                <a16:creationId xmlns:a16="http://schemas.microsoft.com/office/drawing/2014/main" id="{0977A13A-BD89-4266-BAB7-B0023CBE5788}"/>
              </a:ext>
            </a:extLst>
          </p:cNvPr>
          <p:cNvSpPr>
            <a:spLocks noGrp="1"/>
          </p:cNvSpPr>
          <p:nvPr>
            <p:ph sz="quarter" idx="14"/>
          </p:nvPr>
        </p:nvSpPr>
        <p:spPr>
          <a:xfrm>
            <a:off x="838200" y="1313269"/>
            <a:ext cx="3368040" cy="4768215"/>
          </a:xfrm>
          <a:prstGeom prst="rect">
            <a:avLst/>
          </a:prstGeom>
        </p:spPr>
        <p:txBody>
          <a:bodyPr>
            <a:normAutofit/>
          </a:bodyPr>
          <a:lstStyle>
            <a:lvl1pPr marL="228600" indent="-228600">
              <a:lnSpc>
                <a:spcPct val="100000"/>
              </a:lnSpc>
              <a:buClr>
                <a:schemeClr val="tx1"/>
              </a:buClr>
              <a:buFont typeface="Wingdings" panose="05000000000000000000" pitchFamily="2" charset="2"/>
              <a:buChar char="§"/>
              <a:defRPr sz="1800">
                <a:solidFill>
                  <a:srgbClr val="151615"/>
                </a:solidFill>
                <a:latin typeface="Roboto" panose="02000000000000000000" pitchFamily="2" charset="0"/>
                <a:ea typeface="Roboto" panose="02000000000000000000" pitchFamily="2" charset="0"/>
                <a:cs typeface="Roboto" panose="02000000000000000000" pitchFamily="2" charset="0"/>
              </a:defRPr>
            </a:lvl1pPr>
            <a:lvl2pPr marL="685800" indent="-228600">
              <a:lnSpc>
                <a:spcPct val="100000"/>
              </a:lnSpc>
              <a:buClr>
                <a:schemeClr val="tx1"/>
              </a:buClr>
              <a:buFont typeface="Wingdings" panose="05000000000000000000" pitchFamily="2" charset="2"/>
              <a:buChar char="§"/>
              <a:defRPr sz="1600">
                <a:solidFill>
                  <a:srgbClr val="151615"/>
                </a:solidFill>
                <a:latin typeface="Roboto" panose="02000000000000000000" pitchFamily="2" charset="0"/>
                <a:ea typeface="Roboto" panose="02000000000000000000" pitchFamily="2" charset="0"/>
                <a:cs typeface="Roboto" panose="02000000000000000000" pitchFamily="2" charset="0"/>
              </a:defRPr>
            </a:lvl2pPr>
            <a:lvl3pPr marL="1143000" indent="-228600">
              <a:lnSpc>
                <a:spcPct val="100000"/>
              </a:lnSpc>
              <a:buClr>
                <a:schemeClr val="tx1"/>
              </a:buClr>
              <a:buFont typeface="Wingdings" panose="05000000000000000000" pitchFamily="2" charset="2"/>
              <a:buChar char="§"/>
              <a:defRPr sz="1400">
                <a:solidFill>
                  <a:srgbClr val="151615"/>
                </a:solidFill>
                <a:latin typeface="Roboto" panose="02000000000000000000" pitchFamily="2" charset="0"/>
                <a:ea typeface="Roboto" panose="02000000000000000000" pitchFamily="2" charset="0"/>
                <a:cs typeface="Roboto" panose="02000000000000000000" pitchFamily="2" charset="0"/>
              </a:defRPr>
            </a:lvl3pPr>
            <a:lvl4pPr marL="1600200" indent="-228600">
              <a:lnSpc>
                <a:spcPct val="100000"/>
              </a:lnSpc>
              <a:buClr>
                <a:schemeClr val="tx1"/>
              </a:buClr>
              <a:buFont typeface="Wingdings" panose="05000000000000000000" pitchFamily="2" charset="2"/>
              <a:buChar char="§"/>
              <a:defRPr sz="1200">
                <a:solidFill>
                  <a:srgbClr val="151615"/>
                </a:solidFill>
                <a:latin typeface="Roboto" panose="02000000000000000000" pitchFamily="2" charset="0"/>
                <a:ea typeface="Roboto" panose="02000000000000000000" pitchFamily="2" charset="0"/>
                <a:cs typeface="Roboto" panose="02000000000000000000" pitchFamily="2" charset="0"/>
              </a:defRPr>
            </a:lvl4pPr>
            <a:lvl5pPr marL="2057400" indent="-228600">
              <a:lnSpc>
                <a:spcPct val="100000"/>
              </a:lnSpc>
              <a:buClr>
                <a:schemeClr val="tx1"/>
              </a:buClr>
              <a:buFont typeface="Wingdings" panose="05000000000000000000" pitchFamily="2" charset="2"/>
              <a:buChar char="§"/>
              <a:defRPr sz="1200">
                <a:solidFill>
                  <a:srgbClr val="151615"/>
                </a:solidFill>
                <a:latin typeface="Roboto" panose="02000000000000000000" pitchFamily="2" charset="0"/>
                <a:ea typeface="Roboto" panose="02000000000000000000" pitchFamily="2" charset="0"/>
                <a:cs typeface="Roboto" panose="02000000000000000000" pitchFamily="2"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4610499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image" Target="../media/image6.png"/><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theme" Target="../theme/theme2.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8.xml"/><Relationship Id="rId3" Type="http://schemas.openxmlformats.org/officeDocument/2006/relationships/slideLayout" Target="../slideLayouts/slideLayout23.xml"/><Relationship Id="rId7" Type="http://schemas.openxmlformats.org/officeDocument/2006/relationships/slideLayout" Target="../slideLayouts/slideLayout27.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5" Type="http://schemas.openxmlformats.org/officeDocument/2006/relationships/slideLayout" Target="../slideLayouts/slideLayout25.xml"/><Relationship Id="rId10" Type="http://schemas.openxmlformats.org/officeDocument/2006/relationships/theme" Target="../theme/theme3.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32.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theme" Target="../theme/theme4.xml"/><Relationship Id="rId5" Type="http://schemas.openxmlformats.org/officeDocument/2006/relationships/slideLayout" Target="../slideLayouts/slideLayout34.xml"/><Relationship Id="rId4"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66D78CA-37E0-4963-B7CD-142C57241D88}"/>
              </a:ext>
            </a:extLst>
          </p:cNvPr>
          <p:cNvSpPr>
            <a:spLocks noGrp="1"/>
          </p:cNvSpPr>
          <p:nvPr>
            <p:ph type="sldNum" sz="quarter" idx="4"/>
          </p:nvPr>
        </p:nvSpPr>
        <p:spPr>
          <a:xfrm>
            <a:off x="11561196" y="6335492"/>
            <a:ext cx="426377" cy="365125"/>
          </a:xfrm>
          <a:prstGeom prst="rect">
            <a:avLst/>
          </a:prstGeom>
        </p:spPr>
        <p:txBody>
          <a:bodyPr vert="horz" lIns="91440" tIns="45720" rIns="91440" bIns="45720" rtlCol="0" anchor="ctr"/>
          <a:lstStyle>
            <a:lvl1pPr algn="l">
              <a:defRPr sz="1200">
                <a:solidFill>
                  <a:schemeClr val="bg1"/>
                </a:solidFill>
              </a:defRPr>
            </a:lvl1pPr>
          </a:lstStyle>
          <a:p>
            <a:fld id="{CC1FAFA7-493E-49BA-8E70-4BF319AEABD7}" type="slidenum">
              <a:rPr lang="en-GB" smtClean="0"/>
              <a:pPr/>
              <a:t>‹#›</a:t>
            </a:fld>
            <a:endParaRPr lang="en-GB"/>
          </a:p>
        </p:txBody>
      </p:sp>
      <p:sp>
        <p:nvSpPr>
          <p:cNvPr id="10" name="Footer Placeholder 9">
            <a:extLst>
              <a:ext uri="{FF2B5EF4-FFF2-40B4-BE49-F238E27FC236}">
                <a16:creationId xmlns:a16="http://schemas.microsoft.com/office/drawing/2014/main" id="{62990459-C938-41CE-BCC6-65800DA377F8}"/>
              </a:ext>
            </a:extLst>
          </p:cNvPr>
          <p:cNvSpPr>
            <a:spLocks noGrp="1"/>
          </p:cNvSpPr>
          <p:nvPr>
            <p:ph type="ftr" sz="quarter" idx="3"/>
          </p:nvPr>
        </p:nvSpPr>
        <p:spPr>
          <a:xfrm>
            <a:off x="7446396" y="6335491"/>
            <a:ext cx="4114800" cy="365125"/>
          </a:xfrm>
          <a:prstGeom prst="rect">
            <a:avLst/>
          </a:prstGeom>
        </p:spPr>
        <p:txBody>
          <a:bodyPr vert="horz" lIns="91440" tIns="45720" rIns="91440" bIns="45720" rtlCol="0" anchor="ctr"/>
          <a:lstStyle>
            <a:lvl1pPr algn="ctr">
              <a:defRPr sz="1200">
                <a:solidFill>
                  <a:schemeClr val="bg1"/>
                </a:solidFill>
              </a:defRPr>
            </a:lvl1pPr>
          </a:lstStyle>
          <a:p>
            <a:pPr algn="r"/>
            <a:endParaRPr lang="en-GB"/>
          </a:p>
        </p:txBody>
      </p:sp>
    </p:spTree>
    <p:extLst>
      <p:ext uri="{BB962C8B-B14F-4D97-AF65-F5344CB8AC3E}">
        <p14:creationId xmlns:p14="http://schemas.microsoft.com/office/powerpoint/2010/main" val="1847438861"/>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55" r:id="rId3"/>
    <p:sldLayoutId id="2147483760" r:id="rId4"/>
    <p:sldLayoutId id="2147483759" r:id="rId5"/>
    <p:sldLayoutId id="2147483744" r:id="rId6"/>
    <p:sldLayoutId id="2147483761" r:id="rId7"/>
    <p:sldLayoutId id="2147483762" r:id="rId8"/>
    <p:sldLayoutId id="2147483763" r:id="rId9"/>
    <p:sldLayoutId id="2147483764" r:id="rId10"/>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Slide Number Placeholder 2">
            <a:extLst>
              <a:ext uri="{FF2B5EF4-FFF2-40B4-BE49-F238E27FC236}">
                <a16:creationId xmlns:a16="http://schemas.microsoft.com/office/drawing/2014/main" id="{A2D72554-C3F5-45B8-ADDF-392B3D03EC37}"/>
              </a:ext>
            </a:extLst>
          </p:cNvPr>
          <p:cNvSpPr>
            <a:spLocks noGrp="1"/>
          </p:cNvSpPr>
          <p:nvPr>
            <p:ph type="sldNum" sz="quarter" idx="4"/>
          </p:nvPr>
        </p:nvSpPr>
        <p:spPr>
          <a:xfrm>
            <a:off x="11552262" y="6335492"/>
            <a:ext cx="426377" cy="365125"/>
          </a:xfrm>
          <a:prstGeom prst="rect">
            <a:avLst/>
          </a:prstGeom>
        </p:spPr>
        <p:txBody>
          <a:bodyPr anchor="ctr" anchorCtr="0"/>
          <a:lstStyle>
            <a:lvl1pPr>
              <a:defRPr sz="1200">
                <a:solidFill>
                  <a:schemeClr val="tx2"/>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11" name="Footer Placeholder 3">
            <a:extLst>
              <a:ext uri="{FF2B5EF4-FFF2-40B4-BE49-F238E27FC236}">
                <a16:creationId xmlns:a16="http://schemas.microsoft.com/office/drawing/2014/main" id="{157659C7-48C8-49B6-BA31-4736BD07EDC8}"/>
              </a:ext>
            </a:extLst>
          </p:cNvPr>
          <p:cNvSpPr>
            <a:spLocks noGrp="1"/>
          </p:cNvSpPr>
          <p:nvPr>
            <p:ph type="ftr" sz="quarter" idx="3"/>
          </p:nvPr>
        </p:nvSpPr>
        <p:spPr>
          <a:xfrm>
            <a:off x="7239000" y="6335491"/>
            <a:ext cx="4114800" cy="365125"/>
          </a:xfrm>
          <a:prstGeom prst="rect">
            <a:avLst/>
          </a:prstGeom>
        </p:spPr>
        <p:txBody>
          <a:bodyPr anchor="ctr" anchorCtr="0"/>
          <a:lstStyle>
            <a:lvl1pPr>
              <a:defRPr sz="1200">
                <a:solidFill>
                  <a:schemeClr val="tx2"/>
                </a:solidFill>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pic>
        <p:nvPicPr>
          <p:cNvPr id="7" name="Picture 6" descr="A close up of a logo&#10;&#10;Description automatically generated">
            <a:extLst>
              <a:ext uri="{FF2B5EF4-FFF2-40B4-BE49-F238E27FC236}">
                <a16:creationId xmlns:a16="http://schemas.microsoft.com/office/drawing/2014/main" id="{801F2458-46D8-7D4C-891E-63C290B81583}"/>
              </a:ext>
            </a:extLst>
          </p:cNvPr>
          <p:cNvPicPr>
            <a:picLocks noChangeAspect="1"/>
          </p:cNvPicPr>
          <p:nvPr userDrawn="1"/>
        </p:nvPicPr>
        <p:blipFill>
          <a:blip r:embed="rId12"/>
          <a:stretch>
            <a:fillRect/>
          </a:stretch>
        </p:blipFill>
        <p:spPr>
          <a:xfrm>
            <a:off x="213361" y="6227581"/>
            <a:ext cx="922093" cy="496511"/>
          </a:xfrm>
          <a:prstGeom prst="rect">
            <a:avLst/>
          </a:prstGeom>
        </p:spPr>
      </p:pic>
    </p:spTree>
    <p:extLst>
      <p:ext uri="{BB962C8B-B14F-4D97-AF65-F5344CB8AC3E}">
        <p14:creationId xmlns:p14="http://schemas.microsoft.com/office/powerpoint/2010/main" val="1537974288"/>
      </p:ext>
    </p:extLst>
  </p:cSld>
  <p:clrMap bg1="lt1" tx1="dk1" bg2="lt2" tx2="dk2" accent1="accent1" accent2="accent2" accent3="accent3" accent4="accent4" accent5="accent5" accent6="accent6" hlink="hlink" folHlink="folHlink"/>
  <p:sldLayoutIdLst>
    <p:sldLayoutId id="2147483723" r:id="rId1"/>
    <p:sldLayoutId id="2147483727" r:id="rId2"/>
    <p:sldLayoutId id="2147483724" r:id="rId3"/>
    <p:sldLayoutId id="2147483725" r:id="rId4"/>
    <p:sldLayoutId id="2147483726" r:id="rId5"/>
    <p:sldLayoutId id="2147483728" r:id="rId6"/>
    <p:sldLayoutId id="2147483739" r:id="rId7"/>
    <p:sldLayoutId id="2147483740" r:id="rId8"/>
    <p:sldLayoutId id="2147483741" r:id="rId9"/>
    <p:sldLayoutId id="2147483742" r:id="rId10"/>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 name="Slide Number Placeholder 2">
            <a:extLst>
              <a:ext uri="{FF2B5EF4-FFF2-40B4-BE49-F238E27FC236}">
                <a16:creationId xmlns:a16="http://schemas.microsoft.com/office/drawing/2014/main" id="{A2D72554-C3F5-45B8-ADDF-392B3D03EC37}"/>
              </a:ext>
            </a:extLst>
          </p:cNvPr>
          <p:cNvSpPr>
            <a:spLocks noGrp="1"/>
          </p:cNvSpPr>
          <p:nvPr>
            <p:ph type="sldNum" sz="quarter" idx="4"/>
          </p:nvPr>
        </p:nvSpPr>
        <p:spPr>
          <a:xfrm>
            <a:off x="11552262" y="6335492"/>
            <a:ext cx="426377" cy="365125"/>
          </a:xfrm>
          <a:prstGeom prst="rect">
            <a:avLst/>
          </a:prstGeom>
        </p:spPr>
        <p:txBody>
          <a:bodyPr anchor="ctr" anchorCtr="0"/>
          <a:lstStyle>
            <a:lvl1pPr>
              <a:defRPr sz="1200">
                <a:solidFill>
                  <a:srgbClr val="151615"/>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11" name="Footer Placeholder 3">
            <a:extLst>
              <a:ext uri="{FF2B5EF4-FFF2-40B4-BE49-F238E27FC236}">
                <a16:creationId xmlns:a16="http://schemas.microsoft.com/office/drawing/2014/main" id="{157659C7-48C8-49B6-BA31-4736BD07EDC8}"/>
              </a:ext>
            </a:extLst>
          </p:cNvPr>
          <p:cNvSpPr>
            <a:spLocks noGrp="1"/>
          </p:cNvSpPr>
          <p:nvPr>
            <p:ph type="ftr" sz="quarter" idx="3"/>
          </p:nvPr>
        </p:nvSpPr>
        <p:spPr>
          <a:xfrm>
            <a:off x="7239000" y="6335491"/>
            <a:ext cx="4114800" cy="365125"/>
          </a:xfrm>
          <a:prstGeom prst="rect">
            <a:avLst/>
          </a:prstGeom>
        </p:spPr>
        <p:txBody>
          <a:bodyPr anchor="ctr" anchorCtr="0"/>
          <a:lstStyle>
            <a:lvl1pPr>
              <a:defRPr sz="1200">
                <a:solidFill>
                  <a:srgbClr val="151615"/>
                </a:solidFill>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Tree>
    <p:extLst>
      <p:ext uri="{BB962C8B-B14F-4D97-AF65-F5344CB8AC3E}">
        <p14:creationId xmlns:p14="http://schemas.microsoft.com/office/powerpoint/2010/main" val="897737082"/>
      </p:ext>
    </p:extLst>
  </p:cSld>
  <p:clrMap bg1="lt1" tx1="dk1" bg2="lt2" tx2="dk2" accent1="accent1" accent2="accent2" accent3="accent3" accent4="accent4" accent5="accent5" accent6="accent6" hlink="hlink" folHlink="folHlink"/>
  <p:sldLayoutIdLst>
    <p:sldLayoutId id="2147483758" r:id="rId1"/>
    <p:sldLayoutId id="2147483757" r:id="rId2"/>
    <p:sldLayoutId id="2147483732" r:id="rId3"/>
    <p:sldLayoutId id="2147483756" r:id="rId4"/>
    <p:sldLayoutId id="2147483733" r:id="rId5"/>
    <p:sldLayoutId id="2147483751" r:id="rId6"/>
    <p:sldLayoutId id="2147483752" r:id="rId7"/>
    <p:sldLayoutId id="2147483753" r:id="rId8"/>
    <p:sldLayoutId id="2147483754" r:id="rId9"/>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 name="Slide Number Placeholder 2">
            <a:extLst>
              <a:ext uri="{FF2B5EF4-FFF2-40B4-BE49-F238E27FC236}">
                <a16:creationId xmlns:a16="http://schemas.microsoft.com/office/drawing/2014/main" id="{A2D72554-C3F5-45B8-ADDF-392B3D03EC37}"/>
              </a:ext>
            </a:extLst>
          </p:cNvPr>
          <p:cNvSpPr>
            <a:spLocks noGrp="1"/>
          </p:cNvSpPr>
          <p:nvPr>
            <p:ph type="sldNum" sz="quarter" idx="4"/>
          </p:nvPr>
        </p:nvSpPr>
        <p:spPr>
          <a:xfrm>
            <a:off x="11552262" y="6335492"/>
            <a:ext cx="426377" cy="365125"/>
          </a:xfrm>
          <a:prstGeom prst="rect">
            <a:avLst/>
          </a:prstGeom>
        </p:spPr>
        <p:txBody>
          <a:bodyPr anchor="ctr" anchorCtr="0"/>
          <a:lstStyle>
            <a:lvl1pPr>
              <a:defRPr sz="1200">
                <a:solidFill>
                  <a:schemeClr val="tx2"/>
                </a:solidFill>
                <a:latin typeface="Roboto" panose="02000000000000000000" pitchFamily="2" charset="0"/>
                <a:ea typeface="Roboto" panose="02000000000000000000" pitchFamily="2" charset="0"/>
                <a:cs typeface="Roboto" panose="02000000000000000000" pitchFamily="2" charset="0"/>
              </a:defRPr>
            </a:lvl1pPr>
          </a:lstStyle>
          <a:p>
            <a:fld id="{CC1FAFA7-493E-49BA-8E70-4BF319AEABD7}" type="slidenum">
              <a:rPr lang="en-GB" smtClean="0"/>
              <a:pPr/>
              <a:t>‹#›</a:t>
            </a:fld>
            <a:endParaRPr lang="en-GB"/>
          </a:p>
        </p:txBody>
      </p:sp>
      <p:sp>
        <p:nvSpPr>
          <p:cNvPr id="11" name="Footer Placeholder 3">
            <a:extLst>
              <a:ext uri="{FF2B5EF4-FFF2-40B4-BE49-F238E27FC236}">
                <a16:creationId xmlns:a16="http://schemas.microsoft.com/office/drawing/2014/main" id="{157659C7-48C8-49B6-BA31-4736BD07EDC8}"/>
              </a:ext>
            </a:extLst>
          </p:cNvPr>
          <p:cNvSpPr>
            <a:spLocks noGrp="1"/>
          </p:cNvSpPr>
          <p:nvPr>
            <p:ph type="ftr" sz="quarter" idx="3"/>
          </p:nvPr>
        </p:nvSpPr>
        <p:spPr>
          <a:xfrm>
            <a:off x="7239000" y="6335491"/>
            <a:ext cx="4114800" cy="365125"/>
          </a:xfrm>
          <a:prstGeom prst="rect">
            <a:avLst/>
          </a:prstGeom>
        </p:spPr>
        <p:txBody>
          <a:bodyPr anchor="ctr" anchorCtr="0"/>
          <a:lstStyle>
            <a:lvl1pPr>
              <a:defRPr sz="1200">
                <a:solidFill>
                  <a:schemeClr val="tx2"/>
                </a:solidFill>
                <a:latin typeface="Roboto" panose="02000000000000000000" pitchFamily="2" charset="0"/>
                <a:ea typeface="Roboto" panose="02000000000000000000" pitchFamily="2" charset="0"/>
                <a:cs typeface="Roboto" panose="02000000000000000000" pitchFamily="2" charset="0"/>
              </a:defRPr>
            </a:lvl1pPr>
          </a:lstStyle>
          <a:p>
            <a:pPr algn="r"/>
            <a:r>
              <a:rPr lang="en-GB" err="1"/>
              <a:t>computingatschool.org.uk</a:t>
            </a:r>
            <a:endParaRPr lang="en-GB"/>
          </a:p>
        </p:txBody>
      </p:sp>
    </p:spTree>
    <p:extLst>
      <p:ext uri="{BB962C8B-B14F-4D97-AF65-F5344CB8AC3E}">
        <p14:creationId xmlns:p14="http://schemas.microsoft.com/office/powerpoint/2010/main" val="3868419602"/>
      </p:ext>
    </p:extLst>
  </p:cSld>
  <p:clrMap bg1="lt1" tx1="dk1" bg2="lt2" tx2="dk2" accent1="accent1" accent2="accent2" accent3="accent3" accent4="accent4" accent5="accent5" accent6="accent6" hlink="hlink" folHlink="folHlink"/>
  <p:sldLayoutIdLst>
    <p:sldLayoutId id="2147483750" r:id="rId1"/>
    <p:sldLayoutId id="2147483738" r:id="rId2"/>
    <p:sldLayoutId id="2147483749" r:id="rId3"/>
    <p:sldLayoutId id="2147483747" r:id="rId4"/>
    <p:sldLayoutId id="2147483748" r:id="rId5"/>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FCFCEBCB-896A-4A1B-A606-7202E754C282}"/>
              </a:ext>
            </a:extLst>
          </p:cNvPr>
          <p:cNvSpPr>
            <a:spLocks noGrp="1"/>
          </p:cNvSpPr>
          <p:nvPr>
            <p:ph type="body" sz="quarter" idx="10"/>
          </p:nvPr>
        </p:nvSpPr>
        <p:spPr>
          <a:xfrm>
            <a:off x="676183" y="1385941"/>
            <a:ext cx="8277307" cy="1816745"/>
          </a:xfrm>
        </p:spPr>
        <p:txBody>
          <a:bodyPr lIns="91440" tIns="45720" rIns="91440" bIns="45720" anchor="t"/>
          <a:lstStyle/>
          <a:p>
            <a:r>
              <a:rPr lang="en-GB" dirty="0">
                <a:latin typeface="Roboto"/>
                <a:ea typeface="Roboto"/>
                <a:cs typeface="Roboto"/>
              </a:rPr>
              <a:t>The Cryptographer’s Curse</a:t>
            </a:r>
          </a:p>
          <a:p>
            <a:endParaRPr lang="en-GB" dirty="0"/>
          </a:p>
        </p:txBody>
      </p:sp>
      <p:sp>
        <p:nvSpPr>
          <p:cNvPr id="3" name="Text Placeholder 2">
            <a:extLst>
              <a:ext uri="{FF2B5EF4-FFF2-40B4-BE49-F238E27FC236}">
                <a16:creationId xmlns:a16="http://schemas.microsoft.com/office/drawing/2014/main" id="{10984EC2-35F2-A874-E919-2623E3EF4B47}"/>
              </a:ext>
            </a:extLst>
          </p:cNvPr>
          <p:cNvSpPr>
            <a:spLocks noGrp="1"/>
          </p:cNvSpPr>
          <p:nvPr>
            <p:ph type="body" sz="quarter" idx="11"/>
          </p:nvPr>
        </p:nvSpPr>
        <p:spPr/>
        <p:txBody>
          <a:bodyPr lIns="91440" tIns="45720" rIns="91440" bIns="45720" anchor="t"/>
          <a:lstStyle/>
          <a:p>
            <a:r>
              <a:rPr lang="en-US" sz="1400" b="1" dirty="0">
                <a:solidFill>
                  <a:srgbClr val="084258"/>
                </a:solidFill>
                <a:latin typeface="Helvetica"/>
                <a:cs typeface="Helvetica"/>
              </a:rPr>
              <a:t>Instructions: </a:t>
            </a:r>
            <a:r>
              <a:rPr lang="en-US" sz="1400" dirty="0">
                <a:solidFill>
                  <a:srgbClr val="084258"/>
                </a:solidFill>
                <a:latin typeface="Helvetica"/>
                <a:cs typeface="Helvetica"/>
              </a:rPr>
              <a:t>Hand out copies of these helps sheets if learners are struggling with the task. </a:t>
            </a:r>
            <a:endParaRPr lang="en-US" dirty="0"/>
          </a:p>
        </p:txBody>
      </p:sp>
      <p:sp>
        <p:nvSpPr>
          <p:cNvPr id="8" name="Text Placeholder 7">
            <a:extLst>
              <a:ext uri="{FF2B5EF4-FFF2-40B4-BE49-F238E27FC236}">
                <a16:creationId xmlns:a16="http://schemas.microsoft.com/office/drawing/2014/main" id="{623ECF5B-49A5-020A-98A6-1D6F6D099EEE}"/>
              </a:ext>
            </a:extLst>
          </p:cNvPr>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5758965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A827412F-9D98-4FF1-964E-ACD0812AB1D7}"/>
              </a:ext>
            </a:extLst>
          </p:cNvPr>
          <p:cNvSpPr>
            <a:spLocks noGrp="1"/>
          </p:cNvSpPr>
          <p:nvPr>
            <p:ph type="title"/>
          </p:nvPr>
        </p:nvSpPr>
        <p:spPr/>
        <p:txBody>
          <a:bodyPr lIns="91440" tIns="45720" rIns="91440" bIns="45720" anchor="t"/>
          <a:lstStyle/>
          <a:p>
            <a:r>
              <a:rPr lang="en-GB" dirty="0">
                <a:latin typeface="Roboto"/>
                <a:ea typeface="Roboto"/>
                <a:cs typeface="Roboto"/>
              </a:rPr>
              <a:t>Caesar Shift Cipher</a:t>
            </a:r>
            <a:endParaRPr lang="en-US" dirty="0"/>
          </a:p>
        </p:txBody>
      </p:sp>
      <p:sp>
        <p:nvSpPr>
          <p:cNvPr id="3" name="Slide Number Placeholder 2">
            <a:extLst>
              <a:ext uri="{FF2B5EF4-FFF2-40B4-BE49-F238E27FC236}">
                <a16:creationId xmlns:a16="http://schemas.microsoft.com/office/drawing/2014/main" id="{2D390EF5-7935-425E-89D0-7C552CDC4AD9}"/>
              </a:ext>
            </a:extLst>
          </p:cNvPr>
          <p:cNvSpPr>
            <a:spLocks noGrp="1"/>
          </p:cNvSpPr>
          <p:nvPr>
            <p:ph type="sldNum" sz="quarter" idx="10"/>
          </p:nvPr>
        </p:nvSpPr>
        <p:spPr/>
        <p:txBody>
          <a:bodyPr/>
          <a:lstStyle/>
          <a:p>
            <a:fld id="{CC1FAFA7-493E-49BA-8E70-4BF319AEABD7}" type="slidenum">
              <a:rPr lang="en-GB" smtClean="0"/>
              <a:pPr/>
              <a:t>2</a:t>
            </a:fld>
            <a:endParaRPr lang="en-GB"/>
          </a:p>
        </p:txBody>
      </p:sp>
      <p:sp>
        <p:nvSpPr>
          <p:cNvPr id="4" name="Footer Placeholder 3">
            <a:extLst>
              <a:ext uri="{FF2B5EF4-FFF2-40B4-BE49-F238E27FC236}">
                <a16:creationId xmlns:a16="http://schemas.microsoft.com/office/drawing/2014/main" id="{70151F38-6AAC-4F96-B436-D4BCC4CB0B36}"/>
              </a:ext>
            </a:extLst>
          </p:cNvPr>
          <p:cNvSpPr>
            <a:spLocks noGrp="1"/>
          </p:cNvSpPr>
          <p:nvPr>
            <p:ph type="ftr" sz="quarter" idx="11"/>
          </p:nvPr>
        </p:nvSpPr>
        <p:spPr/>
        <p:txBody>
          <a:bodyPr/>
          <a:lstStyle/>
          <a:p>
            <a:r>
              <a:rPr lang="en-GB" err="1"/>
              <a:t>computingatschool.org.uk</a:t>
            </a:r>
            <a:endParaRPr lang="en-GB"/>
          </a:p>
        </p:txBody>
      </p:sp>
      <p:sp>
        <p:nvSpPr>
          <p:cNvPr id="9" name="Content Placeholder 8">
            <a:extLst>
              <a:ext uri="{FF2B5EF4-FFF2-40B4-BE49-F238E27FC236}">
                <a16:creationId xmlns:a16="http://schemas.microsoft.com/office/drawing/2014/main" id="{377ED149-6356-49F7-91C2-FF7F77F2DA45}"/>
              </a:ext>
            </a:extLst>
          </p:cNvPr>
          <p:cNvSpPr>
            <a:spLocks noGrp="1"/>
          </p:cNvSpPr>
          <p:nvPr>
            <p:ph sz="quarter" idx="12"/>
          </p:nvPr>
        </p:nvSpPr>
        <p:spPr/>
        <p:txBody>
          <a:bodyPr lIns="91440" tIns="45720" rIns="91440" bIns="45720" anchor="t">
            <a:normAutofit/>
          </a:bodyPr>
          <a:lstStyle/>
          <a:p>
            <a:r>
              <a:rPr lang="en-GB" dirty="0">
                <a:latin typeface="Roboto"/>
                <a:ea typeface="Roboto"/>
                <a:cs typeface="Roboto"/>
              </a:rPr>
              <a:t>The Caesar Shift is an example of a Substitution Cipher, where each letter is replaced with another one. The Caesar Shift is named after the Roman Emperor Julius Caesar who used this method to send messages to his armies. </a:t>
            </a:r>
            <a:br>
              <a:rPr lang="en-US" dirty="0">
                <a:latin typeface="Roboto"/>
                <a:ea typeface="Roboto"/>
                <a:cs typeface="Roboto"/>
              </a:rPr>
            </a:br>
            <a:endParaRPr lang="en-US" dirty="0">
              <a:latin typeface="Roboto"/>
              <a:ea typeface="Roboto"/>
              <a:cs typeface="Roboto"/>
            </a:endParaRPr>
          </a:p>
          <a:p>
            <a:r>
              <a:rPr lang="en-GB">
                <a:latin typeface="Roboto"/>
                <a:ea typeface="Roboto"/>
                <a:cs typeface="Roboto"/>
              </a:rPr>
              <a:t>To encrypt or decrypt a Caesar Shift we first list the alphabet, and then for a Caesar shift of one, we move every letter of the alphabet 1 place:</a:t>
            </a:r>
            <a:endParaRPr lang="en-US">
              <a:latin typeface="Roboto"/>
              <a:ea typeface="Roboto"/>
              <a:cs typeface="Roboto"/>
            </a:endParaRPr>
          </a:p>
          <a:p>
            <a:endParaRPr lang="en-US"/>
          </a:p>
          <a:p>
            <a:endParaRPr lang="en-GB" sz="1800" dirty="0"/>
          </a:p>
        </p:txBody>
      </p:sp>
      <p:pic>
        <p:nvPicPr>
          <p:cNvPr id="2" name="Picture 1" descr="A diagram of a diagram&#10;&#10;Description automatically generated">
            <a:extLst>
              <a:ext uri="{FF2B5EF4-FFF2-40B4-BE49-F238E27FC236}">
                <a16:creationId xmlns:a16="http://schemas.microsoft.com/office/drawing/2014/main" id="{26DD66AF-8EA5-9E4A-75A4-7D04D9968237}"/>
              </a:ext>
            </a:extLst>
          </p:cNvPr>
          <p:cNvPicPr>
            <a:picLocks noChangeAspect="1"/>
          </p:cNvPicPr>
          <p:nvPr/>
        </p:nvPicPr>
        <p:blipFill>
          <a:blip r:embed="rId2"/>
          <a:stretch>
            <a:fillRect/>
          </a:stretch>
        </p:blipFill>
        <p:spPr>
          <a:xfrm>
            <a:off x="288324" y="3178770"/>
            <a:ext cx="6096000" cy="1880299"/>
          </a:xfrm>
          <a:prstGeom prst="rect">
            <a:avLst/>
          </a:prstGeom>
        </p:spPr>
      </p:pic>
      <p:sp>
        <p:nvSpPr>
          <p:cNvPr id="5" name="TextBox 4">
            <a:extLst>
              <a:ext uri="{FF2B5EF4-FFF2-40B4-BE49-F238E27FC236}">
                <a16:creationId xmlns:a16="http://schemas.microsoft.com/office/drawing/2014/main" id="{2B690128-D02D-424A-B972-F220698F53F7}"/>
              </a:ext>
            </a:extLst>
          </p:cNvPr>
          <p:cNvSpPr txBox="1"/>
          <p:nvPr/>
        </p:nvSpPr>
        <p:spPr>
          <a:xfrm>
            <a:off x="7077635" y="2920253"/>
            <a:ext cx="4917141" cy="203132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solidFill>
                  <a:srgbClr val="084258"/>
                </a:solidFill>
                <a:latin typeface="Helvetica"/>
                <a:cs typeface="Helvetica"/>
              </a:rPr>
              <a:t>Shift + 1</a:t>
            </a:r>
          </a:p>
          <a:p>
            <a:endParaRPr lang="en-US">
              <a:latin typeface="Helvetica"/>
              <a:cs typeface="Helvetica"/>
            </a:endParaRPr>
          </a:p>
          <a:p>
            <a:r>
              <a:rPr lang="en-US">
                <a:latin typeface="Helvetica"/>
                <a:cs typeface="Helvetica"/>
              </a:rPr>
              <a:t>This Caesar cipher has a shift of 1 characters.</a:t>
            </a:r>
          </a:p>
          <a:p>
            <a:r>
              <a:rPr lang="en-US">
                <a:latin typeface="Helvetica"/>
                <a:cs typeface="Helvetica"/>
              </a:rPr>
              <a:t>The letter ‘A’ becomes a ‘B’. </a:t>
            </a:r>
          </a:p>
          <a:p>
            <a:r>
              <a:rPr lang="en-US">
                <a:latin typeface="Helvetica"/>
                <a:cs typeface="Helvetica"/>
              </a:rPr>
              <a:t>The letter ‘B’ becomes a ‘C’ </a:t>
            </a:r>
          </a:p>
          <a:p>
            <a:r>
              <a:rPr lang="en-US">
                <a:latin typeface="Helvetica"/>
                <a:cs typeface="Helvetica"/>
              </a:rPr>
              <a:t>The letter ‘C’ becomes a ‘D’ </a:t>
            </a:r>
          </a:p>
          <a:p>
            <a:r>
              <a:rPr lang="en-US">
                <a:latin typeface="Helvetica"/>
                <a:cs typeface="Helvetica"/>
              </a:rPr>
              <a:t>etc…</a:t>
            </a:r>
          </a:p>
        </p:txBody>
      </p:sp>
      <p:graphicFrame>
        <p:nvGraphicFramePr>
          <p:cNvPr id="6" name="Table 5">
            <a:extLst>
              <a:ext uri="{FF2B5EF4-FFF2-40B4-BE49-F238E27FC236}">
                <a16:creationId xmlns:a16="http://schemas.microsoft.com/office/drawing/2014/main" id="{44C0A368-85BE-145C-4BE8-1AC81132CE17}"/>
              </a:ext>
            </a:extLst>
          </p:cNvPr>
          <p:cNvGraphicFramePr>
            <a:graphicFrameLocks noGrp="1"/>
          </p:cNvGraphicFramePr>
          <p:nvPr>
            <p:extLst>
              <p:ext uri="{D42A27DB-BD31-4B8C-83A1-F6EECF244321}">
                <p14:modId xmlns:p14="http://schemas.microsoft.com/office/powerpoint/2010/main" val="2691207757"/>
              </p:ext>
            </p:extLst>
          </p:nvPr>
        </p:nvGraphicFramePr>
        <p:xfrm>
          <a:off x="291352" y="5490882"/>
          <a:ext cx="11619931" cy="736600"/>
        </p:xfrm>
        <a:graphic>
          <a:graphicData uri="http://schemas.openxmlformats.org/drawingml/2006/table">
            <a:tbl>
              <a:tblPr firstRow="1" bandRow="1">
                <a:tableStyleId>{5C22544A-7EE6-4342-B048-85BDC9FD1C3A}</a:tableStyleId>
              </a:tblPr>
              <a:tblGrid>
                <a:gridCol w="1243851">
                  <a:extLst>
                    <a:ext uri="{9D8B030D-6E8A-4147-A177-3AD203B41FA5}">
                      <a16:colId xmlns:a16="http://schemas.microsoft.com/office/drawing/2014/main" val="822140000"/>
                    </a:ext>
                  </a:extLst>
                </a:gridCol>
                <a:gridCol w="399080">
                  <a:extLst>
                    <a:ext uri="{9D8B030D-6E8A-4147-A177-3AD203B41FA5}">
                      <a16:colId xmlns:a16="http://schemas.microsoft.com/office/drawing/2014/main" val="3348643605"/>
                    </a:ext>
                  </a:extLst>
                </a:gridCol>
                <a:gridCol w="399080">
                  <a:extLst>
                    <a:ext uri="{9D8B030D-6E8A-4147-A177-3AD203B41FA5}">
                      <a16:colId xmlns:a16="http://schemas.microsoft.com/office/drawing/2014/main" val="1226243331"/>
                    </a:ext>
                  </a:extLst>
                </a:gridCol>
                <a:gridCol w="399080">
                  <a:extLst>
                    <a:ext uri="{9D8B030D-6E8A-4147-A177-3AD203B41FA5}">
                      <a16:colId xmlns:a16="http://schemas.microsoft.com/office/drawing/2014/main" val="4268973525"/>
                    </a:ext>
                  </a:extLst>
                </a:gridCol>
                <a:gridCol w="399080">
                  <a:extLst>
                    <a:ext uri="{9D8B030D-6E8A-4147-A177-3AD203B41FA5}">
                      <a16:colId xmlns:a16="http://schemas.microsoft.com/office/drawing/2014/main" val="1698949755"/>
                    </a:ext>
                  </a:extLst>
                </a:gridCol>
                <a:gridCol w="399080">
                  <a:extLst>
                    <a:ext uri="{9D8B030D-6E8A-4147-A177-3AD203B41FA5}">
                      <a16:colId xmlns:a16="http://schemas.microsoft.com/office/drawing/2014/main" val="1338934044"/>
                    </a:ext>
                  </a:extLst>
                </a:gridCol>
                <a:gridCol w="399080">
                  <a:extLst>
                    <a:ext uri="{9D8B030D-6E8A-4147-A177-3AD203B41FA5}">
                      <a16:colId xmlns:a16="http://schemas.microsoft.com/office/drawing/2014/main" val="1232073041"/>
                    </a:ext>
                  </a:extLst>
                </a:gridCol>
                <a:gridCol w="399080">
                  <a:extLst>
                    <a:ext uri="{9D8B030D-6E8A-4147-A177-3AD203B41FA5}">
                      <a16:colId xmlns:a16="http://schemas.microsoft.com/office/drawing/2014/main" val="1545088729"/>
                    </a:ext>
                  </a:extLst>
                </a:gridCol>
                <a:gridCol w="399080">
                  <a:extLst>
                    <a:ext uri="{9D8B030D-6E8A-4147-A177-3AD203B41FA5}">
                      <a16:colId xmlns:a16="http://schemas.microsoft.com/office/drawing/2014/main" val="857142372"/>
                    </a:ext>
                  </a:extLst>
                </a:gridCol>
                <a:gridCol w="399080">
                  <a:extLst>
                    <a:ext uri="{9D8B030D-6E8A-4147-A177-3AD203B41FA5}">
                      <a16:colId xmlns:a16="http://schemas.microsoft.com/office/drawing/2014/main" val="4231160639"/>
                    </a:ext>
                  </a:extLst>
                </a:gridCol>
                <a:gridCol w="399080">
                  <a:extLst>
                    <a:ext uri="{9D8B030D-6E8A-4147-A177-3AD203B41FA5}">
                      <a16:colId xmlns:a16="http://schemas.microsoft.com/office/drawing/2014/main" val="2569481219"/>
                    </a:ext>
                  </a:extLst>
                </a:gridCol>
                <a:gridCol w="399080">
                  <a:extLst>
                    <a:ext uri="{9D8B030D-6E8A-4147-A177-3AD203B41FA5}">
                      <a16:colId xmlns:a16="http://schemas.microsoft.com/office/drawing/2014/main" val="3519554947"/>
                    </a:ext>
                  </a:extLst>
                </a:gridCol>
                <a:gridCol w="399080">
                  <a:extLst>
                    <a:ext uri="{9D8B030D-6E8A-4147-A177-3AD203B41FA5}">
                      <a16:colId xmlns:a16="http://schemas.microsoft.com/office/drawing/2014/main" val="1544210093"/>
                    </a:ext>
                  </a:extLst>
                </a:gridCol>
                <a:gridCol w="399080">
                  <a:extLst>
                    <a:ext uri="{9D8B030D-6E8A-4147-A177-3AD203B41FA5}">
                      <a16:colId xmlns:a16="http://schemas.microsoft.com/office/drawing/2014/main" val="485096382"/>
                    </a:ext>
                  </a:extLst>
                </a:gridCol>
                <a:gridCol w="399080">
                  <a:extLst>
                    <a:ext uri="{9D8B030D-6E8A-4147-A177-3AD203B41FA5}">
                      <a16:colId xmlns:a16="http://schemas.microsoft.com/office/drawing/2014/main" val="1711512995"/>
                    </a:ext>
                  </a:extLst>
                </a:gridCol>
                <a:gridCol w="399080">
                  <a:extLst>
                    <a:ext uri="{9D8B030D-6E8A-4147-A177-3AD203B41FA5}">
                      <a16:colId xmlns:a16="http://schemas.microsoft.com/office/drawing/2014/main" val="1427290754"/>
                    </a:ext>
                  </a:extLst>
                </a:gridCol>
                <a:gridCol w="399080">
                  <a:extLst>
                    <a:ext uri="{9D8B030D-6E8A-4147-A177-3AD203B41FA5}">
                      <a16:colId xmlns:a16="http://schemas.microsoft.com/office/drawing/2014/main" val="1105693816"/>
                    </a:ext>
                  </a:extLst>
                </a:gridCol>
                <a:gridCol w="399080">
                  <a:extLst>
                    <a:ext uri="{9D8B030D-6E8A-4147-A177-3AD203B41FA5}">
                      <a16:colId xmlns:a16="http://schemas.microsoft.com/office/drawing/2014/main" val="2484218271"/>
                    </a:ext>
                  </a:extLst>
                </a:gridCol>
                <a:gridCol w="399080">
                  <a:extLst>
                    <a:ext uri="{9D8B030D-6E8A-4147-A177-3AD203B41FA5}">
                      <a16:colId xmlns:a16="http://schemas.microsoft.com/office/drawing/2014/main" val="1953845335"/>
                    </a:ext>
                  </a:extLst>
                </a:gridCol>
                <a:gridCol w="399080">
                  <a:extLst>
                    <a:ext uri="{9D8B030D-6E8A-4147-A177-3AD203B41FA5}">
                      <a16:colId xmlns:a16="http://schemas.microsoft.com/office/drawing/2014/main" val="926121066"/>
                    </a:ext>
                  </a:extLst>
                </a:gridCol>
                <a:gridCol w="399080">
                  <a:extLst>
                    <a:ext uri="{9D8B030D-6E8A-4147-A177-3AD203B41FA5}">
                      <a16:colId xmlns:a16="http://schemas.microsoft.com/office/drawing/2014/main" val="3727344794"/>
                    </a:ext>
                  </a:extLst>
                </a:gridCol>
                <a:gridCol w="399080">
                  <a:extLst>
                    <a:ext uri="{9D8B030D-6E8A-4147-A177-3AD203B41FA5}">
                      <a16:colId xmlns:a16="http://schemas.microsoft.com/office/drawing/2014/main" val="2214994351"/>
                    </a:ext>
                  </a:extLst>
                </a:gridCol>
                <a:gridCol w="399080">
                  <a:extLst>
                    <a:ext uri="{9D8B030D-6E8A-4147-A177-3AD203B41FA5}">
                      <a16:colId xmlns:a16="http://schemas.microsoft.com/office/drawing/2014/main" val="1863500273"/>
                    </a:ext>
                  </a:extLst>
                </a:gridCol>
                <a:gridCol w="399080">
                  <a:extLst>
                    <a:ext uri="{9D8B030D-6E8A-4147-A177-3AD203B41FA5}">
                      <a16:colId xmlns:a16="http://schemas.microsoft.com/office/drawing/2014/main" val="461951885"/>
                    </a:ext>
                  </a:extLst>
                </a:gridCol>
                <a:gridCol w="399080">
                  <a:extLst>
                    <a:ext uri="{9D8B030D-6E8A-4147-A177-3AD203B41FA5}">
                      <a16:colId xmlns:a16="http://schemas.microsoft.com/office/drawing/2014/main" val="1660800041"/>
                    </a:ext>
                  </a:extLst>
                </a:gridCol>
                <a:gridCol w="399080">
                  <a:extLst>
                    <a:ext uri="{9D8B030D-6E8A-4147-A177-3AD203B41FA5}">
                      <a16:colId xmlns:a16="http://schemas.microsoft.com/office/drawing/2014/main" val="3575823573"/>
                    </a:ext>
                  </a:extLst>
                </a:gridCol>
                <a:gridCol w="399080">
                  <a:extLst>
                    <a:ext uri="{9D8B030D-6E8A-4147-A177-3AD203B41FA5}">
                      <a16:colId xmlns:a16="http://schemas.microsoft.com/office/drawing/2014/main" val="229937137"/>
                    </a:ext>
                  </a:extLst>
                </a:gridCol>
              </a:tblGrid>
              <a:tr h="358588">
                <a:tc>
                  <a:txBody>
                    <a:bodyPr/>
                    <a:lstStyle/>
                    <a:p>
                      <a:r>
                        <a:rPr lang="en-US"/>
                        <a:t>Plaintext</a:t>
                      </a:r>
                    </a:p>
                  </a:txBody>
                  <a:tcPr/>
                </a:tc>
                <a:tc>
                  <a:txBody>
                    <a:bodyPr/>
                    <a:lstStyle/>
                    <a:p>
                      <a:r>
                        <a:rPr lang="en-US" dirty="0"/>
                        <a:t>A</a:t>
                      </a:r>
                    </a:p>
                  </a:txBody>
                  <a:tcPr/>
                </a:tc>
                <a:tc>
                  <a:txBody>
                    <a:bodyPr/>
                    <a:lstStyle/>
                    <a:p>
                      <a:r>
                        <a:rPr lang="en-US" dirty="0"/>
                        <a:t>B</a:t>
                      </a:r>
                    </a:p>
                  </a:txBody>
                  <a:tcPr/>
                </a:tc>
                <a:tc>
                  <a:txBody>
                    <a:bodyPr/>
                    <a:lstStyle/>
                    <a:p>
                      <a:r>
                        <a:rPr lang="en-US" dirty="0"/>
                        <a:t>C</a:t>
                      </a:r>
                    </a:p>
                  </a:txBody>
                  <a:tcPr/>
                </a:tc>
                <a:tc>
                  <a:txBody>
                    <a:bodyPr/>
                    <a:lstStyle/>
                    <a:p>
                      <a:r>
                        <a:rPr lang="en-US" dirty="0"/>
                        <a:t>D</a:t>
                      </a:r>
                    </a:p>
                  </a:txBody>
                  <a:tcPr/>
                </a:tc>
                <a:tc>
                  <a:txBody>
                    <a:bodyPr/>
                    <a:lstStyle/>
                    <a:p>
                      <a:r>
                        <a:rPr lang="en-US" dirty="0"/>
                        <a:t>E</a:t>
                      </a:r>
                    </a:p>
                  </a:txBody>
                  <a:tcPr/>
                </a:tc>
                <a:tc>
                  <a:txBody>
                    <a:bodyPr/>
                    <a:lstStyle/>
                    <a:p>
                      <a:r>
                        <a:rPr lang="en-US" dirty="0"/>
                        <a:t>F</a:t>
                      </a:r>
                    </a:p>
                  </a:txBody>
                  <a:tcPr/>
                </a:tc>
                <a:tc>
                  <a:txBody>
                    <a:bodyPr/>
                    <a:lstStyle/>
                    <a:p>
                      <a:r>
                        <a:rPr lang="en-US" dirty="0"/>
                        <a:t>G</a:t>
                      </a:r>
                    </a:p>
                  </a:txBody>
                  <a:tcPr/>
                </a:tc>
                <a:tc>
                  <a:txBody>
                    <a:bodyPr/>
                    <a:lstStyle/>
                    <a:p>
                      <a:r>
                        <a:rPr lang="en-US" dirty="0"/>
                        <a:t>H</a:t>
                      </a:r>
                    </a:p>
                  </a:txBody>
                  <a:tcPr/>
                </a:tc>
                <a:tc>
                  <a:txBody>
                    <a:bodyPr/>
                    <a:lstStyle/>
                    <a:p>
                      <a:r>
                        <a:rPr lang="en-US" dirty="0"/>
                        <a:t>I</a:t>
                      </a:r>
                    </a:p>
                  </a:txBody>
                  <a:tcPr/>
                </a:tc>
                <a:tc>
                  <a:txBody>
                    <a:bodyPr/>
                    <a:lstStyle/>
                    <a:p>
                      <a:pPr lvl="0">
                        <a:buNone/>
                      </a:pPr>
                      <a:r>
                        <a:rPr lang="en-US" dirty="0"/>
                        <a:t>J</a:t>
                      </a:r>
                    </a:p>
                  </a:txBody>
                  <a:tcPr/>
                </a:tc>
                <a:tc>
                  <a:txBody>
                    <a:bodyPr/>
                    <a:lstStyle/>
                    <a:p>
                      <a:pPr lvl="0">
                        <a:buNone/>
                      </a:pPr>
                      <a:r>
                        <a:rPr lang="en-US" dirty="0"/>
                        <a:t>K</a:t>
                      </a:r>
                    </a:p>
                  </a:txBody>
                  <a:tcPr/>
                </a:tc>
                <a:tc>
                  <a:txBody>
                    <a:bodyPr/>
                    <a:lstStyle/>
                    <a:p>
                      <a:pPr lvl="0">
                        <a:buNone/>
                      </a:pPr>
                      <a:r>
                        <a:rPr lang="en-US" dirty="0"/>
                        <a:t>L</a:t>
                      </a:r>
                    </a:p>
                  </a:txBody>
                  <a:tcPr/>
                </a:tc>
                <a:tc>
                  <a:txBody>
                    <a:bodyPr/>
                    <a:lstStyle/>
                    <a:p>
                      <a:pPr lvl="0">
                        <a:buNone/>
                      </a:pPr>
                      <a:r>
                        <a:rPr lang="en-US" dirty="0"/>
                        <a:t>M</a:t>
                      </a:r>
                    </a:p>
                  </a:txBody>
                  <a:tcPr/>
                </a:tc>
                <a:tc>
                  <a:txBody>
                    <a:bodyPr/>
                    <a:lstStyle/>
                    <a:p>
                      <a:pPr lvl="0">
                        <a:buNone/>
                      </a:pPr>
                      <a:r>
                        <a:rPr lang="en-US" dirty="0"/>
                        <a:t>N</a:t>
                      </a:r>
                    </a:p>
                  </a:txBody>
                  <a:tcPr/>
                </a:tc>
                <a:tc>
                  <a:txBody>
                    <a:bodyPr/>
                    <a:lstStyle/>
                    <a:p>
                      <a:pPr lvl="0">
                        <a:buNone/>
                      </a:pPr>
                      <a:r>
                        <a:rPr lang="en-US" dirty="0"/>
                        <a:t>O</a:t>
                      </a:r>
                    </a:p>
                  </a:txBody>
                  <a:tcPr/>
                </a:tc>
                <a:tc>
                  <a:txBody>
                    <a:bodyPr/>
                    <a:lstStyle/>
                    <a:p>
                      <a:pPr lvl="0">
                        <a:buNone/>
                      </a:pPr>
                      <a:r>
                        <a:rPr lang="en-US" dirty="0"/>
                        <a:t>P</a:t>
                      </a:r>
                    </a:p>
                  </a:txBody>
                  <a:tcPr/>
                </a:tc>
                <a:tc>
                  <a:txBody>
                    <a:bodyPr/>
                    <a:lstStyle/>
                    <a:p>
                      <a:pPr lvl="0">
                        <a:buNone/>
                      </a:pPr>
                      <a:r>
                        <a:rPr lang="en-US" dirty="0"/>
                        <a:t>Q</a:t>
                      </a:r>
                    </a:p>
                  </a:txBody>
                  <a:tcPr/>
                </a:tc>
                <a:tc>
                  <a:txBody>
                    <a:bodyPr/>
                    <a:lstStyle/>
                    <a:p>
                      <a:pPr lvl="0">
                        <a:buNone/>
                      </a:pPr>
                      <a:r>
                        <a:rPr lang="en-US" dirty="0"/>
                        <a:t>R</a:t>
                      </a:r>
                    </a:p>
                  </a:txBody>
                  <a:tcPr/>
                </a:tc>
                <a:tc>
                  <a:txBody>
                    <a:bodyPr/>
                    <a:lstStyle/>
                    <a:p>
                      <a:pPr lvl="0">
                        <a:buNone/>
                      </a:pPr>
                      <a:r>
                        <a:rPr lang="en-US" dirty="0"/>
                        <a:t>S</a:t>
                      </a:r>
                    </a:p>
                  </a:txBody>
                  <a:tcPr/>
                </a:tc>
                <a:tc>
                  <a:txBody>
                    <a:bodyPr/>
                    <a:lstStyle/>
                    <a:p>
                      <a:pPr lvl="0">
                        <a:buNone/>
                      </a:pPr>
                      <a:r>
                        <a:rPr lang="en-US" dirty="0"/>
                        <a:t>T</a:t>
                      </a:r>
                    </a:p>
                  </a:txBody>
                  <a:tcPr/>
                </a:tc>
                <a:tc>
                  <a:txBody>
                    <a:bodyPr/>
                    <a:lstStyle/>
                    <a:p>
                      <a:pPr lvl="0">
                        <a:buNone/>
                      </a:pPr>
                      <a:r>
                        <a:rPr lang="en-US" dirty="0"/>
                        <a:t>U</a:t>
                      </a:r>
                    </a:p>
                  </a:txBody>
                  <a:tcPr/>
                </a:tc>
                <a:tc>
                  <a:txBody>
                    <a:bodyPr/>
                    <a:lstStyle/>
                    <a:p>
                      <a:pPr lvl="0">
                        <a:buNone/>
                      </a:pPr>
                      <a:r>
                        <a:rPr lang="en-US" dirty="0"/>
                        <a:t>V</a:t>
                      </a:r>
                    </a:p>
                  </a:txBody>
                  <a:tcPr/>
                </a:tc>
                <a:tc>
                  <a:txBody>
                    <a:bodyPr/>
                    <a:lstStyle/>
                    <a:p>
                      <a:pPr lvl="0">
                        <a:buNone/>
                      </a:pPr>
                      <a:r>
                        <a:rPr lang="en-US" dirty="0"/>
                        <a:t>W</a:t>
                      </a:r>
                    </a:p>
                  </a:txBody>
                  <a:tcPr/>
                </a:tc>
                <a:tc>
                  <a:txBody>
                    <a:bodyPr/>
                    <a:lstStyle/>
                    <a:p>
                      <a:pPr lvl="0">
                        <a:buNone/>
                      </a:pPr>
                      <a:r>
                        <a:rPr lang="en-US" dirty="0"/>
                        <a:t>X</a:t>
                      </a:r>
                    </a:p>
                  </a:txBody>
                  <a:tcPr/>
                </a:tc>
                <a:tc>
                  <a:txBody>
                    <a:bodyPr/>
                    <a:lstStyle/>
                    <a:p>
                      <a:pPr lvl="0">
                        <a:buNone/>
                      </a:pPr>
                      <a:r>
                        <a:rPr lang="en-US" dirty="0"/>
                        <a:t>Y</a:t>
                      </a:r>
                    </a:p>
                  </a:txBody>
                  <a:tcPr/>
                </a:tc>
                <a:tc>
                  <a:txBody>
                    <a:bodyPr/>
                    <a:lstStyle/>
                    <a:p>
                      <a:pPr lvl="0">
                        <a:buNone/>
                      </a:pPr>
                      <a:r>
                        <a:rPr lang="en-US" dirty="0"/>
                        <a:t>Z</a:t>
                      </a:r>
                    </a:p>
                  </a:txBody>
                  <a:tcPr/>
                </a:tc>
                <a:extLst>
                  <a:ext uri="{0D108BD9-81ED-4DB2-BD59-A6C34878D82A}">
                    <a16:rowId xmlns:a16="http://schemas.microsoft.com/office/drawing/2014/main" val="578377125"/>
                  </a:ext>
                </a:extLst>
              </a:tr>
              <a:tr h="370840">
                <a:tc>
                  <a:txBody>
                    <a:bodyPr/>
                    <a:lstStyle/>
                    <a:p>
                      <a:r>
                        <a:rPr lang="en-US"/>
                        <a:t>Ciphertext</a:t>
                      </a:r>
                    </a:p>
                  </a:txBody>
                  <a:tcPr/>
                </a:tc>
                <a:tc>
                  <a:txBody>
                    <a:bodyPr/>
                    <a:lstStyle/>
                    <a:p>
                      <a:pPr lvl="0">
                        <a:buNone/>
                      </a:pPr>
                      <a:r>
                        <a:rPr lang="en-US"/>
                        <a:t>B</a:t>
                      </a:r>
                    </a:p>
                  </a:txBody>
                  <a:tcPr/>
                </a:tc>
                <a:tc>
                  <a:txBody>
                    <a:bodyPr/>
                    <a:lstStyle/>
                    <a:p>
                      <a:pPr lvl="0">
                        <a:buNone/>
                      </a:pPr>
                      <a:r>
                        <a:rPr lang="en-US"/>
                        <a:t>C</a:t>
                      </a:r>
                    </a:p>
                  </a:txBody>
                  <a:tcPr/>
                </a:tc>
                <a:tc>
                  <a:txBody>
                    <a:bodyPr/>
                    <a:lstStyle/>
                    <a:p>
                      <a:pPr lvl="0">
                        <a:buNone/>
                      </a:pPr>
                      <a:r>
                        <a:rPr lang="en-US"/>
                        <a:t>D</a:t>
                      </a:r>
                    </a:p>
                  </a:txBody>
                  <a:tcPr/>
                </a:tc>
                <a:tc>
                  <a:txBody>
                    <a:bodyPr/>
                    <a:lstStyle/>
                    <a:p>
                      <a:pPr lvl="0">
                        <a:buNone/>
                      </a:pPr>
                      <a:r>
                        <a:rPr lang="en-US"/>
                        <a:t>E</a:t>
                      </a:r>
                    </a:p>
                  </a:txBody>
                  <a:tcPr/>
                </a:tc>
                <a:tc>
                  <a:txBody>
                    <a:bodyPr/>
                    <a:lstStyle/>
                    <a:p>
                      <a:pPr lvl="0">
                        <a:buNone/>
                      </a:pPr>
                      <a:r>
                        <a:rPr lang="en-US"/>
                        <a:t>F</a:t>
                      </a:r>
                    </a:p>
                  </a:txBody>
                  <a:tcPr/>
                </a:tc>
                <a:tc>
                  <a:txBody>
                    <a:bodyPr/>
                    <a:lstStyle/>
                    <a:p>
                      <a:pPr lvl="0">
                        <a:buNone/>
                      </a:pPr>
                      <a:r>
                        <a:rPr lang="en-US"/>
                        <a:t>G</a:t>
                      </a:r>
                    </a:p>
                  </a:txBody>
                  <a:tcPr/>
                </a:tc>
                <a:tc>
                  <a:txBody>
                    <a:bodyPr/>
                    <a:lstStyle/>
                    <a:p>
                      <a:pPr lvl="0">
                        <a:buNone/>
                      </a:pPr>
                      <a:r>
                        <a:rPr lang="en-US"/>
                        <a:t>H</a:t>
                      </a:r>
                    </a:p>
                  </a:txBody>
                  <a:tcPr/>
                </a:tc>
                <a:tc>
                  <a:txBody>
                    <a:bodyPr/>
                    <a:lstStyle/>
                    <a:p>
                      <a:pPr lvl="0">
                        <a:buNone/>
                      </a:pPr>
                      <a:r>
                        <a:rPr lang="en-US"/>
                        <a:t>I</a:t>
                      </a:r>
                    </a:p>
                  </a:txBody>
                  <a:tcPr/>
                </a:tc>
                <a:tc>
                  <a:txBody>
                    <a:bodyPr/>
                    <a:lstStyle/>
                    <a:p>
                      <a:pPr lvl="0">
                        <a:buNone/>
                      </a:pPr>
                      <a:r>
                        <a:rPr lang="en-US"/>
                        <a:t>J</a:t>
                      </a:r>
                    </a:p>
                  </a:txBody>
                  <a:tcPr/>
                </a:tc>
                <a:tc>
                  <a:txBody>
                    <a:bodyPr/>
                    <a:lstStyle/>
                    <a:p>
                      <a:pPr lvl="0">
                        <a:buNone/>
                      </a:pPr>
                      <a:r>
                        <a:rPr lang="en-US"/>
                        <a:t>K</a:t>
                      </a:r>
                    </a:p>
                  </a:txBody>
                  <a:tcPr/>
                </a:tc>
                <a:tc>
                  <a:txBody>
                    <a:bodyPr/>
                    <a:lstStyle/>
                    <a:p>
                      <a:pPr lvl="0">
                        <a:buNone/>
                      </a:pPr>
                      <a:r>
                        <a:rPr lang="en-US"/>
                        <a:t>L</a:t>
                      </a:r>
                    </a:p>
                  </a:txBody>
                  <a:tcPr/>
                </a:tc>
                <a:tc>
                  <a:txBody>
                    <a:bodyPr/>
                    <a:lstStyle/>
                    <a:p>
                      <a:pPr lvl="0">
                        <a:buNone/>
                      </a:pPr>
                      <a:r>
                        <a:rPr lang="en-US"/>
                        <a:t>M</a:t>
                      </a:r>
                    </a:p>
                  </a:txBody>
                  <a:tcPr/>
                </a:tc>
                <a:tc>
                  <a:txBody>
                    <a:bodyPr/>
                    <a:lstStyle/>
                    <a:p>
                      <a:pPr lvl="0">
                        <a:buNone/>
                      </a:pPr>
                      <a:r>
                        <a:rPr lang="en-US"/>
                        <a:t>N</a:t>
                      </a:r>
                    </a:p>
                  </a:txBody>
                  <a:tcPr/>
                </a:tc>
                <a:tc>
                  <a:txBody>
                    <a:bodyPr/>
                    <a:lstStyle/>
                    <a:p>
                      <a:pPr lvl="0">
                        <a:buNone/>
                      </a:pPr>
                      <a:r>
                        <a:rPr lang="en-US"/>
                        <a:t>O</a:t>
                      </a:r>
                    </a:p>
                  </a:txBody>
                  <a:tcPr/>
                </a:tc>
                <a:tc>
                  <a:txBody>
                    <a:bodyPr/>
                    <a:lstStyle/>
                    <a:p>
                      <a:pPr lvl="0">
                        <a:buNone/>
                      </a:pPr>
                      <a:r>
                        <a:rPr lang="en-US"/>
                        <a:t>P</a:t>
                      </a:r>
                    </a:p>
                  </a:txBody>
                  <a:tcPr/>
                </a:tc>
                <a:tc>
                  <a:txBody>
                    <a:bodyPr/>
                    <a:lstStyle/>
                    <a:p>
                      <a:pPr lvl="0">
                        <a:buNone/>
                      </a:pPr>
                      <a:r>
                        <a:rPr lang="en-US"/>
                        <a:t>Q</a:t>
                      </a:r>
                    </a:p>
                  </a:txBody>
                  <a:tcPr/>
                </a:tc>
                <a:tc>
                  <a:txBody>
                    <a:bodyPr/>
                    <a:lstStyle/>
                    <a:p>
                      <a:pPr lvl="0">
                        <a:buNone/>
                      </a:pPr>
                      <a:r>
                        <a:rPr lang="en-US"/>
                        <a:t>R</a:t>
                      </a:r>
                    </a:p>
                  </a:txBody>
                  <a:tcPr/>
                </a:tc>
                <a:tc>
                  <a:txBody>
                    <a:bodyPr/>
                    <a:lstStyle/>
                    <a:p>
                      <a:pPr lvl="0">
                        <a:buNone/>
                      </a:pPr>
                      <a:r>
                        <a:rPr lang="en-US"/>
                        <a:t>S</a:t>
                      </a:r>
                    </a:p>
                  </a:txBody>
                  <a:tcPr/>
                </a:tc>
                <a:tc>
                  <a:txBody>
                    <a:bodyPr/>
                    <a:lstStyle/>
                    <a:p>
                      <a:pPr lvl="0">
                        <a:buNone/>
                      </a:pPr>
                      <a:r>
                        <a:rPr lang="en-US"/>
                        <a:t>T</a:t>
                      </a:r>
                    </a:p>
                  </a:txBody>
                  <a:tcPr/>
                </a:tc>
                <a:tc>
                  <a:txBody>
                    <a:bodyPr/>
                    <a:lstStyle/>
                    <a:p>
                      <a:pPr lvl="0">
                        <a:buNone/>
                      </a:pPr>
                      <a:r>
                        <a:rPr lang="en-US"/>
                        <a:t>U</a:t>
                      </a:r>
                    </a:p>
                  </a:txBody>
                  <a:tcPr/>
                </a:tc>
                <a:tc>
                  <a:txBody>
                    <a:bodyPr/>
                    <a:lstStyle/>
                    <a:p>
                      <a:pPr lvl="0">
                        <a:buNone/>
                      </a:pPr>
                      <a:r>
                        <a:rPr lang="en-US"/>
                        <a:t>V</a:t>
                      </a:r>
                    </a:p>
                  </a:txBody>
                  <a:tcPr/>
                </a:tc>
                <a:tc>
                  <a:txBody>
                    <a:bodyPr/>
                    <a:lstStyle/>
                    <a:p>
                      <a:pPr lvl="0">
                        <a:buNone/>
                      </a:pPr>
                      <a:r>
                        <a:rPr lang="en-US"/>
                        <a:t>W</a:t>
                      </a:r>
                    </a:p>
                  </a:txBody>
                  <a:tcPr/>
                </a:tc>
                <a:tc>
                  <a:txBody>
                    <a:bodyPr/>
                    <a:lstStyle/>
                    <a:p>
                      <a:pPr lvl="0">
                        <a:buNone/>
                      </a:pPr>
                      <a:r>
                        <a:rPr lang="en-US"/>
                        <a:t>X</a:t>
                      </a:r>
                    </a:p>
                  </a:txBody>
                  <a:tcPr/>
                </a:tc>
                <a:tc>
                  <a:txBody>
                    <a:bodyPr/>
                    <a:lstStyle/>
                    <a:p>
                      <a:pPr lvl="0">
                        <a:buNone/>
                      </a:pPr>
                      <a:r>
                        <a:rPr lang="en-US"/>
                        <a:t>Y</a:t>
                      </a:r>
                    </a:p>
                  </a:txBody>
                  <a:tcPr/>
                </a:tc>
                <a:tc>
                  <a:txBody>
                    <a:bodyPr/>
                    <a:lstStyle/>
                    <a:p>
                      <a:pPr lvl="0">
                        <a:buNone/>
                      </a:pPr>
                      <a:r>
                        <a:rPr lang="en-US"/>
                        <a:t>Z</a:t>
                      </a:r>
                    </a:p>
                  </a:txBody>
                  <a:tcPr/>
                </a:tc>
                <a:tc>
                  <a:txBody>
                    <a:bodyPr/>
                    <a:lstStyle/>
                    <a:p>
                      <a:pPr lvl="0">
                        <a:buNone/>
                      </a:pPr>
                      <a:r>
                        <a:rPr lang="en-US" dirty="0"/>
                        <a:t>A</a:t>
                      </a:r>
                    </a:p>
                  </a:txBody>
                  <a:tcPr/>
                </a:tc>
                <a:extLst>
                  <a:ext uri="{0D108BD9-81ED-4DB2-BD59-A6C34878D82A}">
                    <a16:rowId xmlns:a16="http://schemas.microsoft.com/office/drawing/2014/main" val="3651818464"/>
                  </a:ext>
                </a:extLst>
              </a:tr>
            </a:tbl>
          </a:graphicData>
        </a:graphic>
      </p:graphicFrame>
    </p:spTree>
    <p:extLst>
      <p:ext uri="{BB962C8B-B14F-4D97-AF65-F5344CB8AC3E}">
        <p14:creationId xmlns:p14="http://schemas.microsoft.com/office/powerpoint/2010/main" val="10586733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A827412F-9D98-4FF1-964E-ACD0812AB1D7}"/>
              </a:ext>
            </a:extLst>
          </p:cNvPr>
          <p:cNvSpPr>
            <a:spLocks noGrp="1"/>
          </p:cNvSpPr>
          <p:nvPr>
            <p:ph type="title"/>
          </p:nvPr>
        </p:nvSpPr>
        <p:spPr/>
        <p:txBody>
          <a:bodyPr lIns="91440" tIns="45720" rIns="91440" bIns="45720" anchor="t"/>
          <a:lstStyle/>
          <a:p>
            <a:r>
              <a:rPr lang="en-GB">
                <a:latin typeface="Roboto"/>
                <a:ea typeface="Roboto"/>
                <a:cs typeface="Roboto"/>
              </a:rPr>
              <a:t>Pigpen Cipher</a:t>
            </a:r>
            <a:endParaRPr lang="en-US"/>
          </a:p>
        </p:txBody>
      </p:sp>
      <p:sp>
        <p:nvSpPr>
          <p:cNvPr id="3" name="Slide Number Placeholder 2">
            <a:extLst>
              <a:ext uri="{FF2B5EF4-FFF2-40B4-BE49-F238E27FC236}">
                <a16:creationId xmlns:a16="http://schemas.microsoft.com/office/drawing/2014/main" id="{2D390EF5-7935-425E-89D0-7C552CDC4AD9}"/>
              </a:ext>
            </a:extLst>
          </p:cNvPr>
          <p:cNvSpPr>
            <a:spLocks noGrp="1"/>
          </p:cNvSpPr>
          <p:nvPr>
            <p:ph type="sldNum" sz="quarter" idx="10"/>
          </p:nvPr>
        </p:nvSpPr>
        <p:spPr/>
        <p:txBody>
          <a:bodyPr/>
          <a:lstStyle/>
          <a:p>
            <a:fld id="{CC1FAFA7-493E-49BA-8E70-4BF319AEABD7}" type="slidenum">
              <a:rPr lang="en-GB" smtClean="0"/>
              <a:pPr/>
              <a:t>3</a:t>
            </a:fld>
            <a:endParaRPr lang="en-GB"/>
          </a:p>
        </p:txBody>
      </p:sp>
      <p:sp>
        <p:nvSpPr>
          <p:cNvPr id="4" name="Footer Placeholder 3">
            <a:extLst>
              <a:ext uri="{FF2B5EF4-FFF2-40B4-BE49-F238E27FC236}">
                <a16:creationId xmlns:a16="http://schemas.microsoft.com/office/drawing/2014/main" id="{70151F38-6AAC-4F96-B436-D4BCC4CB0B36}"/>
              </a:ext>
            </a:extLst>
          </p:cNvPr>
          <p:cNvSpPr>
            <a:spLocks noGrp="1"/>
          </p:cNvSpPr>
          <p:nvPr>
            <p:ph type="ftr" sz="quarter" idx="11"/>
          </p:nvPr>
        </p:nvSpPr>
        <p:spPr/>
        <p:txBody>
          <a:bodyPr/>
          <a:lstStyle/>
          <a:p>
            <a:r>
              <a:rPr lang="en-GB" err="1"/>
              <a:t>computingatschool.org.uk</a:t>
            </a:r>
            <a:endParaRPr lang="en-GB"/>
          </a:p>
        </p:txBody>
      </p:sp>
      <p:sp>
        <p:nvSpPr>
          <p:cNvPr id="9" name="Content Placeholder 8">
            <a:extLst>
              <a:ext uri="{FF2B5EF4-FFF2-40B4-BE49-F238E27FC236}">
                <a16:creationId xmlns:a16="http://schemas.microsoft.com/office/drawing/2014/main" id="{377ED149-6356-49F7-91C2-FF7F77F2DA45}"/>
              </a:ext>
            </a:extLst>
          </p:cNvPr>
          <p:cNvSpPr>
            <a:spLocks noGrp="1"/>
          </p:cNvSpPr>
          <p:nvPr>
            <p:ph sz="quarter" idx="12"/>
          </p:nvPr>
        </p:nvSpPr>
        <p:spPr/>
        <p:txBody>
          <a:bodyPr lIns="91440" tIns="45720" rIns="91440" bIns="45720" anchor="t">
            <a:normAutofit/>
          </a:bodyPr>
          <a:lstStyle/>
          <a:p>
            <a:r>
              <a:rPr lang="en-GB" dirty="0">
                <a:latin typeface="Roboto"/>
                <a:ea typeface="Roboto"/>
                <a:cs typeface="Roboto"/>
              </a:rPr>
              <a:t>A Pigpen Cipher is another example of a Substitution Cipher which was used by the Freemasons in the 18th Century. They substituted each letter of the alphabet with a picture. </a:t>
            </a:r>
            <a:endParaRPr lang="en-US" dirty="0">
              <a:latin typeface="Roboto"/>
              <a:ea typeface="Roboto"/>
              <a:cs typeface="Roboto"/>
            </a:endParaRPr>
          </a:p>
          <a:p>
            <a:endParaRPr lang="en-GB" dirty="0">
              <a:latin typeface="Roboto"/>
              <a:ea typeface="Roboto"/>
              <a:cs typeface="Roboto"/>
            </a:endParaRPr>
          </a:p>
          <a:p>
            <a:endParaRPr lang="en-US">
              <a:latin typeface="Roboto"/>
              <a:ea typeface="Roboto"/>
              <a:cs typeface="Roboto"/>
            </a:endParaRPr>
          </a:p>
          <a:p>
            <a:endParaRPr lang="en-GB" dirty="0">
              <a:latin typeface="Roboto"/>
              <a:ea typeface="Roboto"/>
              <a:cs typeface="Roboto"/>
            </a:endParaRPr>
          </a:p>
        </p:txBody>
      </p:sp>
      <p:pic>
        <p:nvPicPr>
          <p:cNvPr id="7" name="Picture 6">
            <a:extLst>
              <a:ext uri="{FF2B5EF4-FFF2-40B4-BE49-F238E27FC236}">
                <a16:creationId xmlns:a16="http://schemas.microsoft.com/office/drawing/2014/main" id="{BD49A93A-3F27-1F19-3BF2-BAC32C504742}"/>
              </a:ext>
            </a:extLst>
          </p:cNvPr>
          <p:cNvPicPr>
            <a:picLocks noChangeAspect="1"/>
          </p:cNvPicPr>
          <p:nvPr/>
        </p:nvPicPr>
        <p:blipFill>
          <a:blip r:embed="rId2"/>
          <a:stretch>
            <a:fillRect/>
          </a:stretch>
        </p:blipFill>
        <p:spPr>
          <a:xfrm>
            <a:off x="5558118" y="2218810"/>
            <a:ext cx="6096000" cy="3630616"/>
          </a:xfrm>
          <a:prstGeom prst="rect">
            <a:avLst/>
          </a:prstGeom>
          <a:ln>
            <a:solidFill>
              <a:schemeClr val="tx1"/>
            </a:solidFill>
          </a:ln>
        </p:spPr>
      </p:pic>
      <p:pic>
        <p:nvPicPr>
          <p:cNvPr id="10" name="Picture 9" descr="A set of letters and numbers&#10;&#10;Description automatically generated">
            <a:extLst>
              <a:ext uri="{FF2B5EF4-FFF2-40B4-BE49-F238E27FC236}">
                <a16:creationId xmlns:a16="http://schemas.microsoft.com/office/drawing/2014/main" id="{291EE776-8168-6469-057B-D5380BD30689}"/>
              </a:ext>
            </a:extLst>
          </p:cNvPr>
          <p:cNvPicPr>
            <a:picLocks noChangeAspect="1"/>
          </p:cNvPicPr>
          <p:nvPr/>
        </p:nvPicPr>
        <p:blipFill>
          <a:blip r:embed="rId3"/>
          <a:stretch>
            <a:fillRect/>
          </a:stretch>
        </p:blipFill>
        <p:spPr>
          <a:xfrm>
            <a:off x="593912" y="2218810"/>
            <a:ext cx="4433137" cy="4114800"/>
          </a:xfrm>
          <a:prstGeom prst="rect">
            <a:avLst/>
          </a:prstGeom>
        </p:spPr>
      </p:pic>
    </p:spTree>
    <p:extLst>
      <p:ext uri="{BB962C8B-B14F-4D97-AF65-F5344CB8AC3E}">
        <p14:creationId xmlns:p14="http://schemas.microsoft.com/office/powerpoint/2010/main" val="21935536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A827412F-9D98-4FF1-964E-ACD0812AB1D7}"/>
              </a:ext>
            </a:extLst>
          </p:cNvPr>
          <p:cNvSpPr>
            <a:spLocks noGrp="1"/>
          </p:cNvSpPr>
          <p:nvPr>
            <p:ph type="title"/>
          </p:nvPr>
        </p:nvSpPr>
        <p:spPr/>
        <p:txBody>
          <a:bodyPr lIns="91440" tIns="45720" rIns="91440" bIns="45720" anchor="t"/>
          <a:lstStyle/>
          <a:p>
            <a:r>
              <a:rPr lang="en-GB" dirty="0">
                <a:latin typeface="Roboto"/>
                <a:ea typeface="Roboto"/>
                <a:cs typeface="Roboto"/>
              </a:rPr>
              <a:t>Polybius Square</a:t>
            </a:r>
            <a:endParaRPr lang="en-US" dirty="0"/>
          </a:p>
        </p:txBody>
      </p:sp>
      <p:sp>
        <p:nvSpPr>
          <p:cNvPr id="3" name="Slide Number Placeholder 2">
            <a:extLst>
              <a:ext uri="{FF2B5EF4-FFF2-40B4-BE49-F238E27FC236}">
                <a16:creationId xmlns:a16="http://schemas.microsoft.com/office/drawing/2014/main" id="{2D390EF5-7935-425E-89D0-7C552CDC4AD9}"/>
              </a:ext>
            </a:extLst>
          </p:cNvPr>
          <p:cNvSpPr>
            <a:spLocks noGrp="1"/>
          </p:cNvSpPr>
          <p:nvPr>
            <p:ph type="sldNum" sz="quarter" idx="10"/>
          </p:nvPr>
        </p:nvSpPr>
        <p:spPr/>
        <p:txBody>
          <a:bodyPr/>
          <a:lstStyle/>
          <a:p>
            <a:fld id="{CC1FAFA7-493E-49BA-8E70-4BF319AEABD7}" type="slidenum">
              <a:rPr lang="en-GB" smtClean="0"/>
              <a:pPr/>
              <a:t>4</a:t>
            </a:fld>
            <a:endParaRPr lang="en-GB"/>
          </a:p>
        </p:txBody>
      </p:sp>
      <p:sp>
        <p:nvSpPr>
          <p:cNvPr id="4" name="Footer Placeholder 3">
            <a:extLst>
              <a:ext uri="{FF2B5EF4-FFF2-40B4-BE49-F238E27FC236}">
                <a16:creationId xmlns:a16="http://schemas.microsoft.com/office/drawing/2014/main" id="{70151F38-6AAC-4F96-B436-D4BCC4CB0B36}"/>
              </a:ext>
            </a:extLst>
          </p:cNvPr>
          <p:cNvSpPr>
            <a:spLocks noGrp="1"/>
          </p:cNvSpPr>
          <p:nvPr>
            <p:ph type="ftr" sz="quarter" idx="11"/>
          </p:nvPr>
        </p:nvSpPr>
        <p:spPr/>
        <p:txBody>
          <a:bodyPr/>
          <a:lstStyle/>
          <a:p>
            <a:r>
              <a:rPr lang="en-GB" err="1"/>
              <a:t>computingatschool.org.uk</a:t>
            </a:r>
            <a:endParaRPr lang="en-GB"/>
          </a:p>
        </p:txBody>
      </p:sp>
      <p:sp>
        <p:nvSpPr>
          <p:cNvPr id="9" name="Content Placeholder 8">
            <a:extLst>
              <a:ext uri="{FF2B5EF4-FFF2-40B4-BE49-F238E27FC236}">
                <a16:creationId xmlns:a16="http://schemas.microsoft.com/office/drawing/2014/main" id="{377ED149-6356-49F7-91C2-FF7F77F2DA45}"/>
              </a:ext>
            </a:extLst>
          </p:cNvPr>
          <p:cNvSpPr>
            <a:spLocks noGrp="1"/>
          </p:cNvSpPr>
          <p:nvPr>
            <p:ph sz="quarter" idx="12"/>
          </p:nvPr>
        </p:nvSpPr>
        <p:spPr/>
        <p:txBody>
          <a:bodyPr lIns="91440" tIns="45720" rIns="91440" bIns="45720" anchor="t">
            <a:normAutofit/>
          </a:bodyPr>
          <a:lstStyle/>
          <a:p>
            <a:r>
              <a:rPr lang="en-GB" dirty="0">
                <a:latin typeface="Roboto"/>
                <a:ea typeface="Roboto"/>
                <a:cs typeface="Roboto"/>
              </a:rPr>
              <a:t>A Polybius Square Cipher is a cipher where the letters in the message are turned into numbers using a 5x5 table. Each letter is then encoded using its coordinates – a pair of numbers. In order to fit the 26 letters of the alphabet into the 25 cells created by the table, the letters ‘I’ and ‘J’ are usually </a:t>
            </a:r>
            <a:r>
              <a:rPr lang="en-GB">
                <a:latin typeface="Roboto"/>
                <a:ea typeface="Roboto"/>
                <a:cs typeface="Roboto"/>
              </a:rPr>
              <a:t>combined into a single cell. </a:t>
            </a:r>
            <a:endParaRPr lang="en-US"/>
          </a:p>
          <a:p>
            <a:endParaRPr lang="en-GB" dirty="0">
              <a:latin typeface="Roboto"/>
              <a:ea typeface="Roboto"/>
              <a:cs typeface="Roboto"/>
            </a:endParaRPr>
          </a:p>
          <a:p>
            <a:endParaRPr lang="en-GB" dirty="0">
              <a:latin typeface="Roboto"/>
              <a:ea typeface="Roboto"/>
              <a:cs typeface="Roboto"/>
            </a:endParaRPr>
          </a:p>
          <a:p>
            <a:endParaRPr lang="en-US">
              <a:latin typeface="Roboto"/>
              <a:ea typeface="Roboto"/>
              <a:cs typeface="Roboto"/>
            </a:endParaRPr>
          </a:p>
          <a:p>
            <a:endParaRPr lang="en-GB" dirty="0">
              <a:latin typeface="Roboto"/>
              <a:ea typeface="Roboto"/>
              <a:cs typeface="Roboto"/>
            </a:endParaRPr>
          </a:p>
        </p:txBody>
      </p:sp>
      <p:sp>
        <p:nvSpPr>
          <p:cNvPr id="2" name="TextBox 1">
            <a:extLst>
              <a:ext uri="{FF2B5EF4-FFF2-40B4-BE49-F238E27FC236}">
                <a16:creationId xmlns:a16="http://schemas.microsoft.com/office/drawing/2014/main" id="{95018448-ADD1-A233-601F-1695BC2AE9CA}"/>
              </a:ext>
            </a:extLst>
          </p:cNvPr>
          <p:cNvSpPr txBox="1"/>
          <p:nvPr/>
        </p:nvSpPr>
        <p:spPr>
          <a:xfrm>
            <a:off x="9152238" y="2407508"/>
            <a:ext cx="2743200" cy="147732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solidFill>
                  <a:srgbClr val="151615"/>
                </a:solidFill>
                <a:latin typeface="Roboto"/>
                <a:ea typeface="Roboto"/>
                <a:cs typeface="Roboto"/>
              </a:rPr>
              <a:t>To work out the message you use the original square, looking up the letters at the coordinates given. </a:t>
            </a:r>
          </a:p>
        </p:txBody>
      </p:sp>
      <p:graphicFrame>
        <p:nvGraphicFramePr>
          <p:cNvPr id="6" name="Table 5">
            <a:extLst>
              <a:ext uri="{FF2B5EF4-FFF2-40B4-BE49-F238E27FC236}">
                <a16:creationId xmlns:a16="http://schemas.microsoft.com/office/drawing/2014/main" id="{B34EE50A-B5BB-D1A4-1CDC-69CE56374945}"/>
              </a:ext>
            </a:extLst>
          </p:cNvPr>
          <p:cNvGraphicFramePr>
            <a:graphicFrameLocks noGrp="1"/>
          </p:cNvGraphicFramePr>
          <p:nvPr>
            <p:extLst>
              <p:ext uri="{D42A27DB-BD31-4B8C-83A1-F6EECF244321}">
                <p14:modId xmlns:p14="http://schemas.microsoft.com/office/powerpoint/2010/main" val="1297058863"/>
              </p:ext>
            </p:extLst>
          </p:nvPr>
        </p:nvGraphicFramePr>
        <p:xfrm>
          <a:off x="834080" y="2831756"/>
          <a:ext cx="3509424" cy="3221860"/>
        </p:xfrm>
        <a:graphic>
          <a:graphicData uri="http://schemas.openxmlformats.org/drawingml/2006/table">
            <a:tbl>
              <a:tblPr bandRow="1">
                <a:tableStyleId>{5C22544A-7EE6-4342-B048-85BDC9FD1C3A}</a:tableStyleId>
              </a:tblPr>
              <a:tblGrid>
                <a:gridCol w="584904">
                  <a:extLst>
                    <a:ext uri="{9D8B030D-6E8A-4147-A177-3AD203B41FA5}">
                      <a16:colId xmlns:a16="http://schemas.microsoft.com/office/drawing/2014/main" val="2323778046"/>
                    </a:ext>
                  </a:extLst>
                </a:gridCol>
                <a:gridCol w="584904">
                  <a:extLst>
                    <a:ext uri="{9D8B030D-6E8A-4147-A177-3AD203B41FA5}">
                      <a16:colId xmlns:a16="http://schemas.microsoft.com/office/drawing/2014/main" val="3934567146"/>
                    </a:ext>
                  </a:extLst>
                </a:gridCol>
                <a:gridCol w="584904">
                  <a:extLst>
                    <a:ext uri="{9D8B030D-6E8A-4147-A177-3AD203B41FA5}">
                      <a16:colId xmlns:a16="http://schemas.microsoft.com/office/drawing/2014/main" val="857295336"/>
                    </a:ext>
                  </a:extLst>
                </a:gridCol>
                <a:gridCol w="584904">
                  <a:extLst>
                    <a:ext uri="{9D8B030D-6E8A-4147-A177-3AD203B41FA5}">
                      <a16:colId xmlns:a16="http://schemas.microsoft.com/office/drawing/2014/main" val="3232195394"/>
                    </a:ext>
                  </a:extLst>
                </a:gridCol>
                <a:gridCol w="584904">
                  <a:extLst>
                    <a:ext uri="{9D8B030D-6E8A-4147-A177-3AD203B41FA5}">
                      <a16:colId xmlns:a16="http://schemas.microsoft.com/office/drawing/2014/main" val="4166019976"/>
                    </a:ext>
                  </a:extLst>
                </a:gridCol>
                <a:gridCol w="584904">
                  <a:extLst>
                    <a:ext uri="{9D8B030D-6E8A-4147-A177-3AD203B41FA5}">
                      <a16:colId xmlns:a16="http://schemas.microsoft.com/office/drawing/2014/main" val="2513983790"/>
                    </a:ext>
                  </a:extLst>
                </a:gridCol>
              </a:tblGrid>
              <a:tr h="517968">
                <a:tc>
                  <a:txBody>
                    <a:bodyPr/>
                    <a:lstStyle/>
                    <a:p>
                      <a:br>
                        <a:rPr lang="en-US">
                          <a:effectLst/>
                          <a:latin typeface="Helvetica" panose="020B0604020202020204" pitchFamily="34" charset="0"/>
                        </a:rPr>
                      </a:br>
                      <a:endParaRPr lang="en-US">
                        <a:effectLst/>
                        <a:latin typeface="Helvetica" panose="020B0604020202020204" pitchFamily="34" charset="0"/>
                      </a:endParaRPr>
                    </a:p>
                  </a:txBody>
                  <a:tcPr marL="34290" marR="34290" marT="34290" marB="34290" anchor="ctr">
                    <a:lnL w="1905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a:effectLst/>
                          <a:highlight>
                            <a:srgbClr val="E4E3F0"/>
                          </a:highlight>
                          <a:latin typeface="Helvetica Neue"/>
                        </a:rPr>
                        <a:t>1</a:t>
                      </a:r>
                      <a:endParaRPr lang="en-US">
                        <a:effectLst/>
                        <a:highlight>
                          <a:srgbClr val="E4E3F0"/>
                        </a:highligh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4E3F0"/>
                    </a:solidFill>
                  </a:tcPr>
                </a:tc>
                <a:tc>
                  <a:txBody>
                    <a:bodyPr/>
                    <a:lstStyle/>
                    <a:p>
                      <a:pPr algn="ctr"/>
                      <a:r>
                        <a:rPr lang="en-US">
                          <a:effectLst/>
                          <a:highlight>
                            <a:srgbClr val="E4E3F0"/>
                          </a:highlight>
                          <a:latin typeface="Helvetica Neue"/>
                        </a:rPr>
                        <a:t>2</a:t>
                      </a:r>
                      <a:endParaRPr lang="en-US">
                        <a:effectLst/>
                        <a:highlight>
                          <a:srgbClr val="E4E3F0"/>
                        </a:highligh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4E3F0"/>
                    </a:solidFill>
                  </a:tcPr>
                </a:tc>
                <a:tc>
                  <a:txBody>
                    <a:bodyPr/>
                    <a:lstStyle/>
                    <a:p>
                      <a:pPr algn="ctr"/>
                      <a:r>
                        <a:rPr lang="en-US">
                          <a:effectLst/>
                          <a:highlight>
                            <a:srgbClr val="E4E3F0"/>
                          </a:highlight>
                          <a:latin typeface="Helvetica Neue"/>
                        </a:rPr>
                        <a:t>3</a:t>
                      </a:r>
                      <a:endParaRPr lang="en-US">
                        <a:effectLst/>
                        <a:highlight>
                          <a:srgbClr val="E4E3F0"/>
                        </a:highligh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4E3F0"/>
                    </a:solidFill>
                  </a:tcPr>
                </a:tc>
                <a:tc>
                  <a:txBody>
                    <a:bodyPr/>
                    <a:lstStyle/>
                    <a:p>
                      <a:pPr algn="ctr"/>
                      <a:r>
                        <a:rPr lang="en-US">
                          <a:effectLst/>
                          <a:highlight>
                            <a:srgbClr val="E4E3F0"/>
                          </a:highlight>
                          <a:latin typeface="Helvetica Neue"/>
                        </a:rPr>
                        <a:t>4</a:t>
                      </a:r>
                      <a:endParaRPr lang="en-US">
                        <a:effectLst/>
                        <a:highlight>
                          <a:srgbClr val="E4E3F0"/>
                        </a:highligh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4E3F0"/>
                    </a:solidFill>
                  </a:tcPr>
                </a:tc>
                <a:tc>
                  <a:txBody>
                    <a:bodyPr/>
                    <a:lstStyle/>
                    <a:p>
                      <a:pPr algn="ctr"/>
                      <a:r>
                        <a:rPr lang="en-US">
                          <a:effectLst/>
                          <a:highlight>
                            <a:srgbClr val="E4E3F0"/>
                          </a:highlight>
                          <a:latin typeface="Helvetica Neue"/>
                        </a:rPr>
                        <a:t>5</a:t>
                      </a:r>
                      <a:endParaRPr lang="en-US">
                        <a:effectLst/>
                        <a:highlight>
                          <a:srgbClr val="E4E3F0"/>
                        </a:highligh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4E3F0"/>
                    </a:solidFill>
                  </a:tcPr>
                </a:tc>
                <a:extLst>
                  <a:ext uri="{0D108BD9-81ED-4DB2-BD59-A6C34878D82A}">
                    <a16:rowId xmlns:a16="http://schemas.microsoft.com/office/drawing/2014/main" val="2318637687"/>
                  </a:ext>
                </a:extLst>
              </a:tr>
              <a:tr h="525368">
                <a:tc>
                  <a:txBody>
                    <a:bodyPr/>
                    <a:lstStyle/>
                    <a:p>
                      <a:pPr algn="ctr"/>
                      <a:r>
                        <a:rPr lang="en-US">
                          <a:effectLst/>
                          <a:highlight>
                            <a:srgbClr val="E4E3F0"/>
                          </a:highlight>
                          <a:latin typeface="Helvetica Neue"/>
                        </a:rPr>
                        <a:t>1</a:t>
                      </a:r>
                      <a:endParaRPr lang="en-US">
                        <a:effectLst/>
                        <a:highlight>
                          <a:srgbClr val="E4E3F0"/>
                        </a:highligh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4E3F0"/>
                    </a:solidFill>
                  </a:tcPr>
                </a:tc>
                <a:tc>
                  <a:txBody>
                    <a:bodyPr/>
                    <a:lstStyle/>
                    <a:p>
                      <a:pPr algn="ctr"/>
                      <a:r>
                        <a:rPr lang="en-US">
                          <a:effectLst/>
                          <a:latin typeface="Helvetica Neue"/>
                        </a:rPr>
                        <a:t>A</a:t>
                      </a:r>
                      <a:endParaRPr lang="en-US">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a:effectLst/>
                          <a:latin typeface="Helvetica Neue"/>
                        </a:rPr>
                        <a:t>B</a:t>
                      </a:r>
                      <a:endParaRPr lang="en-US">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a:effectLst/>
                          <a:latin typeface="Helvetica Neue"/>
                        </a:rPr>
                        <a:t>C</a:t>
                      </a:r>
                      <a:endParaRPr lang="en-US">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a:effectLst/>
                          <a:latin typeface="Helvetica Neue"/>
                        </a:rPr>
                        <a:t>D</a:t>
                      </a:r>
                      <a:endParaRPr lang="en-US">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a:effectLst/>
                          <a:latin typeface="Helvetica Neue"/>
                        </a:rPr>
                        <a:t>E</a:t>
                      </a:r>
                      <a:endParaRPr lang="en-US">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46526910"/>
                  </a:ext>
                </a:extLst>
              </a:tr>
              <a:tr h="517968">
                <a:tc>
                  <a:txBody>
                    <a:bodyPr/>
                    <a:lstStyle/>
                    <a:p>
                      <a:pPr algn="ctr"/>
                      <a:r>
                        <a:rPr lang="en-US">
                          <a:effectLst/>
                          <a:highlight>
                            <a:srgbClr val="E4E3F0"/>
                          </a:highlight>
                          <a:latin typeface="Helvetica Neue"/>
                        </a:rPr>
                        <a:t>2</a:t>
                      </a:r>
                      <a:endParaRPr lang="en-US">
                        <a:effectLst/>
                        <a:highlight>
                          <a:srgbClr val="E4E3F0"/>
                        </a:highligh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4E3F0"/>
                    </a:solidFill>
                  </a:tcPr>
                </a:tc>
                <a:tc>
                  <a:txBody>
                    <a:bodyPr/>
                    <a:lstStyle/>
                    <a:p>
                      <a:pPr algn="ctr"/>
                      <a:r>
                        <a:rPr lang="en-US">
                          <a:effectLst/>
                          <a:latin typeface="Helvetica Neue"/>
                        </a:rPr>
                        <a:t>F</a:t>
                      </a:r>
                      <a:endParaRPr lang="en-US">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a:effectLst/>
                          <a:latin typeface="Helvetica Neue"/>
                        </a:rPr>
                        <a:t>G</a:t>
                      </a:r>
                      <a:endParaRPr lang="en-US">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a:effectLst/>
                          <a:latin typeface="Helvetica Neue"/>
                        </a:rPr>
                        <a:t>H</a:t>
                      </a:r>
                      <a:endParaRPr lang="en-US">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a:effectLst/>
                          <a:latin typeface="Helvetica Neue"/>
                        </a:rPr>
                        <a:t>I/J</a:t>
                      </a:r>
                      <a:endParaRPr lang="en-US">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a:effectLst/>
                          <a:latin typeface="Helvetica Neue"/>
                        </a:rPr>
                        <a:t>K</a:t>
                      </a:r>
                      <a:endParaRPr lang="en-US">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67341699"/>
                  </a:ext>
                </a:extLst>
              </a:tr>
              <a:tr h="525368">
                <a:tc>
                  <a:txBody>
                    <a:bodyPr/>
                    <a:lstStyle/>
                    <a:p>
                      <a:pPr algn="ctr"/>
                      <a:r>
                        <a:rPr lang="en-US">
                          <a:effectLst/>
                          <a:highlight>
                            <a:srgbClr val="E4E3F0"/>
                          </a:highlight>
                          <a:latin typeface="Helvetica Neue"/>
                        </a:rPr>
                        <a:t>3</a:t>
                      </a:r>
                      <a:endParaRPr lang="en-US">
                        <a:effectLst/>
                        <a:highlight>
                          <a:srgbClr val="E4E3F0"/>
                        </a:highligh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4E3F0"/>
                    </a:solidFill>
                  </a:tcPr>
                </a:tc>
                <a:tc>
                  <a:txBody>
                    <a:bodyPr/>
                    <a:lstStyle/>
                    <a:p>
                      <a:pPr algn="ctr"/>
                      <a:r>
                        <a:rPr lang="en-US">
                          <a:effectLst/>
                          <a:latin typeface="Helvetica Neue"/>
                        </a:rPr>
                        <a:t>L</a:t>
                      </a:r>
                      <a:endParaRPr lang="en-US">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a:effectLst/>
                          <a:latin typeface="Helvetica Neue"/>
                        </a:rPr>
                        <a:t>M</a:t>
                      </a:r>
                      <a:endParaRPr lang="en-US">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a:effectLst/>
                          <a:latin typeface="Helvetica Neue"/>
                        </a:rPr>
                        <a:t>N</a:t>
                      </a:r>
                      <a:endParaRPr lang="en-US">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a:effectLst/>
                          <a:latin typeface="Helvetica Neue"/>
                        </a:rPr>
                        <a:t>O</a:t>
                      </a:r>
                      <a:endParaRPr lang="en-US">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a:effectLst/>
                          <a:latin typeface="Helvetica Neue"/>
                        </a:rPr>
                        <a:t>P</a:t>
                      </a:r>
                      <a:endParaRPr lang="en-US">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560428244"/>
                  </a:ext>
                </a:extLst>
              </a:tr>
              <a:tr h="517968">
                <a:tc>
                  <a:txBody>
                    <a:bodyPr/>
                    <a:lstStyle/>
                    <a:p>
                      <a:pPr algn="ctr"/>
                      <a:r>
                        <a:rPr lang="en-US">
                          <a:effectLst/>
                          <a:highlight>
                            <a:srgbClr val="E4E3F0"/>
                          </a:highlight>
                          <a:latin typeface="Helvetica Neue"/>
                        </a:rPr>
                        <a:t>4</a:t>
                      </a:r>
                      <a:endParaRPr lang="en-US">
                        <a:effectLst/>
                        <a:highlight>
                          <a:srgbClr val="E4E3F0"/>
                        </a:highligh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4E3F0"/>
                    </a:solidFill>
                  </a:tcPr>
                </a:tc>
                <a:tc>
                  <a:txBody>
                    <a:bodyPr/>
                    <a:lstStyle/>
                    <a:p>
                      <a:pPr algn="ctr"/>
                      <a:r>
                        <a:rPr lang="en-US">
                          <a:effectLst/>
                          <a:latin typeface="Helvetica Neue"/>
                        </a:rPr>
                        <a:t>Q</a:t>
                      </a:r>
                      <a:endParaRPr lang="en-US">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a:effectLst/>
                          <a:latin typeface="Helvetica Neue"/>
                        </a:rPr>
                        <a:t>R</a:t>
                      </a:r>
                      <a:endParaRPr lang="en-US">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a:effectLst/>
                          <a:latin typeface="Helvetica Neue"/>
                        </a:rPr>
                        <a:t>S</a:t>
                      </a:r>
                      <a:endParaRPr lang="en-US">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a:effectLst/>
                          <a:latin typeface="Helvetica Neue"/>
                        </a:rPr>
                        <a:t>T</a:t>
                      </a:r>
                      <a:endParaRPr lang="en-US">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a:effectLst/>
                          <a:latin typeface="Helvetica Neue"/>
                        </a:rPr>
                        <a:t>U</a:t>
                      </a:r>
                      <a:endParaRPr lang="en-US">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34880519"/>
                  </a:ext>
                </a:extLst>
              </a:tr>
              <a:tr h="517968">
                <a:tc>
                  <a:txBody>
                    <a:bodyPr/>
                    <a:lstStyle/>
                    <a:p>
                      <a:pPr algn="ctr"/>
                      <a:r>
                        <a:rPr lang="en-US">
                          <a:effectLst/>
                          <a:highlight>
                            <a:srgbClr val="E4E3F0"/>
                          </a:highlight>
                          <a:latin typeface="Helvetica Neue"/>
                        </a:rPr>
                        <a:t>5</a:t>
                      </a:r>
                      <a:endParaRPr lang="en-US">
                        <a:effectLst/>
                        <a:highlight>
                          <a:srgbClr val="E4E3F0"/>
                        </a:highligh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4E3F0"/>
                    </a:solidFill>
                  </a:tcPr>
                </a:tc>
                <a:tc>
                  <a:txBody>
                    <a:bodyPr/>
                    <a:lstStyle/>
                    <a:p>
                      <a:pPr algn="ctr"/>
                      <a:r>
                        <a:rPr lang="en-US">
                          <a:effectLst/>
                          <a:latin typeface="Helvetica Neue"/>
                        </a:rPr>
                        <a:t>V</a:t>
                      </a:r>
                      <a:endParaRPr lang="en-US">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a:effectLst/>
                          <a:latin typeface="Helvetica Neue"/>
                        </a:rPr>
                        <a:t>W</a:t>
                      </a:r>
                      <a:endParaRPr lang="en-US">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a:effectLst/>
                          <a:latin typeface="Helvetica Neue"/>
                        </a:rPr>
                        <a:t>X</a:t>
                      </a:r>
                      <a:endParaRPr lang="en-US">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a:effectLst/>
                          <a:latin typeface="Helvetica Neue"/>
                        </a:rPr>
                        <a:t>Y</a:t>
                      </a:r>
                      <a:endParaRPr lang="en-US">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a:effectLst/>
                          <a:latin typeface="Helvetica Neue"/>
                        </a:rPr>
                        <a:t>Z</a:t>
                      </a:r>
                      <a:endParaRPr lang="en-US">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52489482"/>
                  </a:ext>
                </a:extLst>
              </a:tr>
            </a:tbl>
          </a:graphicData>
        </a:graphic>
      </p:graphicFrame>
      <p:graphicFrame>
        <p:nvGraphicFramePr>
          <p:cNvPr id="12" name="Table 11">
            <a:extLst>
              <a:ext uri="{FF2B5EF4-FFF2-40B4-BE49-F238E27FC236}">
                <a16:creationId xmlns:a16="http://schemas.microsoft.com/office/drawing/2014/main" id="{54BB9F0E-65A2-088A-5C4E-8DD41EEC229A}"/>
              </a:ext>
            </a:extLst>
          </p:cNvPr>
          <p:cNvGraphicFramePr>
            <a:graphicFrameLocks noGrp="1"/>
          </p:cNvGraphicFramePr>
          <p:nvPr>
            <p:extLst>
              <p:ext uri="{D42A27DB-BD31-4B8C-83A1-F6EECF244321}">
                <p14:modId xmlns:p14="http://schemas.microsoft.com/office/powerpoint/2010/main" val="1942761777"/>
              </p:ext>
            </p:extLst>
          </p:nvPr>
        </p:nvGraphicFramePr>
        <p:xfrm>
          <a:off x="5333999" y="4438135"/>
          <a:ext cx="6019549" cy="1628277"/>
        </p:xfrm>
        <a:graphic>
          <a:graphicData uri="http://schemas.openxmlformats.org/drawingml/2006/table">
            <a:tbl>
              <a:tblPr bandRow="1">
                <a:tableStyleId>{5C22544A-7EE6-4342-B048-85BDC9FD1C3A}</a:tableStyleId>
              </a:tblPr>
              <a:tblGrid>
                <a:gridCol w="1636919">
                  <a:extLst>
                    <a:ext uri="{9D8B030D-6E8A-4147-A177-3AD203B41FA5}">
                      <a16:colId xmlns:a16="http://schemas.microsoft.com/office/drawing/2014/main" val="340536105"/>
                    </a:ext>
                  </a:extLst>
                </a:gridCol>
                <a:gridCol w="876526">
                  <a:extLst>
                    <a:ext uri="{9D8B030D-6E8A-4147-A177-3AD203B41FA5}">
                      <a16:colId xmlns:a16="http://schemas.microsoft.com/office/drawing/2014/main" val="1898213018"/>
                    </a:ext>
                  </a:extLst>
                </a:gridCol>
                <a:gridCol w="876526">
                  <a:extLst>
                    <a:ext uri="{9D8B030D-6E8A-4147-A177-3AD203B41FA5}">
                      <a16:colId xmlns:a16="http://schemas.microsoft.com/office/drawing/2014/main" val="4222031728"/>
                    </a:ext>
                  </a:extLst>
                </a:gridCol>
                <a:gridCol w="876526">
                  <a:extLst>
                    <a:ext uri="{9D8B030D-6E8A-4147-A177-3AD203B41FA5}">
                      <a16:colId xmlns:a16="http://schemas.microsoft.com/office/drawing/2014/main" val="3115274304"/>
                    </a:ext>
                  </a:extLst>
                </a:gridCol>
                <a:gridCol w="876526">
                  <a:extLst>
                    <a:ext uri="{9D8B030D-6E8A-4147-A177-3AD203B41FA5}">
                      <a16:colId xmlns:a16="http://schemas.microsoft.com/office/drawing/2014/main" val="432922267"/>
                    </a:ext>
                  </a:extLst>
                </a:gridCol>
                <a:gridCol w="876526">
                  <a:extLst>
                    <a:ext uri="{9D8B030D-6E8A-4147-A177-3AD203B41FA5}">
                      <a16:colId xmlns:a16="http://schemas.microsoft.com/office/drawing/2014/main" val="571701243"/>
                    </a:ext>
                  </a:extLst>
                </a:gridCol>
              </a:tblGrid>
              <a:tr h="393837">
                <a:tc>
                  <a:txBody>
                    <a:bodyPr/>
                    <a:lstStyle/>
                    <a:p>
                      <a:pPr algn="ctr"/>
                      <a:r>
                        <a:rPr lang="en-US" dirty="0">
                          <a:effectLst/>
                          <a:highlight>
                            <a:srgbClr val="E4E3F0"/>
                          </a:highlight>
                          <a:latin typeface="Helvetica Neue"/>
                        </a:rPr>
                        <a:t>Letter</a:t>
                      </a:r>
                      <a:endParaRPr lang="en-US" dirty="0">
                        <a:effectLst/>
                        <a:highlight>
                          <a:srgbClr val="E4E3F0"/>
                        </a:highligh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4E3F0"/>
                    </a:solidFill>
                  </a:tcPr>
                </a:tc>
                <a:tc>
                  <a:txBody>
                    <a:bodyPr/>
                    <a:lstStyle/>
                    <a:p>
                      <a:pPr algn="ctr"/>
                      <a:r>
                        <a:rPr lang="en-US" dirty="0">
                          <a:effectLst/>
                          <a:latin typeface="Helvetica Neue"/>
                        </a:rPr>
                        <a:t>C</a:t>
                      </a:r>
                      <a:endParaRPr lang="en-US" dirty="0">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dirty="0">
                          <a:effectLst/>
                          <a:latin typeface="Helvetica Neue"/>
                        </a:rPr>
                        <a:t>Y</a:t>
                      </a:r>
                      <a:endParaRPr lang="en-US" dirty="0">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dirty="0">
                          <a:effectLst/>
                          <a:latin typeface="Helvetica Neue"/>
                        </a:rPr>
                        <a:t>B</a:t>
                      </a:r>
                      <a:endParaRPr lang="en-US" dirty="0">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dirty="0">
                          <a:effectLst/>
                          <a:latin typeface="Helvetica Neue"/>
                        </a:rPr>
                        <a:t>E</a:t>
                      </a:r>
                      <a:endParaRPr lang="en-US" dirty="0">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dirty="0">
                          <a:effectLst/>
                          <a:latin typeface="Helvetica Neue"/>
                        </a:rPr>
                        <a:t>R</a:t>
                      </a:r>
                      <a:endParaRPr lang="en-US" dirty="0">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47321921"/>
                  </a:ext>
                </a:extLst>
              </a:tr>
              <a:tr h="599318">
                <a:tc>
                  <a:txBody>
                    <a:bodyPr/>
                    <a:lstStyle/>
                    <a:p>
                      <a:pPr algn="ctr"/>
                      <a:r>
                        <a:rPr lang="en-US" dirty="0">
                          <a:effectLst/>
                          <a:highlight>
                            <a:srgbClr val="E4E3F0"/>
                          </a:highlight>
                          <a:latin typeface="Helvetica Neue"/>
                        </a:rPr>
                        <a:t>Horizontal coordinate:</a:t>
                      </a:r>
                      <a:endParaRPr lang="en-US" dirty="0">
                        <a:effectLst/>
                        <a:highlight>
                          <a:srgbClr val="E4E3F0"/>
                        </a:highligh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4E3F0"/>
                    </a:solidFill>
                  </a:tcPr>
                </a:tc>
                <a:tc>
                  <a:txBody>
                    <a:bodyPr/>
                    <a:lstStyle/>
                    <a:p>
                      <a:pPr algn="ctr"/>
                      <a:r>
                        <a:rPr lang="en-US" dirty="0">
                          <a:effectLst/>
                          <a:latin typeface="Helvetica Neue"/>
                        </a:rPr>
                        <a:t>3</a:t>
                      </a:r>
                      <a:endParaRPr lang="en-US" dirty="0">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dirty="0">
                          <a:effectLst/>
                          <a:latin typeface="Helvetica Neue"/>
                        </a:rPr>
                        <a:t>4</a:t>
                      </a:r>
                      <a:endParaRPr lang="en-US" dirty="0">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dirty="0">
                          <a:effectLst/>
                          <a:latin typeface="Helvetica Neue"/>
                        </a:rPr>
                        <a:t>2</a:t>
                      </a:r>
                      <a:endParaRPr lang="en-US" dirty="0">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dirty="0">
                          <a:effectLst/>
                          <a:latin typeface="Helvetica Neue"/>
                        </a:rPr>
                        <a:t>5</a:t>
                      </a:r>
                      <a:endParaRPr lang="en-US" dirty="0">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dirty="0">
                          <a:effectLst/>
                          <a:latin typeface="Helvetica Neue"/>
                        </a:rPr>
                        <a:t>2</a:t>
                      </a:r>
                      <a:endParaRPr lang="en-US" dirty="0">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72791546"/>
                  </a:ext>
                </a:extLst>
              </a:tr>
              <a:tr h="599318">
                <a:tc>
                  <a:txBody>
                    <a:bodyPr/>
                    <a:lstStyle/>
                    <a:p>
                      <a:pPr algn="ctr"/>
                      <a:r>
                        <a:rPr lang="en-US" dirty="0">
                          <a:effectLst/>
                          <a:highlight>
                            <a:srgbClr val="E4E3F0"/>
                          </a:highlight>
                          <a:latin typeface="Helvetica Neue"/>
                        </a:rPr>
                        <a:t>Vertical coordinate:</a:t>
                      </a:r>
                      <a:endParaRPr lang="en-US" dirty="0">
                        <a:effectLst/>
                        <a:highlight>
                          <a:srgbClr val="E4E3F0"/>
                        </a:highligh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4E3F0"/>
                    </a:solidFill>
                  </a:tcPr>
                </a:tc>
                <a:tc>
                  <a:txBody>
                    <a:bodyPr/>
                    <a:lstStyle/>
                    <a:p>
                      <a:pPr algn="ctr"/>
                      <a:r>
                        <a:rPr lang="en-US" dirty="0">
                          <a:effectLst/>
                          <a:latin typeface="Helvetica Neue"/>
                        </a:rPr>
                        <a:t>1</a:t>
                      </a:r>
                      <a:endParaRPr lang="en-US" dirty="0">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dirty="0">
                          <a:effectLst/>
                          <a:latin typeface="Helvetica Neue"/>
                        </a:rPr>
                        <a:t>5</a:t>
                      </a:r>
                      <a:endParaRPr lang="en-US" dirty="0">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dirty="0">
                          <a:effectLst/>
                          <a:latin typeface="Helvetica Neue"/>
                        </a:rPr>
                        <a:t>1</a:t>
                      </a:r>
                      <a:endParaRPr lang="en-US" dirty="0">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dirty="0">
                          <a:effectLst/>
                          <a:latin typeface="Helvetica Neue"/>
                        </a:rPr>
                        <a:t>1</a:t>
                      </a:r>
                      <a:endParaRPr lang="en-US" dirty="0">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dirty="0">
                          <a:effectLst/>
                          <a:latin typeface="Helvetica Neue"/>
                        </a:rPr>
                        <a:t>4</a:t>
                      </a:r>
                      <a:endParaRPr lang="en-US" dirty="0">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28140853"/>
                  </a:ext>
                </a:extLst>
              </a:tr>
            </a:tbl>
          </a:graphicData>
        </a:graphic>
      </p:graphicFrame>
      <p:graphicFrame>
        <p:nvGraphicFramePr>
          <p:cNvPr id="14" name="Table 13">
            <a:extLst>
              <a:ext uri="{FF2B5EF4-FFF2-40B4-BE49-F238E27FC236}">
                <a16:creationId xmlns:a16="http://schemas.microsoft.com/office/drawing/2014/main" id="{EC55F0FA-4940-4D98-200A-11034173B46A}"/>
              </a:ext>
            </a:extLst>
          </p:cNvPr>
          <p:cNvGraphicFramePr>
            <a:graphicFrameLocks noGrp="1"/>
          </p:cNvGraphicFramePr>
          <p:nvPr>
            <p:extLst>
              <p:ext uri="{D42A27DB-BD31-4B8C-83A1-F6EECF244321}">
                <p14:modId xmlns:p14="http://schemas.microsoft.com/office/powerpoint/2010/main" val="2528709006"/>
              </p:ext>
            </p:extLst>
          </p:nvPr>
        </p:nvGraphicFramePr>
        <p:xfrm>
          <a:off x="4602892" y="2594918"/>
          <a:ext cx="4460539" cy="1523215"/>
        </p:xfrm>
        <a:graphic>
          <a:graphicData uri="http://schemas.openxmlformats.org/drawingml/2006/table">
            <a:tbl>
              <a:tblPr bandRow="1">
                <a:tableStyleId>{5C22544A-7EE6-4342-B048-85BDC9FD1C3A}</a:tableStyleId>
              </a:tblPr>
              <a:tblGrid>
                <a:gridCol w="2154570">
                  <a:extLst>
                    <a:ext uri="{9D8B030D-6E8A-4147-A177-3AD203B41FA5}">
                      <a16:colId xmlns:a16="http://schemas.microsoft.com/office/drawing/2014/main" val="2551024376"/>
                    </a:ext>
                  </a:extLst>
                </a:gridCol>
                <a:gridCol w="2305969">
                  <a:extLst>
                    <a:ext uri="{9D8B030D-6E8A-4147-A177-3AD203B41FA5}">
                      <a16:colId xmlns:a16="http://schemas.microsoft.com/office/drawing/2014/main" val="1429133330"/>
                    </a:ext>
                  </a:extLst>
                </a:gridCol>
              </a:tblGrid>
              <a:tr h="705970">
                <a:tc>
                  <a:txBody>
                    <a:bodyPr/>
                    <a:lstStyle/>
                    <a:p>
                      <a:pPr algn="ctr"/>
                      <a:r>
                        <a:rPr lang="en-US">
                          <a:effectLst/>
                          <a:highlight>
                            <a:srgbClr val="E4E3F0"/>
                          </a:highlight>
                          <a:latin typeface="Helvetica Neue"/>
                        </a:rPr>
                        <a:t>Before encryption:</a:t>
                      </a:r>
                      <a:endParaRPr lang="en-US">
                        <a:effectLst/>
                        <a:highlight>
                          <a:srgbClr val="E4E3F0"/>
                        </a:highligh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4E3F0"/>
                    </a:solidFill>
                  </a:tcPr>
                </a:tc>
                <a:tc>
                  <a:txBody>
                    <a:bodyPr/>
                    <a:lstStyle/>
                    <a:p>
                      <a:pPr algn="ctr"/>
                      <a:r>
                        <a:rPr lang="en-US" dirty="0">
                          <a:effectLst/>
                          <a:latin typeface="Helvetica Neue"/>
                        </a:rPr>
                        <a:t>CYBER</a:t>
                      </a:r>
                      <a:endParaRPr lang="en-US" dirty="0">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81418024"/>
                  </a:ext>
                </a:extLst>
              </a:tr>
              <a:tr h="817245">
                <a:tc>
                  <a:txBody>
                    <a:bodyPr/>
                    <a:lstStyle/>
                    <a:p>
                      <a:pPr algn="ctr"/>
                      <a:r>
                        <a:rPr lang="en-US">
                          <a:effectLst/>
                          <a:highlight>
                            <a:srgbClr val="E4E3F0"/>
                          </a:highlight>
                          <a:latin typeface="Helvetica Neue"/>
                        </a:rPr>
                        <a:t>After encryption:</a:t>
                      </a:r>
                      <a:endParaRPr lang="en-US">
                        <a:effectLst/>
                        <a:highlight>
                          <a:srgbClr val="E4E3F0"/>
                        </a:highligh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4E3F0"/>
                    </a:solidFill>
                  </a:tcPr>
                </a:tc>
                <a:tc>
                  <a:txBody>
                    <a:bodyPr/>
                    <a:lstStyle/>
                    <a:p>
                      <a:pPr algn="ctr"/>
                      <a:r>
                        <a:rPr lang="en-US" dirty="0">
                          <a:effectLst/>
                          <a:latin typeface="Helvetica Neue"/>
                        </a:rPr>
                        <a:t>31 45 21 51 24</a:t>
                      </a:r>
                      <a:endParaRPr lang="en-US" dirty="0">
                        <a:effectLst/>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28627533"/>
                  </a:ext>
                </a:extLst>
              </a:tr>
            </a:tbl>
          </a:graphicData>
        </a:graphic>
      </p:graphicFrame>
    </p:spTree>
    <p:extLst>
      <p:ext uri="{BB962C8B-B14F-4D97-AF65-F5344CB8AC3E}">
        <p14:creationId xmlns:p14="http://schemas.microsoft.com/office/powerpoint/2010/main" val="23731584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A827412F-9D98-4FF1-964E-ACD0812AB1D7}"/>
              </a:ext>
            </a:extLst>
          </p:cNvPr>
          <p:cNvSpPr>
            <a:spLocks noGrp="1"/>
          </p:cNvSpPr>
          <p:nvPr>
            <p:ph type="title"/>
          </p:nvPr>
        </p:nvSpPr>
        <p:spPr/>
        <p:txBody>
          <a:bodyPr lIns="91440" tIns="45720" rIns="91440" bIns="45720" anchor="t"/>
          <a:lstStyle/>
          <a:p>
            <a:r>
              <a:rPr lang="en-GB" dirty="0">
                <a:latin typeface="Roboto"/>
                <a:ea typeface="Roboto"/>
                <a:cs typeface="Roboto"/>
              </a:rPr>
              <a:t>Transposition Cipher</a:t>
            </a:r>
            <a:endParaRPr lang="en-US" dirty="0"/>
          </a:p>
        </p:txBody>
      </p:sp>
      <p:sp>
        <p:nvSpPr>
          <p:cNvPr id="3" name="Slide Number Placeholder 2">
            <a:extLst>
              <a:ext uri="{FF2B5EF4-FFF2-40B4-BE49-F238E27FC236}">
                <a16:creationId xmlns:a16="http://schemas.microsoft.com/office/drawing/2014/main" id="{2D390EF5-7935-425E-89D0-7C552CDC4AD9}"/>
              </a:ext>
            </a:extLst>
          </p:cNvPr>
          <p:cNvSpPr>
            <a:spLocks noGrp="1"/>
          </p:cNvSpPr>
          <p:nvPr>
            <p:ph type="sldNum" sz="quarter" idx="10"/>
          </p:nvPr>
        </p:nvSpPr>
        <p:spPr/>
        <p:txBody>
          <a:bodyPr/>
          <a:lstStyle/>
          <a:p>
            <a:fld id="{CC1FAFA7-493E-49BA-8E70-4BF319AEABD7}" type="slidenum">
              <a:rPr lang="en-GB" smtClean="0"/>
              <a:pPr/>
              <a:t>5</a:t>
            </a:fld>
            <a:endParaRPr lang="en-GB"/>
          </a:p>
        </p:txBody>
      </p:sp>
      <p:sp>
        <p:nvSpPr>
          <p:cNvPr id="4" name="Footer Placeholder 3">
            <a:extLst>
              <a:ext uri="{FF2B5EF4-FFF2-40B4-BE49-F238E27FC236}">
                <a16:creationId xmlns:a16="http://schemas.microsoft.com/office/drawing/2014/main" id="{70151F38-6AAC-4F96-B436-D4BCC4CB0B36}"/>
              </a:ext>
            </a:extLst>
          </p:cNvPr>
          <p:cNvSpPr>
            <a:spLocks noGrp="1"/>
          </p:cNvSpPr>
          <p:nvPr>
            <p:ph type="ftr" sz="quarter" idx="11"/>
          </p:nvPr>
        </p:nvSpPr>
        <p:spPr/>
        <p:txBody>
          <a:bodyPr/>
          <a:lstStyle/>
          <a:p>
            <a:r>
              <a:rPr lang="en-GB" dirty="0"/>
              <a:t>computingatschool.org.uk</a:t>
            </a:r>
          </a:p>
        </p:txBody>
      </p:sp>
      <p:sp>
        <p:nvSpPr>
          <p:cNvPr id="9" name="Content Placeholder 8">
            <a:extLst>
              <a:ext uri="{FF2B5EF4-FFF2-40B4-BE49-F238E27FC236}">
                <a16:creationId xmlns:a16="http://schemas.microsoft.com/office/drawing/2014/main" id="{377ED149-6356-49F7-91C2-FF7F77F2DA45}"/>
              </a:ext>
            </a:extLst>
          </p:cNvPr>
          <p:cNvSpPr>
            <a:spLocks noGrp="1"/>
          </p:cNvSpPr>
          <p:nvPr>
            <p:ph sz="quarter" idx="12"/>
          </p:nvPr>
        </p:nvSpPr>
        <p:spPr/>
        <p:txBody>
          <a:bodyPr lIns="91440" tIns="45720" rIns="91440" bIns="45720" anchor="t">
            <a:normAutofit/>
          </a:bodyPr>
          <a:lstStyle/>
          <a:p>
            <a:r>
              <a:rPr lang="en-GB">
                <a:latin typeface="Roboto"/>
                <a:ea typeface="Roboto"/>
                <a:cs typeface="Roboto"/>
              </a:rPr>
              <a:t>A Transposition Cipher is one which rearranges the order of the letters in the ciphertext (encoded text). One example of a transposition cipher, is to reverse the order of the letters in a plaintext, for example:</a:t>
            </a:r>
            <a:endParaRPr lang="en-GB" dirty="0">
              <a:latin typeface="Roboto"/>
              <a:ea typeface="Roboto"/>
              <a:cs typeface="Roboto"/>
            </a:endParaRPr>
          </a:p>
          <a:p>
            <a:endParaRPr lang="en-GB" dirty="0">
              <a:latin typeface="Roboto"/>
              <a:ea typeface="Roboto"/>
              <a:cs typeface="Roboto"/>
            </a:endParaRPr>
          </a:p>
          <a:p>
            <a:endParaRPr lang="en-GB" dirty="0">
              <a:latin typeface="Roboto"/>
              <a:ea typeface="Roboto"/>
              <a:cs typeface="Roboto"/>
            </a:endParaRPr>
          </a:p>
          <a:p>
            <a:endParaRPr lang="en-GB" dirty="0">
              <a:latin typeface="Roboto"/>
              <a:ea typeface="Roboto"/>
              <a:cs typeface="Roboto"/>
            </a:endParaRPr>
          </a:p>
          <a:p>
            <a:endParaRPr lang="en-US">
              <a:latin typeface="Roboto"/>
              <a:ea typeface="Roboto"/>
              <a:cs typeface="Roboto"/>
            </a:endParaRPr>
          </a:p>
          <a:p>
            <a:endParaRPr lang="en-GB" dirty="0">
              <a:latin typeface="Roboto"/>
              <a:ea typeface="Roboto"/>
              <a:cs typeface="Roboto"/>
            </a:endParaRPr>
          </a:p>
        </p:txBody>
      </p:sp>
      <p:graphicFrame>
        <p:nvGraphicFramePr>
          <p:cNvPr id="10" name="Table 9">
            <a:extLst>
              <a:ext uri="{FF2B5EF4-FFF2-40B4-BE49-F238E27FC236}">
                <a16:creationId xmlns:a16="http://schemas.microsoft.com/office/drawing/2014/main" id="{BABE5DEB-CA60-8398-5C7F-1CF270596472}"/>
              </a:ext>
            </a:extLst>
          </p:cNvPr>
          <p:cNvGraphicFramePr>
            <a:graphicFrameLocks noGrp="1"/>
          </p:cNvGraphicFramePr>
          <p:nvPr>
            <p:extLst>
              <p:ext uri="{D42A27DB-BD31-4B8C-83A1-F6EECF244321}">
                <p14:modId xmlns:p14="http://schemas.microsoft.com/office/powerpoint/2010/main" val="3917933152"/>
              </p:ext>
            </p:extLst>
          </p:nvPr>
        </p:nvGraphicFramePr>
        <p:xfrm>
          <a:off x="2018269" y="2172730"/>
          <a:ext cx="8168639" cy="1280160"/>
        </p:xfrm>
        <a:graphic>
          <a:graphicData uri="http://schemas.openxmlformats.org/drawingml/2006/table">
            <a:tbl>
              <a:tblPr firstRow="1" bandRow="1">
                <a:tableStyleId>{5C22544A-7EE6-4342-B048-85BDC9FD1C3A}</a:tableStyleId>
              </a:tblPr>
              <a:tblGrid>
                <a:gridCol w="1299882">
                  <a:extLst>
                    <a:ext uri="{9D8B030D-6E8A-4147-A177-3AD203B41FA5}">
                      <a16:colId xmlns:a16="http://schemas.microsoft.com/office/drawing/2014/main" val="2201396336"/>
                    </a:ext>
                  </a:extLst>
                </a:gridCol>
                <a:gridCol w="6868757">
                  <a:extLst>
                    <a:ext uri="{9D8B030D-6E8A-4147-A177-3AD203B41FA5}">
                      <a16:colId xmlns:a16="http://schemas.microsoft.com/office/drawing/2014/main" val="921611699"/>
                    </a:ext>
                  </a:extLst>
                </a:gridCol>
              </a:tblGrid>
              <a:tr h="358588">
                <a:tc>
                  <a:txBody>
                    <a:bodyPr/>
                    <a:lstStyle/>
                    <a:p>
                      <a:r>
                        <a:rPr lang="en-US" dirty="0"/>
                        <a:t>Plaintext</a:t>
                      </a:r>
                      <a:endParaRPr lang="en-US"/>
                    </a:p>
                  </a:txBody>
                  <a:tcPr/>
                </a:tc>
                <a:tc>
                  <a:txBody>
                    <a:bodyPr/>
                    <a:lstStyle/>
                    <a:p>
                      <a:pPr lvl="0" algn="ctr">
                        <a:lnSpc>
                          <a:spcPct val="100000"/>
                        </a:lnSpc>
                        <a:spcBef>
                          <a:spcPts val="0"/>
                        </a:spcBef>
                        <a:spcAft>
                          <a:spcPts val="0"/>
                        </a:spcAft>
                        <a:buNone/>
                      </a:pPr>
                      <a:r>
                        <a:rPr lang="en-US" sz="1800" b="1" kern="1200" noProof="0">
                          <a:solidFill>
                            <a:schemeClr val="lt1"/>
                          </a:solidFill>
                          <a:latin typeface="+mn-lt"/>
                          <a:ea typeface="+mn-ea"/>
                          <a:cs typeface="+mn-cs"/>
                        </a:rPr>
                        <a:t>THIS MESSAGE HAS BEEN WRITTEN BACKWARDS</a:t>
                      </a:r>
                      <a:endParaRPr lang="en-US" sz="1800" b="1" kern="1200">
                        <a:solidFill>
                          <a:schemeClr val="lt1"/>
                        </a:solidFill>
                        <a:latin typeface="+mn-lt"/>
                        <a:ea typeface="+mn-ea"/>
                        <a:cs typeface="+mn-cs"/>
                      </a:endParaRPr>
                    </a:p>
                    <a:p>
                      <a:pPr lvl="0" algn="ctr">
                        <a:buNone/>
                      </a:pPr>
                      <a:endParaRPr lang="en-US" dirty="0"/>
                    </a:p>
                  </a:txBody>
                  <a:tcPr/>
                </a:tc>
                <a:extLst>
                  <a:ext uri="{0D108BD9-81ED-4DB2-BD59-A6C34878D82A}">
                    <a16:rowId xmlns:a16="http://schemas.microsoft.com/office/drawing/2014/main" val="1145954127"/>
                  </a:ext>
                </a:extLst>
              </a:tr>
              <a:tr h="370840">
                <a:tc>
                  <a:txBody>
                    <a:bodyPr/>
                    <a:lstStyle/>
                    <a:p>
                      <a:r>
                        <a:rPr lang="en-US" dirty="0"/>
                        <a:t>Ciphertext</a:t>
                      </a:r>
                      <a:endParaRPr lang="en-US"/>
                    </a:p>
                  </a:txBody>
                  <a:tcPr/>
                </a:tc>
                <a:tc>
                  <a:txBody>
                    <a:bodyPr/>
                    <a:lstStyle/>
                    <a:p>
                      <a:pPr lvl="0" algn="ctr">
                        <a:lnSpc>
                          <a:spcPct val="100000"/>
                        </a:lnSpc>
                        <a:spcBef>
                          <a:spcPts val="0"/>
                        </a:spcBef>
                        <a:spcAft>
                          <a:spcPts val="0"/>
                        </a:spcAft>
                        <a:buNone/>
                      </a:pPr>
                      <a:r>
                        <a:rPr lang="en-US" sz="1800" kern="1200" noProof="0">
                          <a:solidFill>
                            <a:schemeClr val="dk1"/>
                          </a:solidFill>
                          <a:latin typeface="+mn-lt"/>
                          <a:ea typeface="+mn-ea"/>
                          <a:cs typeface="+mn-cs"/>
                        </a:rPr>
                        <a:t>SDRAWKCAB NETTIRW NEEB SAH EGASSEM SIHT</a:t>
                      </a:r>
                      <a:endParaRPr lang="en-US" sz="1800" kern="1200">
                        <a:solidFill>
                          <a:schemeClr val="dk1"/>
                        </a:solidFill>
                        <a:latin typeface="+mn-lt"/>
                        <a:ea typeface="+mn-ea"/>
                        <a:cs typeface="+mn-cs"/>
                      </a:endParaRPr>
                    </a:p>
                    <a:p>
                      <a:pPr lvl="0" algn="ctr">
                        <a:buNone/>
                      </a:pPr>
                      <a:endParaRPr lang="en-US" dirty="0"/>
                    </a:p>
                  </a:txBody>
                  <a:tcPr/>
                </a:tc>
                <a:extLst>
                  <a:ext uri="{0D108BD9-81ED-4DB2-BD59-A6C34878D82A}">
                    <a16:rowId xmlns:a16="http://schemas.microsoft.com/office/drawing/2014/main" val="32660927"/>
                  </a:ext>
                </a:extLst>
              </a:tr>
            </a:tbl>
          </a:graphicData>
        </a:graphic>
      </p:graphicFrame>
      <p:sp>
        <p:nvSpPr>
          <p:cNvPr id="11" name="TextBox 10">
            <a:extLst>
              <a:ext uri="{FF2B5EF4-FFF2-40B4-BE49-F238E27FC236}">
                <a16:creationId xmlns:a16="http://schemas.microsoft.com/office/drawing/2014/main" id="{E7C8D663-ACFA-2CE9-1C3A-7517FAB869BE}"/>
              </a:ext>
            </a:extLst>
          </p:cNvPr>
          <p:cNvSpPr txBox="1"/>
          <p:nvPr/>
        </p:nvSpPr>
        <p:spPr>
          <a:xfrm>
            <a:off x="842319" y="4024184"/>
            <a:ext cx="2743200" cy="203132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solidFill>
                  <a:srgbClr val="151615"/>
                </a:solidFill>
                <a:latin typeface="Roboto"/>
                <a:ea typeface="Roboto"/>
                <a:cs typeface="Roboto"/>
              </a:rPr>
              <a:t>Another example is to rearrange the letters into rows and  columns. In the following example, the message has been rearranged into four rows and four columns: </a:t>
            </a:r>
          </a:p>
        </p:txBody>
      </p:sp>
      <p:graphicFrame>
        <p:nvGraphicFramePr>
          <p:cNvPr id="15" name="Table 14">
            <a:extLst>
              <a:ext uri="{FF2B5EF4-FFF2-40B4-BE49-F238E27FC236}">
                <a16:creationId xmlns:a16="http://schemas.microsoft.com/office/drawing/2014/main" id="{F769E61C-8BDA-67B0-33A7-3632F4DFFCB5}"/>
              </a:ext>
            </a:extLst>
          </p:cNvPr>
          <p:cNvGraphicFramePr>
            <a:graphicFrameLocks noGrp="1"/>
          </p:cNvGraphicFramePr>
          <p:nvPr>
            <p:extLst>
              <p:ext uri="{D42A27DB-BD31-4B8C-83A1-F6EECF244321}">
                <p14:modId xmlns:p14="http://schemas.microsoft.com/office/powerpoint/2010/main" val="2768343778"/>
              </p:ext>
            </p:extLst>
          </p:nvPr>
        </p:nvGraphicFramePr>
        <p:xfrm>
          <a:off x="3585338" y="3863494"/>
          <a:ext cx="3855589" cy="2655792"/>
        </p:xfrm>
        <a:graphic>
          <a:graphicData uri="http://schemas.openxmlformats.org/drawingml/2006/table">
            <a:tbl>
              <a:tblPr bandRow="1">
                <a:tableStyleId>{5C22544A-7EE6-4342-B048-85BDC9FD1C3A}</a:tableStyleId>
              </a:tblPr>
              <a:tblGrid>
                <a:gridCol w="965772">
                  <a:extLst>
                    <a:ext uri="{9D8B030D-6E8A-4147-A177-3AD203B41FA5}">
                      <a16:colId xmlns:a16="http://schemas.microsoft.com/office/drawing/2014/main" val="882355208"/>
                    </a:ext>
                  </a:extLst>
                </a:gridCol>
                <a:gridCol w="965772">
                  <a:extLst>
                    <a:ext uri="{9D8B030D-6E8A-4147-A177-3AD203B41FA5}">
                      <a16:colId xmlns:a16="http://schemas.microsoft.com/office/drawing/2014/main" val="1605682176"/>
                    </a:ext>
                  </a:extLst>
                </a:gridCol>
                <a:gridCol w="965772">
                  <a:extLst>
                    <a:ext uri="{9D8B030D-6E8A-4147-A177-3AD203B41FA5}">
                      <a16:colId xmlns:a16="http://schemas.microsoft.com/office/drawing/2014/main" val="652064962"/>
                    </a:ext>
                  </a:extLst>
                </a:gridCol>
                <a:gridCol w="958273">
                  <a:extLst>
                    <a:ext uri="{9D8B030D-6E8A-4147-A177-3AD203B41FA5}">
                      <a16:colId xmlns:a16="http://schemas.microsoft.com/office/drawing/2014/main" val="3709934702"/>
                    </a:ext>
                  </a:extLst>
                </a:gridCol>
              </a:tblGrid>
              <a:tr h="659369">
                <a:tc>
                  <a:txBody>
                    <a:bodyPr/>
                    <a:lstStyle/>
                    <a:p>
                      <a:pPr algn="ctr"/>
                      <a:r>
                        <a:rPr lang="en-US" dirty="0">
                          <a:solidFill>
                            <a:srgbClr val="084258"/>
                          </a:solidFill>
                          <a:effectLst/>
                          <a:latin typeface="Helvetica"/>
                        </a:rPr>
                        <a:t>C</a:t>
                      </a:r>
                      <a:endParaRPr lang="en-US" dirty="0">
                        <a:effectLst/>
                        <a:latin typeface="Helvetica"/>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dirty="0">
                          <a:solidFill>
                            <a:srgbClr val="084258"/>
                          </a:solidFill>
                          <a:effectLst/>
                          <a:latin typeface="Helvetica"/>
                        </a:rPr>
                        <a:t>O</a:t>
                      </a:r>
                      <a:endParaRPr lang="en-US" dirty="0">
                        <a:effectLst/>
                        <a:latin typeface="Helvetica"/>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dirty="0">
                          <a:solidFill>
                            <a:srgbClr val="084258"/>
                          </a:solidFill>
                          <a:effectLst/>
                          <a:latin typeface="Helvetica"/>
                        </a:rPr>
                        <a:t>E</a:t>
                      </a:r>
                      <a:endParaRPr lang="en-US" dirty="0">
                        <a:effectLst/>
                        <a:latin typeface="Helvetica"/>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dirty="0">
                          <a:solidFill>
                            <a:srgbClr val="084258"/>
                          </a:solidFill>
                          <a:effectLst/>
                          <a:latin typeface="Helvetica"/>
                        </a:rPr>
                        <a:t>H</a:t>
                      </a:r>
                      <a:endParaRPr lang="en-US" dirty="0">
                        <a:effectLst/>
                        <a:latin typeface="Helvetica"/>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49924363"/>
                  </a:ext>
                </a:extLst>
              </a:tr>
              <a:tr h="668527">
                <a:tc>
                  <a:txBody>
                    <a:bodyPr/>
                    <a:lstStyle/>
                    <a:p>
                      <a:pPr algn="ctr"/>
                      <a:r>
                        <a:rPr lang="en-US" dirty="0">
                          <a:solidFill>
                            <a:srgbClr val="084258"/>
                          </a:solidFill>
                          <a:effectLst/>
                          <a:latin typeface="Helvetica"/>
                        </a:rPr>
                        <a:t>A</a:t>
                      </a:r>
                      <a:endParaRPr lang="en-US" dirty="0">
                        <a:effectLst/>
                        <a:latin typeface="Helvetica"/>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dirty="0">
                          <a:solidFill>
                            <a:srgbClr val="084258"/>
                          </a:solidFill>
                          <a:effectLst/>
                          <a:latin typeface="Helvetica"/>
                        </a:rPr>
                        <a:t>U</a:t>
                      </a:r>
                      <a:endParaRPr lang="en-US" dirty="0">
                        <a:effectLst/>
                        <a:latin typeface="Helvetica"/>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dirty="0">
                          <a:solidFill>
                            <a:srgbClr val="084258"/>
                          </a:solidFill>
                          <a:effectLst/>
                          <a:latin typeface="Helvetica"/>
                        </a:rPr>
                        <a:t>A</a:t>
                      </a:r>
                      <a:endParaRPr lang="en-US" dirty="0">
                        <a:effectLst/>
                        <a:latin typeface="Helvetica"/>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dirty="0">
                          <a:solidFill>
                            <a:srgbClr val="084258"/>
                          </a:solidFill>
                          <a:effectLst/>
                          <a:latin typeface="Helvetica"/>
                        </a:rPr>
                        <a:t>I</a:t>
                      </a:r>
                      <a:endParaRPr lang="en-US" dirty="0">
                        <a:effectLst/>
                        <a:latin typeface="Helvetica"/>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81708330"/>
                  </a:ext>
                </a:extLst>
              </a:tr>
              <a:tr h="659369">
                <a:tc>
                  <a:txBody>
                    <a:bodyPr/>
                    <a:lstStyle/>
                    <a:p>
                      <a:pPr algn="ctr"/>
                      <a:r>
                        <a:rPr lang="en-US" dirty="0">
                          <a:solidFill>
                            <a:srgbClr val="084258"/>
                          </a:solidFill>
                          <a:effectLst/>
                          <a:latin typeface="Helvetica"/>
                        </a:rPr>
                        <a:t>N</a:t>
                      </a:r>
                      <a:endParaRPr lang="en-US" dirty="0">
                        <a:effectLst/>
                        <a:latin typeface="Helvetica"/>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dirty="0">
                          <a:solidFill>
                            <a:srgbClr val="084258"/>
                          </a:solidFill>
                          <a:effectLst/>
                          <a:latin typeface="Helvetica"/>
                        </a:rPr>
                        <a:t>B</a:t>
                      </a:r>
                      <a:endParaRPr lang="en-US" dirty="0">
                        <a:effectLst/>
                        <a:latin typeface="Helvetica"/>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dirty="0">
                          <a:solidFill>
                            <a:srgbClr val="084258"/>
                          </a:solidFill>
                          <a:effectLst/>
                          <a:latin typeface="Helvetica"/>
                        </a:rPr>
                        <a:t>K</a:t>
                      </a:r>
                      <a:endParaRPr lang="en-US" dirty="0">
                        <a:effectLst/>
                        <a:latin typeface="Helvetica"/>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dirty="0">
                          <a:solidFill>
                            <a:srgbClr val="084258"/>
                          </a:solidFill>
                          <a:effectLst/>
                          <a:latin typeface="Helvetica"/>
                        </a:rPr>
                        <a:t>S</a:t>
                      </a:r>
                      <a:endParaRPr lang="en-US" dirty="0">
                        <a:effectLst/>
                        <a:latin typeface="Helvetica"/>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57591118"/>
                  </a:ext>
                </a:extLst>
              </a:tr>
              <a:tr h="668527">
                <a:tc>
                  <a:txBody>
                    <a:bodyPr/>
                    <a:lstStyle/>
                    <a:p>
                      <a:pPr algn="ctr"/>
                      <a:r>
                        <a:rPr lang="en-US" dirty="0">
                          <a:solidFill>
                            <a:srgbClr val="084258"/>
                          </a:solidFill>
                          <a:effectLst/>
                          <a:latin typeface="Helvetica"/>
                        </a:rPr>
                        <a:t>Y</a:t>
                      </a:r>
                      <a:endParaRPr lang="en-US" dirty="0">
                        <a:effectLst/>
                        <a:latin typeface="Helvetica"/>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dirty="0">
                          <a:solidFill>
                            <a:srgbClr val="084258"/>
                          </a:solidFill>
                          <a:effectLst/>
                          <a:latin typeface="Helvetica"/>
                        </a:rPr>
                        <a:t>R</a:t>
                      </a:r>
                      <a:endParaRPr lang="en-US" dirty="0">
                        <a:effectLst/>
                        <a:latin typeface="Helvetica"/>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dirty="0">
                          <a:solidFill>
                            <a:srgbClr val="084258"/>
                          </a:solidFill>
                          <a:effectLst/>
                          <a:latin typeface="Helvetica"/>
                        </a:rPr>
                        <a:t>T</a:t>
                      </a:r>
                      <a:endParaRPr lang="en-US" dirty="0">
                        <a:effectLst/>
                        <a:latin typeface="Helvetica"/>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dirty="0">
                          <a:solidFill>
                            <a:srgbClr val="084258"/>
                          </a:solidFill>
                          <a:effectLst/>
                          <a:latin typeface="Helvetica"/>
                        </a:rPr>
                        <a:t>?</a:t>
                      </a:r>
                      <a:endParaRPr lang="en-US" dirty="0">
                        <a:effectLst/>
                        <a:latin typeface="Helvetica"/>
                      </a:endParaRPr>
                    </a:p>
                  </a:txBody>
                  <a:tcPr marL="34290" marR="34290" marT="34290" marB="3429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46257421"/>
                  </a:ext>
                </a:extLst>
              </a:tr>
            </a:tbl>
          </a:graphicData>
        </a:graphic>
      </p:graphicFrame>
      <p:graphicFrame>
        <p:nvGraphicFramePr>
          <p:cNvPr id="17" name="Table 16">
            <a:extLst>
              <a:ext uri="{FF2B5EF4-FFF2-40B4-BE49-F238E27FC236}">
                <a16:creationId xmlns:a16="http://schemas.microsoft.com/office/drawing/2014/main" id="{CAE50AB8-27A4-5DAA-3EEC-96C9D6BA977A}"/>
              </a:ext>
            </a:extLst>
          </p:cNvPr>
          <p:cNvGraphicFramePr>
            <a:graphicFrameLocks noGrp="1"/>
          </p:cNvGraphicFramePr>
          <p:nvPr>
            <p:extLst>
              <p:ext uri="{D42A27DB-BD31-4B8C-83A1-F6EECF244321}">
                <p14:modId xmlns:p14="http://schemas.microsoft.com/office/powerpoint/2010/main" val="1040661235"/>
              </p:ext>
            </p:extLst>
          </p:nvPr>
        </p:nvGraphicFramePr>
        <p:xfrm>
          <a:off x="7757576" y="4253393"/>
          <a:ext cx="4112064" cy="1255052"/>
        </p:xfrm>
        <a:graphic>
          <a:graphicData uri="http://schemas.openxmlformats.org/drawingml/2006/table">
            <a:tbl>
              <a:tblPr bandRow="1">
                <a:tableStyleId>{5C22544A-7EE6-4342-B048-85BDC9FD1C3A}</a:tableStyleId>
              </a:tblPr>
              <a:tblGrid>
                <a:gridCol w="1109382">
                  <a:extLst>
                    <a:ext uri="{9D8B030D-6E8A-4147-A177-3AD203B41FA5}">
                      <a16:colId xmlns:a16="http://schemas.microsoft.com/office/drawing/2014/main" val="805596625"/>
                    </a:ext>
                  </a:extLst>
                </a:gridCol>
                <a:gridCol w="3002682">
                  <a:extLst>
                    <a:ext uri="{9D8B030D-6E8A-4147-A177-3AD203B41FA5}">
                      <a16:colId xmlns:a16="http://schemas.microsoft.com/office/drawing/2014/main" val="601615731"/>
                    </a:ext>
                  </a:extLst>
                </a:gridCol>
              </a:tblGrid>
              <a:tr h="627526">
                <a:tc>
                  <a:txBody>
                    <a:bodyPr/>
                    <a:lstStyle/>
                    <a:p>
                      <a:pPr rtl="0" fontAlgn="base"/>
                      <a:r>
                        <a:rPr lang="en-US" sz="1800" b="1" dirty="0">
                          <a:solidFill>
                            <a:srgbClr val="FFFFFF"/>
                          </a:solidFill>
                          <a:effectLst/>
                          <a:highlight>
                            <a:srgbClr val="00546C"/>
                          </a:highlight>
                          <a:latin typeface="Arial"/>
                        </a:rPr>
                        <a:t>Plaintext</a:t>
                      </a:r>
                      <a:endParaRPr lang="en-US" b="1" dirty="0">
                        <a:solidFill>
                          <a:srgbClr val="FFFFFF"/>
                        </a:solidFill>
                        <a:effectLst/>
                        <a:highlight>
                          <a:srgbClr val="00546C"/>
                        </a:highlight>
                        <a:latin typeface="Arial"/>
                      </a:endParaRPr>
                    </a:p>
                  </a:txBody>
                  <a:tcPr marL="77724" marR="77724" marT="38862" marB="38862">
                    <a:lnL w="10792" cap="flat" cmpd="sng" algn="ctr">
                      <a:solidFill>
                        <a:srgbClr val="FFFFFF"/>
                      </a:solidFill>
                      <a:prstDash val="solid"/>
                      <a:round/>
                      <a:headEnd type="none" w="med" len="med"/>
                      <a:tailEnd type="none" w="med" len="med"/>
                    </a:lnL>
                    <a:lnR w="10792" cap="flat" cmpd="sng" algn="ctr">
                      <a:solidFill>
                        <a:srgbClr val="FFFFFF"/>
                      </a:solidFill>
                      <a:prstDash val="solid"/>
                      <a:round/>
                      <a:headEnd type="none" w="med" len="med"/>
                      <a:tailEnd type="none" w="med" len="med"/>
                    </a:lnR>
                    <a:lnT w="10792" cap="flat" cmpd="sng" algn="ctr">
                      <a:solidFill>
                        <a:srgbClr val="FFFFFF"/>
                      </a:solidFill>
                      <a:prstDash val="solid"/>
                      <a:round/>
                      <a:headEnd type="none" w="med" len="med"/>
                      <a:tailEnd type="none" w="med" len="med"/>
                    </a:lnT>
                    <a:lnB w="32385" cap="flat" cmpd="sng" algn="ctr">
                      <a:solidFill>
                        <a:srgbClr val="FFFFFF"/>
                      </a:solidFill>
                      <a:prstDash val="solid"/>
                      <a:round/>
                      <a:headEnd type="none" w="med" len="med"/>
                      <a:tailEnd type="none" w="med" len="med"/>
                    </a:lnB>
                    <a:solidFill>
                      <a:srgbClr val="00546C"/>
                    </a:solidFill>
                  </a:tcPr>
                </a:tc>
                <a:tc>
                  <a:txBody>
                    <a:bodyPr/>
                    <a:lstStyle/>
                    <a:p>
                      <a:pPr lvl="0" algn="ctr">
                        <a:buNone/>
                      </a:pPr>
                      <a:r>
                        <a:rPr lang="en-US" sz="1800" b="1" dirty="0">
                          <a:solidFill>
                            <a:srgbClr val="FFFFFF"/>
                          </a:solidFill>
                          <a:effectLst/>
                          <a:highlight>
                            <a:srgbClr val="00546C"/>
                          </a:highlight>
                          <a:latin typeface="Arial"/>
                        </a:rPr>
                        <a:t>CANYOUBREAKTHIS?</a:t>
                      </a:r>
                    </a:p>
                  </a:txBody>
                  <a:tcPr marL="77724" marR="77724" marT="38862" marB="38862">
                    <a:lnL w="10792" cap="flat" cmpd="sng" algn="ctr">
                      <a:solidFill>
                        <a:srgbClr val="FFFFFF"/>
                      </a:solidFill>
                      <a:prstDash val="solid"/>
                      <a:round/>
                      <a:headEnd type="none" w="med" len="med"/>
                      <a:tailEnd type="none" w="med" len="med"/>
                    </a:lnL>
                    <a:lnR w="10792" cap="flat" cmpd="sng" algn="ctr">
                      <a:solidFill>
                        <a:srgbClr val="FFFFFF"/>
                      </a:solidFill>
                      <a:prstDash val="solid"/>
                      <a:round/>
                      <a:headEnd type="none" w="med" len="med"/>
                      <a:tailEnd type="none" w="med" len="med"/>
                    </a:lnR>
                    <a:lnT w="10792" cap="flat" cmpd="sng" algn="ctr">
                      <a:solidFill>
                        <a:srgbClr val="FFFFFF"/>
                      </a:solidFill>
                      <a:prstDash val="solid"/>
                      <a:round/>
                      <a:headEnd type="none" w="med" len="med"/>
                      <a:tailEnd type="none" w="med" len="med"/>
                    </a:lnT>
                    <a:lnB w="32385" cap="flat" cmpd="sng" algn="ctr">
                      <a:solidFill>
                        <a:srgbClr val="FFFFFF"/>
                      </a:solidFill>
                      <a:prstDash val="solid"/>
                      <a:round/>
                      <a:headEnd type="none" w="med" len="med"/>
                      <a:tailEnd type="none" w="med" len="med"/>
                    </a:lnB>
                    <a:solidFill>
                      <a:srgbClr val="00546C"/>
                    </a:solidFill>
                  </a:tcPr>
                </a:tc>
                <a:extLst>
                  <a:ext uri="{0D108BD9-81ED-4DB2-BD59-A6C34878D82A}">
                    <a16:rowId xmlns:a16="http://schemas.microsoft.com/office/drawing/2014/main" val="755977332"/>
                  </a:ext>
                </a:extLst>
              </a:tr>
              <a:tr h="627526">
                <a:tc>
                  <a:txBody>
                    <a:bodyPr/>
                    <a:lstStyle/>
                    <a:p>
                      <a:pPr rtl="0" fontAlgn="base"/>
                      <a:r>
                        <a:rPr lang="en-US" sz="1800" dirty="0">
                          <a:effectLst/>
                          <a:highlight>
                            <a:srgbClr val="CBD1D4"/>
                          </a:highlight>
                          <a:latin typeface="Arial"/>
                        </a:rPr>
                        <a:t>Ciphertext</a:t>
                      </a:r>
                      <a:endParaRPr lang="en-US" dirty="0">
                        <a:effectLst/>
                        <a:highlight>
                          <a:srgbClr val="CBD1D4"/>
                        </a:highlight>
                        <a:latin typeface="Arial"/>
                      </a:endParaRPr>
                    </a:p>
                  </a:txBody>
                  <a:tcPr marL="77724" marR="77724" marT="38862" marB="38862">
                    <a:lnL w="10792" cap="flat" cmpd="sng" algn="ctr">
                      <a:solidFill>
                        <a:srgbClr val="FFFFFF"/>
                      </a:solidFill>
                      <a:prstDash val="solid"/>
                      <a:round/>
                      <a:headEnd type="none" w="med" len="med"/>
                      <a:tailEnd type="none" w="med" len="med"/>
                    </a:lnL>
                    <a:lnR w="10792" cap="flat" cmpd="sng" algn="ctr">
                      <a:solidFill>
                        <a:srgbClr val="FFFFFF"/>
                      </a:solidFill>
                      <a:prstDash val="solid"/>
                      <a:round/>
                      <a:headEnd type="none" w="med" len="med"/>
                      <a:tailEnd type="none" w="med" len="med"/>
                    </a:lnR>
                    <a:lnT w="32385" cap="flat" cmpd="sng" algn="ctr">
                      <a:solidFill>
                        <a:srgbClr val="FFFFFF"/>
                      </a:solidFill>
                      <a:prstDash val="solid"/>
                      <a:round/>
                      <a:headEnd type="none" w="med" len="med"/>
                      <a:tailEnd type="none" w="med" len="med"/>
                    </a:lnT>
                    <a:lnB w="10792" cap="flat" cmpd="sng" algn="ctr">
                      <a:solidFill>
                        <a:srgbClr val="FFFFFF"/>
                      </a:solidFill>
                      <a:prstDash val="solid"/>
                      <a:round/>
                      <a:headEnd type="none" w="med" len="med"/>
                      <a:tailEnd type="none" w="med" len="med"/>
                    </a:lnB>
                    <a:solidFill>
                      <a:srgbClr val="CBD1D4"/>
                    </a:solidFill>
                  </a:tcPr>
                </a:tc>
                <a:tc>
                  <a:txBody>
                    <a:bodyPr/>
                    <a:lstStyle/>
                    <a:p>
                      <a:pPr lvl="0" algn="ctr">
                        <a:lnSpc>
                          <a:spcPct val="100000"/>
                        </a:lnSpc>
                        <a:spcBef>
                          <a:spcPts val="0"/>
                        </a:spcBef>
                        <a:spcAft>
                          <a:spcPts val="0"/>
                        </a:spcAft>
                        <a:buNone/>
                      </a:pPr>
                      <a:r>
                        <a:rPr lang="en-US" sz="1800" kern="1200" noProof="0" dirty="0">
                          <a:solidFill>
                            <a:schemeClr val="dk1"/>
                          </a:solidFill>
                          <a:effectLst/>
                          <a:highlight>
                            <a:srgbClr val="CBD1D4"/>
                          </a:highlight>
                          <a:latin typeface="Arial"/>
                          <a:ea typeface="+mn-ea"/>
                          <a:cs typeface="+mn-cs"/>
                        </a:rPr>
                        <a:t>COEHAUAINBKSYRT?</a:t>
                      </a:r>
                      <a:endParaRPr lang="en-US" sz="1800" kern="1200" dirty="0">
                        <a:solidFill>
                          <a:schemeClr val="dk1"/>
                        </a:solidFill>
                        <a:effectLst/>
                        <a:highlight>
                          <a:srgbClr val="CBD1D4"/>
                        </a:highlight>
                        <a:latin typeface="Arial"/>
                        <a:ea typeface="+mn-ea"/>
                        <a:cs typeface="+mn-cs"/>
                      </a:endParaRPr>
                    </a:p>
                  </a:txBody>
                  <a:tcPr marL="77724" marR="77724" marT="38862" marB="38862">
                    <a:lnL w="10792" cap="flat" cmpd="sng" algn="ctr">
                      <a:solidFill>
                        <a:srgbClr val="FFFFFF"/>
                      </a:solidFill>
                      <a:prstDash val="solid"/>
                      <a:round/>
                      <a:headEnd type="none" w="med" len="med"/>
                      <a:tailEnd type="none" w="med" len="med"/>
                    </a:lnL>
                    <a:lnR w="10792" cap="flat" cmpd="sng" algn="ctr">
                      <a:solidFill>
                        <a:srgbClr val="FFFFFF"/>
                      </a:solidFill>
                      <a:prstDash val="solid"/>
                      <a:round/>
                      <a:headEnd type="none" w="med" len="med"/>
                      <a:tailEnd type="none" w="med" len="med"/>
                    </a:lnR>
                    <a:lnT w="32385" cap="flat" cmpd="sng" algn="ctr">
                      <a:solidFill>
                        <a:srgbClr val="FFFFFF"/>
                      </a:solidFill>
                      <a:prstDash val="solid"/>
                      <a:round/>
                      <a:headEnd type="none" w="med" len="med"/>
                      <a:tailEnd type="none" w="med" len="med"/>
                    </a:lnT>
                    <a:lnB w="10792" cap="flat" cmpd="sng" algn="ctr">
                      <a:solidFill>
                        <a:srgbClr val="FFFFFF"/>
                      </a:solidFill>
                      <a:prstDash val="solid"/>
                      <a:round/>
                      <a:headEnd type="none" w="med" len="med"/>
                      <a:tailEnd type="none" w="med" len="med"/>
                    </a:lnB>
                    <a:solidFill>
                      <a:srgbClr val="CBD1D4"/>
                    </a:solidFill>
                  </a:tcPr>
                </a:tc>
                <a:extLst>
                  <a:ext uri="{0D108BD9-81ED-4DB2-BD59-A6C34878D82A}">
                    <a16:rowId xmlns:a16="http://schemas.microsoft.com/office/drawing/2014/main" val="1656099188"/>
                  </a:ext>
                </a:extLst>
              </a:tr>
            </a:tbl>
          </a:graphicData>
        </a:graphic>
      </p:graphicFrame>
    </p:spTree>
    <p:extLst>
      <p:ext uri="{BB962C8B-B14F-4D97-AF65-F5344CB8AC3E}">
        <p14:creationId xmlns:p14="http://schemas.microsoft.com/office/powerpoint/2010/main" val="2787618039"/>
      </p:ext>
    </p:extLst>
  </p:cSld>
  <p:clrMapOvr>
    <a:masterClrMapping/>
  </p:clrMapOvr>
</p:sld>
</file>

<file path=ppt/theme/theme1.xml><?xml version="1.0" encoding="utf-8"?>
<a:theme xmlns:a="http://schemas.openxmlformats.org/drawingml/2006/main" name="Title ">
  <a:themeElements>
    <a:clrScheme name="Custom 1">
      <a:dk1>
        <a:srgbClr val="00546C"/>
      </a:dk1>
      <a:lt1>
        <a:srgbClr val="FFFFFF"/>
      </a:lt1>
      <a:dk2>
        <a:srgbClr val="413F3E"/>
      </a:dk2>
      <a:lt2>
        <a:srgbClr val="FFFFFF"/>
      </a:lt2>
      <a:accent1>
        <a:srgbClr val="00546C"/>
      </a:accent1>
      <a:accent2>
        <a:srgbClr val="3FAEA8"/>
      </a:accent2>
      <a:accent3>
        <a:srgbClr val="E83F40"/>
      </a:accent3>
      <a:accent4>
        <a:srgbClr val="96C7CB"/>
      </a:accent4>
      <a:accent5>
        <a:srgbClr val="B3CB9F"/>
      </a:accent5>
      <a:accent6>
        <a:srgbClr val="413F3E"/>
      </a:accent6>
      <a:hlink>
        <a:srgbClr val="E83F40"/>
      </a:hlink>
      <a:folHlink>
        <a:srgbClr val="00546C"/>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tent Slides">
  <a:themeElements>
    <a:clrScheme name="Custom 1">
      <a:dk1>
        <a:srgbClr val="00546C"/>
      </a:dk1>
      <a:lt1>
        <a:srgbClr val="FFFFFF"/>
      </a:lt1>
      <a:dk2>
        <a:srgbClr val="413F3E"/>
      </a:dk2>
      <a:lt2>
        <a:srgbClr val="FFFFFF"/>
      </a:lt2>
      <a:accent1>
        <a:srgbClr val="00546C"/>
      </a:accent1>
      <a:accent2>
        <a:srgbClr val="3FAEA8"/>
      </a:accent2>
      <a:accent3>
        <a:srgbClr val="E83F40"/>
      </a:accent3>
      <a:accent4>
        <a:srgbClr val="96C7CB"/>
      </a:accent4>
      <a:accent5>
        <a:srgbClr val="B3CB9F"/>
      </a:accent5>
      <a:accent6>
        <a:srgbClr val="413F3E"/>
      </a:accent6>
      <a:hlink>
        <a:srgbClr val="E83F40"/>
      </a:hlink>
      <a:folHlink>
        <a:srgbClr val="00546C"/>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Dividers">
  <a:themeElements>
    <a:clrScheme name="Custom 1">
      <a:dk1>
        <a:srgbClr val="00546C"/>
      </a:dk1>
      <a:lt1>
        <a:srgbClr val="FFFFFF"/>
      </a:lt1>
      <a:dk2>
        <a:srgbClr val="413F3E"/>
      </a:dk2>
      <a:lt2>
        <a:srgbClr val="FFFFFF"/>
      </a:lt2>
      <a:accent1>
        <a:srgbClr val="00546C"/>
      </a:accent1>
      <a:accent2>
        <a:srgbClr val="3FAEA8"/>
      </a:accent2>
      <a:accent3>
        <a:srgbClr val="E83F40"/>
      </a:accent3>
      <a:accent4>
        <a:srgbClr val="96C7CB"/>
      </a:accent4>
      <a:accent5>
        <a:srgbClr val="B3CB9F"/>
      </a:accent5>
      <a:accent6>
        <a:srgbClr val="413F3E"/>
      </a:accent6>
      <a:hlink>
        <a:srgbClr val="E83F40"/>
      </a:hlink>
      <a:folHlink>
        <a:srgbClr val="00546C"/>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Quotes">
  <a:themeElements>
    <a:clrScheme name="Custom 1">
      <a:dk1>
        <a:srgbClr val="00546C"/>
      </a:dk1>
      <a:lt1>
        <a:srgbClr val="FFFFFF"/>
      </a:lt1>
      <a:dk2>
        <a:srgbClr val="413F3E"/>
      </a:dk2>
      <a:lt2>
        <a:srgbClr val="FFFFFF"/>
      </a:lt2>
      <a:accent1>
        <a:srgbClr val="00546C"/>
      </a:accent1>
      <a:accent2>
        <a:srgbClr val="3FAEA8"/>
      </a:accent2>
      <a:accent3>
        <a:srgbClr val="E83F40"/>
      </a:accent3>
      <a:accent4>
        <a:srgbClr val="96C7CB"/>
      </a:accent4>
      <a:accent5>
        <a:srgbClr val="B3CB9F"/>
      </a:accent5>
      <a:accent6>
        <a:srgbClr val="413F3E"/>
      </a:accent6>
      <a:hlink>
        <a:srgbClr val="E83F40"/>
      </a:hlink>
      <a:folHlink>
        <a:srgbClr val="00546C"/>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8AEC0AF27AD4647B91ED55E0EA263F4" ma:contentTypeVersion="14" ma:contentTypeDescription="Create a new document." ma:contentTypeScope="" ma:versionID="50734f6847c919cd0d4da6ee7ae5bf8b">
  <xsd:schema xmlns:xsd="http://www.w3.org/2001/XMLSchema" xmlns:xs="http://www.w3.org/2001/XMLSchema" xmlns:p="http://schemas.microsoft.com/office/2006/metadata/properties" xmlns:ns2="426b90b3-7645-46cd-a3e8-f8385d48bd70" xmlns:ns3="62bc8fb0-bb69-4480-bfd7-90284ce274ee" targetNamespace="http://schemas.microsoft.com/office/2006/metadata/properties" ma:root="true" ma:fieldsID="09f504f88413f4e1945fb5d5b9add4e4" ns2:_="" ns3:_="">
    <xsd:import namespace="426b90b3-7645-46cd-a3e8-f8385d48bd70"/>
    <xsd:import namespace="62bc8fb0-bb69-4480-bfd7-90284ce274ee"/>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ServiceSearchPropertie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26b90b3-7645-46cd-a3e8-f8385d48bd7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2" nillable="true" ma:taxonomy="true" ma:internalName="lcf76f155ced4ddcb4097134ff3c332f" ma:taxonomyFieldName="MediaServiceImageTags" ma:displayName="Image Tags" ma:readOnly="false" ma:fieldId="{5cf76f15-5ced-4ddc-b409-7134ff3c332f}" ma:taxonomyMulti="true" ma:sspId="babc9f92-c6fb-43c1-a5b4-65b1067b7748" ma:termSetId="09814cd3-568e-fe90-9814-8d621ff8fb84" ma:anchorId="fba54fb3-c3e1-fe81-a776-ca4b69148c4d" ma:open="true" ma:isKeyword="false">
      <xsd:complexType>
        <xsd:sequence>
          <xsd:element ref="pc:Terms" minOccurs="0" maxOccurs="1"/>
        </xsd:sequence>
      </xsd:complex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62bc8fb0-bb69-4480-bfd7-90284ce274ee"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7c8967e0-1ed9-4b2d-9dbb-a90e83802df3}" ma:internalName="TaxCatchAll" ma:showField="CatchAllData" ma:web="62bc8fb0-bb69-4480-bfd7-90284ce274ee">
      <xsd:complexType>
        <xsd:complexContent>
          <xsd:extension base="dms:MultiChoiceLookup">
            <xsd:sequence>
              <xsd:element name="Value" type="dms:Lookup" maxOccurs="unbounded" minOccurs="0" nillable="true"/>
            </xsd:sequence>
          </xsd:extension>
        </xsd:complexContent>
      </xsd:complexType>
    </xsd:element>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62bc8fb0-bb69-4480-bfd7-90284ce274ee" xsi:nil="true"/>
    <lcf76f155ced4ddcb4097134ff3c332f xmlns="426b90b3-7645-46cd-a3e8-f8385d48bd70">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FCDD70AA-5638-4EB4-8966-BD62825332DD}">
  <ds:schemaRefs>
    <ds:schemaRef ds:uri="http://schemas.microsoft.com/sharepoint/v3/contenttype/forms"/>
  </ds:schemaRefs>
</ds:datastoreItem>
</file>

<file path=customXml/itemProps2.xml><?xml version="1.0" encoding="utf-8"?>
<ds:datastoreItem xmlns:ds="http://schemas.openxmlformats.org/officeDocument/2006/customXml" ds:itemID="{7DFE54D5-FDA6-4CCC-BE3F-822C381804E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26b90b3-7645-46cd-a3e8-f8385d48bd70"/>
    <ds:schemaRef ds:uri="62bc8fb0-bb69-4480-bfd7-90284ce274e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B988F6B-7F10-4F65-90A7-6AB59D062B4A}">
  <ds:schemaRefs>
    <ds:schemaRef ds:uri="1bcf6334-5cea-43e0-ad30-d303eca8fe57"/>
    <ds:schemaRef ds:uri="98d9f76e-1946-4df1-928b-da6410fe5930"/>
    <ds:schemaRef ds:uri="dcc682b7-513e-4c22-9fc0-4b2be07a9cdf"/>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 ds:uri="62bc8fb0-bb69-4480-bfd7-90284ce274ee"/>
    <ds:schemaRef ds:uri="426b90b3-7645-46cd-a3e8-f8385d48bd70"/>
  </ds:schemaRefs>
</ds:datastoreItem>
</file>

<file path=docProps/app.xml><?xml version="1.0" encoding="utf-8"?>
<Properties xmlns="http://schemas.openxmlformats.org/officeDocument/2006/extended-properties" xmlns:vt="http://schemas.openxmlformats.org/officeDocument/2006/docPropsVTypes">
  <Template/>
  <TotalTime>0</TotalTime>
  <Words>529</Words>
  <Application>Microsoft Office PowerPoint</Application>
  <PresentationFormat>Widescreen</PresentationFormat>
  <Paragraphs>170</Paragraphs>
  <Slides>5</Slides>
  <Notes>0</Notes>
  <HiddenSlides>0</HiddenSlides>
  <MMClips>0</MMClips>
  <ScaleCrop>false</ScaleCrop>
  <HeadingPairs>
    <vt:vector size="6" baseType="variant">
      <vt:variant>
        <vt:lpstr>Fonts Used</vt:lpstr>
      </vt:variant>
      <vt:variant>
        <vt:i4>6</vt:i4>
      </vt:variant>
      <vt:variant>
        <vt:lpstr>Theme</vt:lpstr>
      </vt:variant>
      <vt:variant>
        <vt:i4>4</vt:i4>
      </vt:variant>
      <vt:variant>
        <vt:lpstr>Slide Titles</vt:lpstr>
      </vt:variant>
      <vt:variant>
        <vt:i4>5</vt:i4>
      </vt:variant>
    </vt:vector>
  </HeadingPairs>
  <TitlesOfParts>
    <vt:vector size="15" baseType="lpstr">
      <vt:lpstr>Arial</vt:lpstr>
      <vt:lpstr>Calibri</vt:lpstr>
      <vt:lpstr>Helvetica</vt:lpstr>
      <vt:lpstr>Helvetica Neue</vt:lpstr>
      <vt:lpstr>Roboto</vt:lpstr>
      <vt:lpstr>Wingdings</vt:lpstr>
      <vt:lpstr>Title </vt:lpstr>
      <vt:lpstr>Content Slides</vt:lpstr>
      <vt:lpstr>Dividers</vt:lpstr>
      <vt:lpstr>Quotes</vt:lpstr>
      <vt:lpstr>PowerPoint Presentation</vt:lpstr>
      <vt:lpstr>Caesar Shift Cipher</vt:lpstr>
      <vt:lpstr>Pigpen Cipher</vt:lpstr>
      <vt:lpstr>Polybius Square</vt:lpstr>
      <vt:lpstr>Transposition Cipher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Crane, Callum</dc:creator>
  <cp:lastModifiedBy>Nick Eagles</cp:lastModifiedBy>
  <cp:revision>220</cp:revision>
  <cp:lastPrinted>2018-11-28T09:26:14Z</cp:lastPrinted>
  <dcterms:created xsi:type="dcterms:W3CDTF">2018-07-13T08:28:25Z</dcterms:created>
  <dcterms:modified xsi:type="dcterms:W3CDTF">2024-06-13T11:06:11Z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0x01010078AEC0AF27AD4647B91ED55E0EA263F4</vt:lpwstr>
  </property>
  <property fmtid="{D5CDD505-2E9C-101B-9397-08002B2CF9AE}" pid="3" name="Order">
    <vt:r8>84600</vt:r8>
  </property>
  <property fmtid="{D5CDD505-2E9C-101B-9397-08002B2CF9AE}" pid="4" name="xd_Signature">
    <vt:bool>false</vt:bool>
  </property>
  <property fmtid="{D5CDD505-2E9C-101B-9397-08002B2CF9AE}" pid="5" name="xd_ProgID">
    <vt:lpwstr/>
  </property>
  <property fmtid="{D5CDD505-2E9C-101B-9397-08002B2CF9AE}" pid="6" name="TemplateUrl">
    <vt:lpwstr/>
  </property>
  <property fmtid="{D5CDD505-2E9C-101B-9397-08002B2CF9AE}" pid="7" name="ComplianceAssetId">
    <vt:lpwstr/>
  </property>
  <property fmtid="{D5CDD505-2E9C-101B-9397-08002B2CF9AE}" pid="8" name="MediaServiceImageTags">
    <vt:lpwstr/>
  </property>
</Properties>
</file>