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2.xml" ContentType="application/vnd.openxmlformats-officedocument.theme+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theme/theme3.xml" ContentType="application/vnd.openxmlformats-officedocument.theme+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20" r:id="rId4"/>
    <p:sldMasterId id="2147483660" r:id="rId5"/>
    <p:sldMasterId id="2147483729" r:id="rId6"/>
    <p:sldMasterId id="2147483734" r:id="rId7"/>
  </p:sldMasterIdLst>
  <p:notesMasterIdLst>
    <p:notesMasterId r:id="rId9"/>
  </p:notesMasterIdLst>
  <p:handoutMasterIdLst>
    <p:handoutMasterId r:id="rId10"/>
  </p:handoutMasterIdLst>
  <p:sldIdLst>
    <p:sldId id="330" r:id="rId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66766"/>
    <a:srgbClr val="151615"/>
    <a:srgbClr val="006941"/>
    <a:srgbClr val="006C43"/>
    <a:srgbClr val="ABCC3A"/>
    <a:srgbClr val="F7F6F7"/>
    <a:srgbClr val="669A2F"/>
    <a:srgbClr val="CCCC00"/>
    <a:srgbClr val="BEF000"/>
    <a:srgbClr val="E5E4D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8CBAC6E-DE76-58CB-52C0-2454394AF2CA}" v="975" dt="2024-06-06T09:47:29.121"/>
    <p1510:client id="{FA7F9B34-FCE7-E32E-2C99-6B25B260645D}" v="16" dt="2024-06-06T09:49:29.794"/>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85" d="100"/>
          <a:sy n="85" d="100"/>
        </p:scale>
        <p:origin x="147" y="42"/>
      </p:cViewPr>
      <p:guideLst/>
    </p:cSldViewPr>
  </p:slideViewPr>
  <p:notesTextViewPr>
    <p:cViewPr>
      <p:scale>
        <a:sx n="1" d="1"/>
        <a:sy n="1" d="1"/>
      </p:scale>
      <p:origin x="0" y="0"/>
    </p:cViewPr>
  </p:notesTextViewPr>
  <p:notesViewPr>
    <p:cSldViewPr snapToGrid="0">
      <p:cViewPr>
        <p:scale>
          <a:sx n="1" d="2"/>
          <a:sy n="1" d="2"/>
        </p:scale>
        <p:origin x="0" y="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1.xml"/><Relationship Id="rId13" Type="http://schemas.openxmlformats.org/officeDocument/2006/relationships/theme" Target="theme/theme1.xml"/><Relationship Id="rId3" Type="http://schemas.openxmlformats.org/officeDocument/2006/relationships/customXml" Target="../customXml/item3.xml"/><Relationship Id="rId7" Type="http://schemas.openxmlformats.org/officeDocument/2006/relationships/slideMaster" Target="slideMasters/slideMaster4.xml"/><Relationship Id="rId12" Type="http://schemas.openxmlformats.org/officeDocument/2006/relationships/viewProps" Target="viewProp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presProps" Target="presProps.xml"/><Relationship Id="rId5" Type="http://schemas.openxmlformats.org/officeDocument/2006/relationships/slideMaster" Target="slideMasters/slideMaster2.xml"/><Relationship Id="rId15" Type="http://schemas.microsoft.com/office/2015/10/relationships/revisionInfo" Target="revisionInfo.xml"/><Relationship Id="rId10" Type="http://schemas.openxmlformats.org/officeDocument/2006/relationships/handoutMaster" Target="handoutMasters/handoutMaster1.xml"/><Relationship Id="rId4" Type="http://schemas.openxmlformats.org/officeDocument/2006/relationships/slideMaster" Target="slideMasters/slideMaster1.xml"/><Relationship Id="rId9" Type="http://schemas.openxmlformats.org/officeDocument/2006/relationships/notesMaster" Target="notesMasters/notesMaster1.xml"/><Relationship Id="rId14"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6.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98EE5882-6CAF-1848-BD78-2B0026783BD2}"/>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0A64B3B3-B1FB-8E49-9C8F-31B01085A7C8}"/>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6AA093B3-98CF-A747-AF16-F3BD93D81549}" type="datetimeFigureOut">
              <a:rPr lang="en-US" smtClean="0"/>
              <a:t>6/13/2024</a:t>
            </a:fld>
            <a:endParaRPr lang="en-US"/>
          </a:p>
        </p:txBody>
      </p:sp>
      <p:sp>
        <p:nvSpPr>
          <p:cNvPr id="4" name="Footer Placeholder 3">
            <a:extLst>
              <a:ext uri="{FF2B5EF4-FFF2-40B4-BE49-F238E27FC236}">
                <a16:creationId xmlns:a16="http://schemas.microsoft.com/office/drawing/2014/main" id="{EA800318-2311-4F42-BF1E-F6FF411536DF}"/>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46190294-817A-AB4A-9A3D-DC8772158D3F}"/>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063C98EC-2FCB-FA47-B963-90D6A1380CA5}" type="slidenum">
              <a:rPr lang="en-US" smtClean="0"/>
              <a:t>‹#›</a:t>
            </a:fld>
            <a:endParaRPr lang="en-US"/>
          </a:p>
        </p:txBody>
      </p:sp>
    </p:spTree>
    <p:extLst>
      <p:ext uri="{BB962C8B-B14F-4D97-AF65-F5344CB8AC3E}">
        <p14:creationId xmlns:p14="http://schemas.microsoft.com/office/powerpoint/2010/main" val="749885810"/>
      </p:ext>
    </p:extLst>
  </p:cSld>
  <p:clrMap bg1="lt1" tx1="dk1" bg2="lt2" tx2="dk2" accent1="accent1" accent2="accent2" accent3="accent3" accent4="accent4" accent5="accent5" accent6="accent6" hlink="hlink" folHlink="folHlink"/>
  <p:hf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0BCAF29-0837-4349-97CE-E08AB62FC814}" type="datetimeFigureOut">
              <a:rPr lang="en-US" smtClean="0"/>
              <a:t>6/13/2024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19FFA12-75F5-6549-B26F-192987D1977D}" type="slidenum">
              <a:rPr lang="en-US" smtClean="0"/>
              <a:t>‹#›</a:t>
            </a:fld>
            <a:endParaRPr lang="en-US"/>
          </a:p>
        </p:txBody>
      </p:sp>
      <p:sp>
        <p:nvSpPr>
          <p:cNvPr id="8" name="Notes Placeholder 7">
            <a:extLst>
              <a:ext uri="{FF2B5EF4-FFF2-40B4-BE49-F238E27FC236}">
                <a16:creationId xmlns:a16="http://schemas.microsoft.com/office/drawing/2014/main" id="{72901FCE-AF1B-A04D-9F47-3B65C8EDAC56}"/>
              </a:ext>
            </a:extLst>
          </p:cNvPr>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686849426"/>
      </p:ext>
    </p:extLst>
  </p:cSld>
  <p:clrMap bg1="lt1" tx1="dk1" bg2="lt2" tx2="dk2" accent1="accent1" accent2="accent2" accent3="accent3" accent4="accent4" accent5="accent5" accent6="accent6" hlink="hlink" folHlink="folHlink"/>
  <p:hf hd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4.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4.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4.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4.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_Main Title - Dark Blue">
    <p:bg>
      <p:bgPr>
        <a:solidFill>
          <a:schemeClr val="tx1"/>
        </a:solidFill>
        <a:effectLst/>
      </p:bgPr>
    </p:bg>
    <p:spTree>
      <p:nvGrpSpPr>
        <p:cNvPr id="1" name=""/>
        <p:cNvGrpSpPr/>
        <p:nvPr/>
      </p:nvGrpSpPr>
      <p:grpSpPr>
        <a:xfrm>
          <a:off x="0" y="0"/>
          <a:ext cx="0" cy="0"/>
          <a:chOff x="0" y="0"/>
          <a:chExt cx="0" cy="0"/>
        </a:xfrm>
      </p:grpSpPr>
      <p:pic>
        <p:nvPicPr>
          <p:cNvPr id="3" name="Picture 2" descr="A close up of a logo&#10;&#10;Description automatically generated">
            <a:extLst>
              <a:ext uri="{FF2B5EF4-FFF2-40B4-BE49-F238E27FC236}">
                <a16:creationId xmlns:a16="http://schemas.microsoft.com/office/drawing/2014/main" id="{4C3AE7F6-0303-7B45-A875-0EDDF010A048}"/>
              </a:ext>
            </a:extLst>
          </p:cNvPr>
          <p:cNvPicPr>
            <a:picLocks noChangeAspect="1"/>
          </p:cNvPicPr>
          <p:nvPr userDrawn="1"/>
        </p:nvPicPr>
        <p:blipFill>
          <a:blip r:embed="rId2"/>
          <a:stretch>
            <a:fillRect/>
          </a:stretch>
        </p:blipFill>
        <p:spPr>
          <a:xfrm>
            <a:off x="1" y="-3313"/>
            <a:ext cx="12192000" cy="6864626"/>
          </a:xfrm>
          <a:prstGeom prst="rect">
            <a:avLst/>
          </a:prstGeom>
        </p:spPr>
      </p:pic>
      <p:sp>
        <p:nvSpPr>
          <p:cNvPr id="8" name="Text Placeholder 2">
            <a:extLst>
              <a:ext uri="{FF2B5EF4-FFF2-40B4-BE49-F238E27FC236}">
                <a16:creationId xmlns:a16="http://schemas.microsoft.com/office/drawing/2014/main" id="{BE2005F2-5A02-4225-80C0-6D1908FD9FCB}"/>
              </a:ext>
            </a:extLst>
          </p:cNvPr>
          <p:cNvSpPr>
            <a:spLocks noGrp="1"/>
          </p:cNvSpPr>
          <p:nvPr>
            <p:ph type="body" sz="quarter" idx="12" hasCustomPrompt="1"/>
          </p:nvPr>
        </p:nvSpPr>
        <p:spPr>
          <a:xfrm>
            <a:off x="7157921" y="5776913"/>
            <a:ext cx="3467713" cy="738187"/>
          </a:xfrm>
          <a:prstGeom prst="rect">
            <a:avLst/>
          </a:prstGeom>
        </p:spPr>
        <p:txBody>
          <a:bodyPr/>
          <a:lstStyle>
            <a:lvl1pPr algn="r">
              <a:lnSpc>
                <a:spcPct val="100000"/>
              </a:lnSpc>
              <a:defRPr sz="1400">
                <a:solidFill>
                  <a:schemeClr val="bg1"/>
                </a:solidFill>
                <a:latin typeface="Roboto" panose="02000000000000000000" pitchFamily="2" charset="0"/>
                <a:ea typeface="Roboto" panose="02000000000000000000" pitchFamily="2" charset="0"/>
                <a:cs typeface="Roboto" panose="02000000000000000000" pitchFamily="2" charset="0"/>
              </a:defRPr>
            </a:lvl1pPr>
            <a:lvl2pPr>
              <a:defRPr sz="1400">
                <a:solidFill>
                  <a:schemeClr val="bg1"/>
                </a:solidFill>
              </a:defRPr>
            </a:lvl2pPr>
            <a:lvl3pPr>
              <a:defRPr sz="1200">
                <a:solidFill>
                  <a:schemeClr val="bg1"/>
                </a:solidFill>
              </a:defRPr>
            </a:lvl3pPr>
            <a:lvl4pPr>
              <a:defRPr sz="1100">
                <a:solidFill>
                  <a:schemeClr val="bg1"/>
                </a:solidFill>
              </a:defRPr>
            </a:lvl4pPr>
            <a:lvl5pPr>
              <a:defRPr sz="1100">
                <a:solidFill>
                  <a:schemeClr val="bg1"/>
                </a:solidFill>
              </a:defRPr>
            </a:lvl5pPr>
          </a:lstStyle>
          <a:p>
            <a:pPr lvl="0"/>
            <a:r>
              <a:rPr lang="en-GB"/>
              <a:t>Presenter name</a:t>
            </a:r>
            <a:br>
              <a:rPr lang="en-GB"/>
            </a:br>
            <a:r>
              <a:rPr lang="en-GB"/>
              <a:t>Job title</a:t>
            </a:r>
          </a:p>
        </p:txBody>
      </p:sp>
      <p:sp>
        <p:nvSpPr>
          <p:cNvPr id="12" name="Text Placeholder 7">
            <a:extLst>
              <a:ext uri="{FF2B5EF4-FFF2-40B4-BE49-F238E27FC236}">
                <a16:creationId xmlns:a16="http://schemas.microsoft.com/office/drawing/2014/main" id="{A28976DC-F078-3D48-891B-A044A22E0A24}"/>
              </a:ext>
            </a:extLst>
          </p:cNvPr>
          <p:cNvSpPr>
            <a:spLocks noGrp="1"/>
          </p:cNvSpPr>
          <p:nvPr>
            <p:ph type="body" sz="quarter" idx="10" hasCustomPrompt="1"/>
          </p:nvPr>
        </p:nvSpPr>
        <p:spPr>
          <a:xfrm>
            <a:off x="855477" y="2147941"/>
            <a:ext cx="8277307" cy="1816745"/>
          </a:xfrm>
          <a:prstGeom prst="rect">
            <a:avLst/>
          </a:prstGeom>
        </p:spPr>
        <p:txBody>
          <a:bodyPr/>
          <a:lstStyle>
            <a:lvl1pPr marL="0" indent="0">
              <a:lnSpc>
                <a:spcPct val="100000"/>
              </a:lnSpc>
              <a:buNone/>
              <a:defRPr sz="4800" b="1" cap="none" baseline="0">
                <a:solidFill>
                  <a:schemeClr val="bg1"/>
                </a:solidFill>
                <a:latin typeface="Roboto" panose="02000000000000000000" pitchFamily="2" charset="0"/>
                <a:ea typeface="Roboto" panose="02000000000000000000" pitchFamily="2" charset="0"/>
                <a:cs typeface="Roboto" panose="02000000000000000000" pitchFamily="2" charset="0"/>
              </a:defRPr>
            </a:lvl1pPr>
            <a:lvl2pPr>
              <a:defRPr sz="2800"/>
            </a:lvl2pPr>
            <a:lvl3pPr>
              <a:defRPr sz="2400"/>
            </a:lvl3pPr>
            <a:lvl4pPr>
              <a:defRPr sz="2000"/>
            </a:lvl4pPr>
            <a:lvl5pPr>
              <a:defRPr sz="2000"/>
            </a:lvl5pPr>
          </a:lstStyle>
          <a:p>
            <a:pPr lvl="0"/>
            <a:r>
              <a:rPr lang="en-US"/>
              <a:t>Title of the presentation</a:t>
            </a:r>
          </a:p>
        </p:txBody>
      </p:sp>
      <p:sp>
        <p:nvSpPr>
          <p:cNvPr id="13" name="Text Placeholder 9">
            <a:extLst>
              <a:ext uri="{FF2B5EF4-FFF2-40B4-BE49-F238E27FC236}">
                <a16:creationId xmlns:a16="http://schemas.microsoft.com/office/drawing/2014/main" id="{4957C5FF-983B-A144-95DA-70FD97406EA9}"/>
              </a:ext>
            </a:extLst>
          </p:cNvPr>
          <p:cNvSpPr>
            <a:spLocks noGrp="1"/>
          </p:cNvSpPr>
          <p:nvPr>
            <p:ph type="body" sz="quarter" idx="11" hasCustomPrompt="1"/>
          </p:nvPr>
        </p:nvSpPr>
        <p:spPr>
          <a:xfrm>
            <a:off x="855477" y="4192125"/>
            <a:ext cx="8277307" cy="1103444"/>
          </a:xfrm>
          <a:prstGeom prst="rect">
            <a:avLst/>
          </a:prstGeom>
        </p:spPr>
        <p:txBody>
          <a:bodyPr/>
          <a:lstStyle>
            <a:lvl1pPr marL="0" indent="0">
              <a:buNone/>
              <a:defRPr>
                <a:solidFill>
                  <a:schemeClr val="bg1"/>
                </a:solidFill>
                <a:latin typeface="Roboto" panose="02000000000000000000" pitchFamily="2" charset="0"/>
                <a:ea typeface="Roboto" panose="02000000000000000000" pitchFamily="2" charset="0"/>
                <a:cs typeface="Roboto" panose="02000000000000000000" pitchFamily="2" charset="0"/>
              </a:defRPr>
            </a:lvl1pPr>
          </a:lstStyle>
          <a:p>
            <a:pPr lvl="0"/>
            <a:r>
              <a:rPr lang="en-GB"/>
              <a:t>Sub-title if required</a:t>
            </a:r>
          </a:p>
        </p:txBody>
      </p:sp>
      <p:pic>
        <p:nvPicPr>
          <p:cNvPr id="9" name="Picture 8">
            <a:extLst>
              <a:ext uri="{FF2B5EF4-FFF2-40B4-BE49-F238E27FC236}">
                <a16:creationId xmlns:a16="http://schemas.microsoft.com/office/drawing/2014/main" id="{3432F63A-9665-2F40-B880-0192D33BD393}"/>
              </a:ext>
            </a:extLst>
          </p:cNvPr>
          <p:cNvPicPr>
            <a:picLocks noChangeAspect="1"/>
          </p:cNvPicPr>
          <p:nvPr userDrawn="1"/>
        </p:nvPicPr>
        <p:blipFill>
          <a:blip r:embed="rId3"/>
          <a:srcRect/>
          <a:stretch/>
        </p:blipFill>
        <p:spPr>
          <a:xfrm>
            <a:off x="855479" y="476792"/>
            <a:ext cx="2566331" cy="626371"/>
          </a:xfrm>
          <a:prstGeom prst="rect">
            <a:avLst/>
          </a:prstGeom>
        </p:spPr>
      </p:pic>
    </p:spTree>
    <p:extLst>
      <p:ext uri="{BB962C8B-B14F-4D97-AF65-F5344CB8AC3E}">
        <p14:creationId xmlns:p14="http://schemas.microsoft.com/office/powerpoint/2010/main" val="258593922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Two Column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96AF80-E7AB-4C96-9ED9-5A0E1A490790}"/>
              </a:ext>
            </a:extLst>
          </p:cNvPr>
          <p:cNvSpPr>
            <a:spLocks noGrp="1"/>
          </p:cNvSpPr>
          <p:nvPr>
            <p:ph type="title"/>
          </p:nvPr>
        </p:nvSpPr>
        <p:spPr>
          <a:xfrm>
            <a:off x="838200" y="365126"/>
            <a:ext cx="10515600" cy="593418"/>
          </a:xfrm>
          <a:prstGeom prst="rect">
            <a:avLst/>
          </a:prstGeom>
        </p:spPr>
        <p:txBody>
          <a:bodyPr/>
          <a:lstStyle>
            <a:lvl1pPr>
              <a:defRPr sz="3600" b="1">
                <a:solidFill>
                  <a:schemeClr val="tx1"/>
                </a:solidFill>
                <a:latin typeface="Roboto" panose="02000000000000000000" pitchFamily="2" charset="0"/>
                <a:ea typeface="Roboto" panose="02000000000000000000" pitchFamily="2" charset="0"/>
                <a:cs typeface="Roboto" panose="02000000000000000000" pitchFamily="2" charset="0"/>
              </a:defRPr>
            </a:lvl1pPr>
          </a:lstStyle>
          <a:p>
            <a:r>
              <a:rPr lang="en-US"/>
              <a:t>Click to edit Master title style</a:t>
            </a:r>
            <a:endParaRPr lang="en-GB"/>
          </a:p>
        </p:txBody>
      </p:sp>
      <p:sp>
        <p:nvSpPr>
          <p:cNvPr id="3" name="Slide Number Placeholder 2">
            <a:extLst>
              <a:ext uri="{FF2B5EF4-FFF2-40B4-BE49-F238E27FC236}">
                <a16:creationId xmlns:a16="http://schemas.microsoft.com/office/drawing/2014/main" id="{3B73EC17-E048-41D1-84F6-1E6729F8C69F}"/>
              </a:ext>
            </a:extLst>
          </p:cNvPr>
          <p:cNvSpPr>
            <a:spLocks noGrp="1"/>
          </p:cNvSpPr>
          <p:nvPr>
            <p:ph type="sldNum" sz="quarter" idx="10"/>
          </p:nvPr>
        </p:nvSpPr>
        <p:spPr/>
        <p:txBody>
          <a:bodyPr/>
          <a:lstStyle>
            <a:lvl1pPr>
              <a:defRPr>
                <a:solidFill>
                  <a:schemeClr val="tx2"/>
                </a:solidFill>
                <a:latin typeface="Roboto" panose="02000000000000000000" pitchFamily="2" charset="0"/>
                <a:ea typeface="Roboto" panose="02000000000000000000" pitchFamily="2" charset="0"/>
                <a:cs typeface="Roboto" panose="02000000000000000000" pitchFamily="2" charset="0"/>
              </a:defRPr>
            </a:lvl1pPr>
          </a:lstStyle>
          <a:p>
            <a:fld id="{CC1FAFA7-493E-49BA-8E70-4BF319AEABD7}" type="slidenum">
              <a:rPr lang="en-GB" smtClean="0"/>
              <a:pPr/>
              <a:t>‹#›</a:t>
            </a:fld>
            <a:endParaRPr lang="en-GB"/>
          </a:p>
        </p:txBody>
      </p:sp>
      <p:sp>
        <p:nvSpPr>
          <p:cNvPr id="4" name="Footer Placeholder 3">
            <a:extLst>
              <a:ext uri="{FF2B5EF4-FFF2-40B4-BE49-F238E27FC236}">
                <a16:creationId xmlns:a16="http://schemas.microsoft.com/office/drawing/2014/main" id="{D8E48BBA-2F08-487F-B2E4-7900BAC7A325}"/>
              </a:ext>
            </a:extLst>
          </p:cNvPr>
          <p:cNvSpPr>
            <a:spLocks noGrp="1"/>
          </p:cNvSpPr>
          <p:nvPr>
            <p:ph type="ftr" sz="quarter" idx="11"/>
          </p:nvPr>
        </p:nvSpPr>
        <p:spPr/>
        <p:txBody>
          <a:bodyPr/>
          <a:lstStyle>
            <a:lvl1pPr>
              <a:defRPr>
                <a:solidFill>
                  <a:schemeClr val="tx2"/>
                </a:solidFill>
                <a:latin typeface="Roboto" panose="02000000000000000000" pitchFamily="2" charset="0"/>
                <a:ea typeface="Roboto" panose="02000000000000000000" pitchFamily="2" charset="0"/>
                <a:cs typeface="Roboto" panose="02000000000000000000" pitchFamily="2" charset="0"/>
              </a:defRPr>
            </a:lvl1pPr>
          </a:lstStyle>
          <a:p>
            <a:pPr algn="r"/>
            <a:r>
              <a:rPr lang="en-GB" err="1"/>
              <a:t>computingatschool.org.uk</a:t>
            </a:r>
            <a:endParaRPr lang="en-GB"/>
          </a:p>
        </p:txBody>
      </p:sp>
      <p:sp>
        <p:nvSpPr>
          <p:cNvPr id="6" name="Content Placeholder 5">
            <a:extLst>
              <a:ext uri="{FF2B5EF4-FFF2-40B4-BE49-F238E27FC236}">
                <a16:creationId xmlns:a16="http://schemas.microsoft.com/office/drawing/2014/main" id="{3A3123B5-0AD7-4F59-85F0-73E423FC4B33}"/>
              </a:ext>
            </a:extLst>
          </p:cNvPr>
          <p:cNvSpPr>
            <a:spLocks noGrp="1"/>
          </p:cNvSpPr>
          <p:nvPr>
            <p:ph sz="quarter" idx="12"/>
          </p:nvPr>
        </p:nvSpPr>
        <p:spPr>
          <a:xfrm>
            <a:off x="838200" y="1280160"/>
            <a:ext cx="4966252" cy="4768215"/>
          </a:xfrm>
          <a:prstGeom prst="rect">
            <a:avLst/>
          </a:prstGeom>
        </p:spPr>
        <p:txBody>
          <a:bodyPr>
            <a:normAutofit/>
          </a:bodyPr>
          <a:lstStyle>
            <a:lvl1pPr marL="228600" indent="-228600">
              <a:lnSpc>
                <a:spcPct val="100000"/>
              </a:lnSpc>
              <a:buClr>
                <a:schemeClr val="tx1"/>
              </a:buClr>
              <a:buFont typeface="Wingdings" panose="05000000000000000000" pitchFamily="2" charset="2"/>
              <a:buChar char="§"/>
              <a:defRPr sz="1800">
                <a:solidFill>
                  <a:srgbClr val="151615"/>
                </a:solidFill>
                <a:latin typeface="Roboto" panose="02000000000000000000" pitchFamily="2" charset="0"/>
                <a:ea typeface="Roboto" panose="02000000000000000000" pitchFamily="2" charset="0"/>
                <a:cs typeface="Roboto" panose="02000000000000000000" pitchFamily="2" charset="0"/>
              </a:defRPr>
            </a:lvl1pPr>
            <a:lvl2pPr marL="685800" indent="-228600">
              <a:lnSpc>
                <a:spcPct val="100000"/>
              </a:lnSpc>
              <a:buClr>
                <a:schemeClr val="tx1"/>
              </a:buClr>
              <a:buFont typeface="Wingdings" panose="05000000000000000000" pitchFamily="2" charset="2"/>
              <a:buChar char="§"/>
              <a:defRPr sz="1600">
                <a:solidFill>
                  <a:srgbClr val="151615"/>
                </a:solidFill>
                <a:latin typeface="Roboto" panose="02000000000000000000" pitchFamily="2" charset="0"/>
                <a:ea typeface="Roboto" panose="02000000000000000000" pitchFamily="2" charset="0"/>
                <a:cs typeface="Roboto" panose="02000000000000000000" pitchFamily="2" charset="0"/>
              </a:defRPr>
            </a:lvl2pPr>
            <a:lvl3pPr marL="1143000" indent="-228600">
              <a:lnSpc>
                <a:spcPct val="100000"/>
              </a:lnSpc>
              <a:buClr>
                <a:schemeClr val="tx1"/>
              </a:buClr>
              <a:buFont typeface="Wingdings" panose="05000000000000000000" pitchFamily="2" charset="2"/>
              <a:buChar char="§"/>
              <a:defRPr sz="1400">
                <a:solidFill>
                  <a:srgbClr val="151615"/>
                </a:solidFill>
                <a:latin typeface="Roboto" panose="02000000000000000000" pitchFamily="2" charset="0"/>
                <a:ea typeface="Roboto" panose="02000000000000000000" pitchFamily="2" charset="0"/>
                <a:cs typeface="Roboto" panose="02000000000000000000" pitchFamily="2" charset="0"/>
              </a:defRPr>
            </a:lvl3pPr>
            <a:lvl4pPr marL="1600200" indent="-228600">
              <a:lnSpc>
                <a:spcPct val="100000"/>
              </a:lnSpc>
              <a:buClr>
                <a:schemeClr val="tx1"/>
              </a:buClr>
              <a:buFont typeface="Wingdings" panose="05000000000000000000" pitchFamily="2" charset="2"/>
              <a:buChar char="§"/>
              <a:defRPr sz="1100">
                <a:solidFill>
                  <a:srgbClr val="151615"/>
                </a:solidFill>
                <a:latin typeface="Roboto" panose="02000000000000000000" pitchFamily="2" charset="0"/>
                <a:ea typeface="Roboto" panose="02000000000000000000" pitchFamily="2" charset="0"/>
                <a:cs typeface="Roboto" panose="02000000000000000000" pitchFamily="2" charset="0"/>
              </a:defRPr>
            </a:lvl4pPr>
            <a:lvl5pPr marL="2057400" indent="-228600">
              <a:lnSpc>
                <a:spcPct val="100000"/>
              </a:lnSpc>
              <a:buClr>
                <a:schemeClr val="tx1"/>
              </a:buClr>
              <a:buFont typeface="Wingdings" panose="05000000000000000000" pitchFamily="2" charset="2"/>
              <a:buChar char="§"/>
              <a:defRPr sz="1100">
                <a:solidFill>
                  <a:srgbClr val="151615"/>
                </a:solidFill>
                <a:latin typeface="Roboto" panose="02000000000000000000" pitchFamily="2" charset="0"/>
                <a:ea typeface="Roboto" panose="02000000000000000000" pitchFamily="2" charset="0"/>
                <a:cs typeface="Roboto" panose="02000000000000000000" pitchFamily="2" charset="0"/>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9" name="Content Placeholder 5">
            <a:extLst>
              <a:ext uri="{FF2B5EF4-FFF2-40B4-BE49-F238E27FC236}">
                <a16:creationId xmlns:a16="http://schemas.microsoft.com/office/drawing/2014/main" id="{233F10D0-D83D-4025-A49F-A7BB6B4FA125}"/>
              </a:ext>
            </a:extLst>
          </p:cNvPr>
          <p:cNvSpPr>
            <a:spLocks noGrp="1"/>
          </p:cNvSpPr>
          <p:nvPr>
            <p:ph sz="quarter" idx="13"/>
          </p:nvPr>
        </p:nvSpPr>
        <p:spPr>
          <a:xfrm>
            <a:off x="6387548" y="1280160"/>
            <a:ext cx="4966252" cy="4768215"/>
          </a:xfrm>
          <a:prstGeom prst="rect">
            <a:avLst/>
          </a:prstGeom>
        </p:spPr>
        <p:txBody>
          <a:bodyPr>
            <a:normAutofit/>
          </a:bodyPr>
          <a:lstStyle>
            <a:lvl1pPr marL="228600" indent="-228600">
              <a:lnSpc>
                <a:spcPct val="100000"/>
              </a:lnSpc>
              <a:buClr>
                <a:schemeClr val="tx1"/>
              </a:buClr>
              <a:buFont typeface="Wingdings" panose="05000000000000000000" pitchFamily="2" charset="2"/>
              <a:buChar char="§"/>
              <a:defRPr sz="1800">
                <a:solidFill>
                  <a:srgbClr val="151615"/>
                </a:solidFill>
                <a:latin typeface="Roboto" panose="02000000000000000000" pitchFamily="2" charset="0"/>
                <a:ea typeface="Roboto" panose="02000000000000000000" pitchFamily="2" charset="0"/>
                <a:cs typeface="Roboto" panose="02000000000000000000" pitchFamily="2" charset="0"/>
              </a:defRPr>
            </a:lvl1pPr>
            <a:lvl2pPr marL="685800" indent="-228600">
              <a:lnSpc>
                <a:spcPct val="100000"/>
              </a:lnSpc>
              <a:buClr>
                <a:schemeClr val="tx1"/>
              </a:buClr>
              <a:buFont typeface="Wingdings" panose="05000000000000000000" pitchFamily="2" charset="2"/>
              <a:buChar char="§"/>
              <a:defRPr sz="1600">
                <a:solidFill>
                  <a:srgbClr val="151615"/>
                </a:solidFill>
                <a:latin typeface="Roboto" panose="02000000000000000000" pitchFamily="2" charset="0"/>
                <a:ea typeface="Roboto" panose="02000000000000000000" pitchFamily="2" charset="0"/>
                <a:cs typeface="Roboto" panose="02000000000000000000" pitchFamily="2" charset="0"/>
              </a:defRPr>
            </a:lvl2pPr>
            <a:lvl3pPr marL="1143000" indent="-228600">
              <a:lnSpc>
                <a:spcPct val="100000"/>
              </a:lnSpc>
              <a:buClr>
                <a:schemeClr val="tx1"/>
              </a:buClr>
              <a:buFont typeface="Wingdings" panose="05000000000000000000" pitchFamily="2" charset="2"/>
              <a:buChar char="§"/>
              <a:defRPr sz="1400">
                <a:solidFill>
                  <a:srgbClr val="151615"/>
                </a:solidFill>
                <a:latin typeface="Roboto" panose="02000000000000000000" pitchFamily="2" charset="0"/>
                <a:ea typeface="Roboto" panose="02000000000000000000" pitchFamily="2" charset="0"/>
                <a:cs typeface="Roboto" panose="02000000000000000000" pitchFamily="2" charset="0"/>
              </a:defRPr>
            </a:lvl3pPr>
            <a:lvl4pPr marL="1600200" indent="-228600">
              <a:lnSpc>
                <a:spcPct val="100000"/>
              </a:lnSpc>
              <a:buClr>
                <a:schemeClr val="tx1"/>
              </a:buClr>
              <a:buFont typeface="Wingdings" panose="05000000000000000000" pitchFamily="2" charset="2"/>
              <a:buChar char="§"/>
              <a:defRPr sz="1200">
                <a:solidFill>
                  <a:srgbClr val="151615"/>
                </a:solidFill>
                <a:latin typeface="Roboto" panose="02000000000000000000" pitchFamily="2" charset="0"/>
                <a:ea typeface="Roboto" panose="02000000000000000000" pitchFamily="2" charset="0"/>
                <a:cs typeface="Roboto" panose="02000000000000000000" pitchFamily="2" charset="0"/>
              </a:defRPr>
            </a:lvl4pPr>
            <a:lvl5pPr marL="2057400" indent="-228600">
              <a:lnSpc>
                <a:spcPct val="100000"/>
              </a:lnSpc>
              <a:buClr>
                <a:schemeClr val="tx1"/>
              </a:buClr>
              <a:buFont typeface="Wingdings" panose="05000000000000000000" pitchFamily="2" charset="2"/>
              <a:buChar char="§"/>
              <a:defRPr sz="1100">
                <a:solidFill>
                  <a:srgbClr val="151615"/>
                </a:solidFill>
                <a:latin typeface="Roboto" panose="02000000000000000000" pitchFamily="2" charset="0"/>
                <a:ea typeface="Roboto" panose="02000000000000000000" pitchFamily="2" charset="0"/>
                <a:cs typeface="Roboto" panose="02000000000000000000" pitchFamily="2" charset="0"/>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227716044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One Column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96AF80-E7AB-4C96-9ED9-5A0E1A490790}"/>
              </a:ext>
            </a:extLst>
          </p:cNvPr>
          <p:cNvSpPr>
            <a:spLocks noGrp="1"/>
          </p:cNvSpPr>
          <p:nvPr>
            <p:ph type="title"/>
          </p:nvPr>
        </p:nvSpPr>
        <p:spPr>
          <a:xfrm>
            <a:off x="838200" y="365126"/>
            <a:ext cx="10515600" cy="593418"/>
          </a:xfrm>
          <a:prstGeom prst="rect">
            <a:avLst/>
          </a:prstGeom>
        </p:spPr>
        <p:txBody>
          <a:bodyPr/>
          <a:lstStyle>
            <a:lvl1pPr>
              <a:defRPr sz="3600" b="1">
                <a:solidFill>
                  <a:schemeClr val="tx1"/>
                </a:solidFill>
                <a:latin typeface="Roboto" panose="02000000000000000000" pitchFamily="2" charset="0"/>
                <a:ea typeface="Roboto" panose="02000000000000000000" pitchFamily="2" charset="0"/>
                <a:cs typeface="Roboto" panose="02000000000000000000" pitchFamily="2" charset="0"/>
              </a:defRPr>
            </a:lvl1pPr>
          </a:lstStyle>
          <a:p>
            <a:r>
              <a:rPr lang="en-US"/>
              <a:t>Click to edit Master title style</a:t>
            </a:r>
            <a:endParaRPr lang="en-GB"/>
          </a:p>
        </p:txBody>
      </p:sp>
      <p:sp>
        <p:nvSpPr>
          <p:cNvPr id="3" name="Slide Number Placeholder 2">
            <a:extLst>
              <a:ext uri="{FF2B5EF4-FFF2-40B4-BE49-F238E27FC236}">
                <a16:creationId xmlns:a16="http://schemas.microsoft.com/office/drawing/2014/main" id="{3B73EC17-E048-41D1-84F6-1E6729F8C69F}"/>
              </a:ext>
            </a:extLst>
          </p:cNvPr>
          <p:cNvSpPr>
            <a:spLocks noGrp="1"/>
          </p:cNvSpPr>
          <p:nvPr>
            <p:ph type="sldNum" sz="quarter" idx="10"/>
          </p:nvPr>
        </p:nvSpPr>
        <p:spPr/>
        <p:txBody>
          <a:bodyPr/>
          <a:lstStyle>
            <a:lvl1pPr>
              <a:defRPr>
                <a:latin typeface="Roboto" panose="02000000000000000000" pitchFamily="2" charset="0"/>
                <a:ea typeface="Roboto" panose="02000000000000000000" pitchFamily="2" charset="0"/>
                <a:cs typeface="Roboto" panose="02000000000000000000" pitchFamily="2" charset="0"/>
              </a:defRPr>
            </a:lvl1pPr>
          </a:lstStyle>
          <a:p>
            <a:fld id="{CC1FAFA7-493E-49BA-8E70-4BF319AEABD7}" type="slidenum">
              <a:rPr lang="en-GB" smtClean="0"/>
              <a:pPr/>
              <a:t>‹#›</a:t>
            </a:fld>
            <a:endParaRPr lang="en-GB"/>
          </a:p>
        </p:txBody>
      </p:sp>
      <p:sp>
        <p:nvSpPr>
          <p:cNvPr id="4" name="Footer Placeholder 3">
            <a:extLst>
              <a:ext uri="{FF2B5EF4-FFF2-40B4-BE49-F238E27FC236}">
                <a16:creationId xmlns:a16="http://schemas.microsoft.com/office/drawing/2014/main" id="{D8E48BBA-2F08-487F-B2E4-7900BAC7A325}"/>
              </a:ext>
            </a:extLst>
          </p:cNvPr>
          <p:cNvSpPr>
            <a:spLocks noGrp="1"/>
          </p:cNvSpPr>
          <p:nvPr>
            <p:ph type="ftr" sz="quarter" idx="11"/>
          </p:nvPr>
        </p:nvSpPr>
        <p:spPr/>
        <p:txBody>
          <a:bodyPr/>
          <a:lstStyle>
            <a:lvl1pPr>
              <a:defRPr>
                <a:latin typeface="Roboto" panose="02000000000000000000" pitchFamily="2" charset="0"/>
                <a:ea typeface="Roboto" panose="02000000000000000000" pitchFamily="2" charset="0"/>
                <a:cs typeface="Roboto" panose="02000000000000000000" pitchFamily="2" charset="0"/>
              </a:defRPr>
            </a:lvl1pPr>
          </a:lstStyle>
          <a:p>
            <a:pPr algn="r"/>
            <a:r>
              <a:rPr lang="en-GB" err="1"/>
              <a:t>computingatschool.org.uk</a:t>
            </a:r>
            <a:endParaRPr lang="en-GB"/>
          </a:p>
        </p:txBody>
      </p:sp>
      <p:sp>
        <p:nvSpPr>
          <p:cNvPr id="6" name="Content Placeholder 5">
            <a:extLst>
              <a:ext uri="{FF2B5EF4-FFF2-40B4-BE49-F238E27FC236}">
                <a16:creationId xmlns:a16="http://schemas.microsoft.com/office/drawing/2014/main" id="{3A3123B5-0AD7-4F59-85F0-73E423FC4B33}"/>
              </a:ext>
            </a:extLst>
          </p:cNvPr>
          <p:cNvSpPr>
            <a:spLocks noGrp="1"/>
          </p:cNvSpPr>
          <p:nvPr>
            <p:ph sz="quarter" idx="12"/>
          </p:nvPr>
        </p:nvSpPr>
        <p:spPr>
          <a:xfrm>
            <a:off x="838200" y="1280160"/>
            <a:ext cx="10515600" cy="4768215"/>
          </a:xfrm>
          <a:prstGeom prst="rect">
            <a:avLst/>
          </a:prstGeom>
        </p:spPr>
        <p:txBody>
          <a:bodyPr>
            <a:normAutofit/>
          </a:bodyPr>
          <a:lstStyle>
            <a:lvl1pPr marL="228600" indent="-228600">
              <a:lnSpc>
                <a:spcPct val="100000"/>
              </a:lnSpc>
              <a:buClr>
                <a:schemeClr val="tx1"/>
              </a:buClr>
              <a:buFont typeface="Wingdings" panose="05000000000000000000" pitchFamily="2" charset="2"/>
              <a:buChar char="§"/>
              <a:defRPr sz="1800">
                <a:solidFill>
                  <a:srgbClr val="151615"/>
                </a:solidFill>
                <a:latin typeface="Roboto" panose="02000000000000000000" pitchFamily="2" charset="0"/>
                <a:ea typeface="Roboto" panose="02000000000000000000" pitchFamily="2" charset="0"/>
                <a:cs typeface="Roboto" panose="02000000000000000000" pitchFamily="2" charset="0"/>
              </a:defRPr>
            </a:lvl1pPr>
            <a:lvl2pPr marL="685800" indent="-228600">
              <a:lnSpc>
                <a:spcPct val="100000"/>
              </a:lnSpc>
              <a:buClr>
                <a:schemeClr val="tx1"/>
              </a:buClr>
              <a:buFont typeface="Wingdings" panose="05000000000000000000" pitchFamily="2" charset="2"/>
              <a:buChar char="§"/>
              <a:defRPr sz="1600">
                <a:solidFill>
                  <a:srgbClr val="151615"/>
                </a:solidFill>
                <a:latin typeface="Roboto" panose="02000000000000000000" pitchFamily="2" charset="0"/>
                <a:ea typeface="Roboto" panose="02000000000000000000" pitchFamily="2" charset="0"/>
                <a:cs typeface="Roboto" panose="02000000000000000000" pitchFamily="2" charset="0"/>
              </a:defRPr>
            </a:lvl2pPr>
            <a:lvl3pPr marL="1143000" indent="-228600">
              <a:lnSpc>
                <a:spcPct val="100000"/>
              </a:lnSpc>
              <a:buClr>
                <a:schemeClr val="tx1"/>
              </a:buClr>
              <a:buFont typeface="Wingdings" panose="05000000000000000000" pitchFamily="2" charset="2"/>
              <a:buChar char="§"/>
              <a:defRPr sz="1400">
                <a:solidFill>
                  <a:srgbClr val="151615"/>
                </a:solidFill>
                <a:latin typeface="Roboto" panose="02000000000000000000" pitchFamily="2" charset="0"/>
                <a:ea typeface="Roboto" panose="02000000000000000000" pitchFamily="2" charset="0"/>
                <a:cs typeface="Roboto" panose="02000000000000000000" pitchFamily="2" charset="0"/>
              </a:defRPr>
            </a:lvl3pPr>
            <a:lvl4pPr marL="1600200" indent="-228600">
              <a:lnSpc>
                <a:spcPct val="100000"/>
              </a:lnSpc>
              <a:buClr>
                <a:schemeClr val="tx1"/>
              </a:buClr>
              <a:buFont typeface="Wingdings" panose="05000000000000000000" pitchFamily="2" charset="2"/>
              <a:buChar char="§"/>
              <a:defRPr sz="1200">
                <a:solidFill>
                  <a:srgbClr val="151615"/>
                </a:solidFill>
                <a:latin typeface="Roboto" panose="02000000000000000000" pitchFamily="2" charset="0"/>
                <a:ea typeface="Roboto" panose="02000000000000000000" pitchFamily="2" charset="0"/>
                <a:cs typeface="Roboto" panose="02000000000000000000" pitchFamily="2" charset="0"/>
              </a:defRPr>
            </a:lvl4pPr>
            <a:lvl5pPr marL="2057400" indent="-228600">
              <a:lnSpc>
                <a:spcPct val="100000"/>
              </a:lnSpc>
              <a:buClr>
                <a:schemeClr val="tx1"/>
              </a:buClr>
              <a:buFont typeface="Wingdings" panose="05000000000000000000" pitchFamily="2" charset="2"/>
              <a:buChar char="§"/>
              <a:defRPr sz="1100">
                <a:solidFill>
                  <a:srgbClr val="151615"/>
                </a:solidFill>
                <a:latin typeface="Roboto" panose="02000000000000000000" pitchFamily="2" charset="0"/>
                <a:ea typeface="Roboto" panose="02000000000000000000" pitchFamily="2" charset="0"/>
                <a:cs typeface="Roboto" panose="02000000000000000000" pitchFamily="2" charset="0"/>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369979822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wo Column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96AF80-E7AB-4C96-9ED9-5A0E1A490790}"/>
              </a:ext>
            </a:extLst>
          </p:cNvPr>
          <p:cNvSpPr>
            <a:spLocks noGrp="1"/>
          </p:cNvSpPr>
          <p:nvPr>
            <p:ph type="title"/>
          </p:nvPr>
        </p:nvSpPr>
        <p:spPr>
          <a:xfrm>
            <a:off x="838200" y="365126"/>
            <a:ext cx="10515600" cy="593418"/>
          </a:xfrm>
          <a:prstGeom prst="rect">
            <a:avLst/>
          </a:prstGeom>
        </p:spPr>
        <p:txBody>
          <a:bodyPr/>
          <a:lstStyle>
            <a:lvl1pPr>
              <a:defRPr sz="3600" b="1">
                <a:solidFill>
                  <a:schemeClr val="tx1"/>
                </a:solidFill>
                <a:latin typeface="Roboto" panose="02000000000000000000" pitchFamily="2" charset="0"/>
                <a:ea typeface="Roboto" panose="02000000000000000000" pitchFamily="2" charset="0"/>
                <a:cs typeface="Roboto" panose="02000000000000000000" pitchFamily="2" charset="0"/>
              </a:defRPr>
            </a:lvl1pPr>
          </a:lstStyle>
          <a:p>
            <a:r>
              <a:rPr lang="en-US"/>
              <a:t>Click to edit Master title style</a:t>
            </a:r>
            <a:endParaRPr lang="en-GB"/>
          </a:p>
        </p:txBody>
      </p:sp>
      <p:sp>
        <p:nvSpPr>
          <p:cNvPr id="3" name="Slide Number Placeholder 2">
            <a:extLst>
              <a:ext uri="{FF2B5EF4-FFF2-40B4-BE49-F238E27FC236}">
                <a16:creationId xmlns:a16="http://schemas.microsoft.com/office/drawing/2014/main" id="{3B73EC17-E048-41D1-84F6-1E6729F8C69F}"/>
              </a:ext>
            </a:extLst>
          </p:cNvPr>
          <p:cNvSpPr>
            <a:spLocks noGrp="1"/>
          </p:cNvSpPr>
          <p:nvPr>
            <p:ph type="sldNum" sz="quarter" idx="10"/>
          </p:nvPr>
        </p:nvSpPr>
        <p:spPr/>
        <p:txBody>
          <a:bodyPr/>
          <a:lstStyle>
            <a:lvl1pPr>
              <a:defRPr>
                <a:latin typeface="Roboto" panose="02000000000000000000" pitchFamily="2" charset="0"/>
                <a:ea typeface="Roboto" panose="02000000000000000000" pitchFamily="2" charset="0"/>
                <a:cs typeface="Roboto" panose="02000000000000000000" pitchFamily="2" charset="0"/>
              </a:defRPr>
            </a:lvl1pPr>
          </a:lstStyle>
          <a:p>
            <a:fld id="{CC1FAFA7-493E-49BA-8E70-4BF319AEABD7}" type="slidenum">
              <a:rPr lang="en-GB" smtClean="0"/>
              <a:pPr/>
              <a:t>‹#›</a:t>
            </a:fld>
            <a:endParaRPr lang="en-GB"/>
          </a:p>
        </p:txBody>
      </p:sp>
      <p:sp>
        <p:nvSpPr>
          <p:cNvPr id="4" name="Footer Placeholder 3">
            <a:extLst>
              <a:ext uri="{FF2B5EF4-FFF2-40B4-BE49-F238E27FC236}">
                <a16:creationId xmlns:a16="http://schemas.microsoft.com/office/drawing/2014/main" id="{D8E48BBA-2F08-487F-B2E4-7900BAC7A325}"/>
              </a:ext>
            </a:extLst>
          </p:cNvPr>
          <p:cNvSpPr>
            <a:spLocks noGrp="1"/>
          </p:cNvSpPr>
          <p:nvPr>
            <p:ph type="ftr" sz="quarter" idx="11"/>
          </p:nvPr>
        </p:nvSpPr>
        <p:spPr/>
        <p:txBody>
          <a:bodyPr/>
          <a:lstStyle>
            <a:lvl1pPr>
              <a:defRPr>
                <a:latin typeface="Roboto" panose="02000000000000000000" pitchFamily="2" charset="0"/>
                <a:ea typeface="Roboto" panose="02000000000000000000" pitchFamily="2" charset="0"/>
                <a:cs typeface="Roboto" panose="02000000000000000000" pitchFamily="2" charset="0"/>
              </a:defRPr>
            </a:lvl1pPr>
          </a:lstStyle>
          <a:p>
            <a:pPr algn="r"/>
            <a:r>
              <a:rPr lang="en-GB" err="1"/>
              <a:t>computingatschool.org.uk</a:t>
            </a:r>
            <a:endParaRPr lang="en-GB"/>
          </a:p>
        </p:txBody>
      </p:sp>
      <p:sp>
        <p:nvSpPr>
          <p:cNvPr id="6" name="Content Placeholder 5">
            <a:extLst>
              <a:ext uri="{FF2B5EF4-FFF2-40B4-BE49-F238E27FC236}">
                <a16:creationId xmlns:a16="http://schemas.microsoft.com/office/drawing/2014/main" id="{3A3123B5-0AD7-4F59-85F0-73E423FC4B33}"/>
              </a:ext>
            </a:extLst>
          </p:cNvPr>
          <p:cNvSpPr>
            <a:spLocks noGrp="1"/>
          </p:cNvSpPr>
          <p:nvPr>
            <p:ph sz="quarter" idx="12"/>
          </p:nvPr>
        </p:nvSpPr>
        <p:spPr>
          <a:xfrm>
            <a:off x="838200" y="1280160"/>
            <a:ext cx="4966252" cy="4768215"/>
          </a:xfrm>
          <a:prstGeom prst="rect">
            <a:avLst/>
          </a:prstGeom>
        </p:spPr>
        <p:txBody>
          <a:bodyPr>
            <a:normAutofit/>
          </a:bodyPr>
          <a:lstStyle>
            <a:lvl1pPr marL="228600" indent="-228600">
              <a:lnSpc>
                <a:spcPct val="100000"/>
              </a:lnSpc>
              <a:buClr>
                <a:schemeClr val="tx1"/>
              </a:buClr>
              <a:buFont typeface="Wingdings" panose="05000000000000000000" pitchFamily="2" charset="2"/>
              <a:buChar char="§"/>
              <a:defRPr sz="1800">
                <a:solidFill>
                  <a:srgbClr val="151615"/>
                </a:solidFill>
                <a:latin typeface="Roboto" panose="02000000000000000000" pitchFamily="2" charset="0"/>
                <a:ea typeface="Roboto" panose="02000000000000000000" pitchFamily="2" charset="0"/>
                <a:cs typeface="Roboto" panose="02000000000000000000" pitchFamily="2" charset="0"/>
              </a:defRPr>
            </a:lvl1pPr>
            <a:lvl2pPr marL="685800" indent="-228600">
              <a:lnSpc>
                <a:spcPct val="100000"/>
              </a:lnSpc>
              <a:buClr>
                <a:schemeClr val="tx1"/>
              </a:buClr>
              <a:buFont typeface="Wingdings" panose="05000000000000000000" pitchFamily="2" charset="2"/>
              <a:buChar char="§"/>
              <a:defRPr sz="1600">
                <a:solidFill>
                  <a:srgbClr val="151615"/>
                </a:solidFill>
                <a:latin typeface="Roboto" panose="02000000000000000000" pitchFamily="2" charset="0"/>
                <a:ea typeface="Roboto" panose="02000000000000000000" pitchFamily="2" charset="0"/>
                <a:cs typeface="Roboto" panose="02000000000000000000" pitchFamily="2" charset="0"/>
              </a:defRPr>
            </a:lvl2pPr>
            <a:lvl3pPr marL="1143000" indent="-228600">
              <a:lnSpc>
                <a:spcPct val="100000"/>
              </a:lnSpc>
              <a:buClr>
                <a:schemeClr val="tx1"/>
              </a:buClr>
              <a:buFont typeface="Wingdings" panose="05000000000000000000" pitchFamily="2" charset="2"/>
              <a:buChar char="§"/>
              <a:defRPr sz="1400">
                <a:solidFill>
                  <a:srgbClr val="151615"/>
                </a:solidFill>
                <a:latin typeface="Roboto" panose="02000000000000000000" pitchFamily="2" charset="0"/>
                <a:ea typeface="Roboto" panose="02000000000000000000" pitchFamily="2" charset="0"/>
                <a:cs typeface="Roboto" panose="02000000000000000000" pitchFamily="2" charset="0"/>
              </a:defRPr>
            </a:lvl3pPr>
            <a:lvl4pPr marL="1600200" indent="-228600">
              <a:lnSpc>
                <a:spcPct val="100000"/>
              </a:lnSpc>
              <a:buClr>
                <a:schemeClr val="tx1"/>
              </a:buClr>
              <a:buFont typeface="Wingdings" panose="05000000000000000000" pitchFamily="2" charset="2"/>
              <a:buChar char="§"/>
              <a:defRPr sz="1200">
                <a:solidFill>
                  <a:srgbClr val="151615"/>
                </a:solidFill>
                <a:latin typeface="Roboto" panose="02000000000000000000" pitchFamily="2" charset="0"/>
                <a:ea typeface="Roboto" panose="02000000000000000000" pitchFamily="2" charset="0"/>
                <a:cs typeface="Roboto" panose="02000000000000000000" pitchFamily="2" charset="0"/>
              </a:defRPr>
            </a:lvl4pPr>
            <a:lvl5pPr marL="2057400" indent="-228600">
              <a:lnSpc>
                <a:spcPct val="100000"/>
              </a:lnSpc>
              <a:buClr>
                <a:schemeClr val="tx1"/>
              </a:buClr>
              <a:buFont typeface="Wingdings" panose="05000000000000000000" pitchFamily="2" charset="2"/>
              <a:buChar char="§"/>
              <a:defRPr sz="1100">
                <a:solidFill>
                  <a:srgbClr val="151615"/>
                </a:solidFill>
                <a:latin typeface="Roboto" panose="02000000000000000000" pitchFamily="2" charset="0"/>
                <a:ea typeface="Roboto" panose="02000000000000000000" pitchFamily="2" charset="0"/>
                <a:cs typeface="Roboto" panose="02000000000000000000" pitchFamily="2" charset="0"/>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9" name="Content Placeholder 5">
            <a:extLst>
              <a:ext uri="{FF2B5EF4-FFF2-40B4-BE49-F238E27FC236}">
                <a16:creationId xmlns:a16="http://schemas.microsoft.com/office/drawing/2014/main" id="{233F10D0-D83D-4025-A49F-A7BB6B4FA125}"/>
              </a:ext>
            </a:extLst>
          </p:cNvPr>
          <p:cNvSpPr>
            <a:spLocks noGrp="1"/>
          </p:cNvSpPr>
          <p:nvPr>
            <p:ph sz="quarter" idx="13"/>
          </p:nvPr>
        </p:nvSpPr>
        <p:spPr>
          <a:xfrm>
            <a:off x="6387548" y="1280160"/>
            <a:ext cx="4966252" cy="4768215"/>
          </a:xfrm>
          <a:prstGeom prst="rect">
            <a:avLst/>
          </a:prstGeom>
        </p:spPr>
        <p:txBody>
          <a:bodyPr>
            <a:normAutofit/>
          </a:bodyPr>
          <a:lstStyle>
            <a:lvl1pPr marL="228600" indent="-228600">
              <a:lnSpc>
                <a:spcPct val="100000"/>
              </a:lnSpc>
              <a:buClr>
                <a:schemeClr val="tx1"/>
              </a:buClr>
              <a:buFont typeface="Wingdings" panose="05000000000000000000" pitchFamily="2" charset="2"/>
              <a:buChar char="§"/>
              <a:defRPr sz="1800">
                <a:solidFill>
                  <a:srgbClr val="151615"/>
                </a:solidFill>
                <a:latin typeface="Roboto" panose="02000000000000000000" pitchFamily="2" charset="0"/>
                <a:ea typeface="Roboto" panose="02000000000000000000" pitchFamily="2" charset="0"/>
                <a:cs typeface="Roboto" panose="02000000000000000000" pitchFamily="2" charset="0"/>
              </a:defRPr>
            </a:lvl1pPr>
            <a:lvl2pPr marL="685800" indent="-228600">
              <a:lnSpc>
                <a:spcPct val="100000"/>
              </a:lnSpc>
              <a:buClr>
                <a:schemeClr val="tx1"/>
              </a:buClr>
              <a:buFont typeface="Wingdings" panose="05000000000000000000" pitchFamily="2" charset="2"/>
              <a:buChar char="§"/>
              <a:defRPr sz="1600">
                <a:solidFill>
                  <a:srgbClr val="151615"/>
                </a:solidFill>
                <a:latin typeface="Roboto" panose="02000000000000000000" pitchFamily="2" charset="0"/>
                <a:ea typeface="Roboto" panose="02000000000000000000" pitchFamily="2" charset="0"/>
                <a:cs typeface="Roboto" panose="02000000000000000000" pitchFamily="2" charset="0"/>
              </a:defRPr>
            </a:lvl2pPr>
            <a:lvl3pPr marL="1143000" indent="-228600">
              <a:lnSpc>
                <a:spcPct val="100000"/>
              </a:lnSpc>
              <a:buClr>
                <a:schemeClr val="tx1"/>
              </a:buClr>
              <a:buFont typeface="Wingdings" panose="05000000000000000000" pitchFamily="2" charset="2"/>
              <a:buChar char="§"/>
              <a:defRPr sz="1400">
                <a:solidFill>
                  <a:srgbClr val="151615"/>
                </a:solidFill>
                <a:latin typeface="Roboto" panose="02000000000000000000" pitchFamily="2" charset="0"/>
                <a:ea typeface="Roboto" panose="02000000000000000000" pitchFamily="2" charset="0"/>
                <a:cs typeface="Roboto" panose="02000000000000000000" pitchFamily="2" charset="0"/>
              </a:defRPr>
            </a:lvl3pPr>
            <a:lvl4pPr marL="1600200" indent="-228600">
              <a:lnSpc>
                <a:spcPct val="100000"/>
              </a:lnSpc>
              <a:buClr>
                <a:schemeClr val="tx1"/>
              </a:buClr>
              <a:buFont typeface="Wingdings" panose="05000000000000000000" pitchFamily="2" charset="2"/>
              <a:buChar char="§"/>
              <a:defRPr sz="1200">
                <a:solidFill>
                  <a:srgbClr val="151615"/>
                </a:solidFill>
                <a:latin typeface="Roboto" panose="02000000000000000000" pitchFamily="2" charset="0"/>
                <a:ea typeface="Roboto" panose="02000000000000000000" pitchFamily="2" charset="0"/>
                <a:cs typeface="Roboto" panose="02000000000000000000" pitchFamily="2" charset="0"/>
              </a:defRPr>
            </a:lvl4pPr>
            <a:lvl5pPr marL="2057400" indent="-228600">
              <a:lnSpc>
                <a:spcPct val="100000"/>
              </a:lnSpc>
              <a:buClr>
                <a:schemeClr val="tx1"/>
              </a:buClr>
              <a:buFont typeface="Wingdings" panose="05000000000000000000" pitchFamily="2" charset="2"/>
              <a:buChar char="§"/>
              <a:defRPr sz="1100">
                <a:solidFill>
                  <a:srgbClr val="151615"/>
                </a:solidFill>
                <a:latin typeface="Roboto" panose="02000000000000000000" pitchFamily="2" charset="0"/>
                <a:ea typeface="Roboto" panose="02000000000000000000" pitchFamily="2" charset="0"/>
                <a:cs typeface="Roboto" panose="02000000000000000000" pitchFamily="2" charset="0"/>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111818153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wo Column with Imag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96AF80-E7AB-4C96-9ED9-5A0E1A490790}"/>
              </a:ext>
            </a:extLst>
          </p:cNvPr>
          <p:cNvSpPr>
            <a:spLocks noGrp="1"/>
          </p:cNvSpPr>
          <p:nvPr>
            <p:ph type="title"/>
          </p:nvPr>
        </p:nvSpPr>
        <p:spPr>
          <a:xfrm>
            <a:off x="838200" y="365126"/>
            <a:ext cx="5489051" cy="1067434"/>
          </a:xfrm>
          <a:prstGeom prst="rect">
            <a:avLst/>
          </a:prstGeom>
        </p:spPr>
        <p:txBody>
          <a:bodyPr/>
          <a:lstStyle>
            <a:lvl1pPr>
              <a:defRPr sz="3600" b="1">
                <a:solidFill>
                  <a:schemeClr val="tx1"/>
                </a:solidFill>
                <a:latin typeface="Roboto" panose="02000000000000000000" pitchFamily="2" charset="0"/>
                <a:ea typeface="Roboto" panose="02000000000000000000" pitchFamily="2" charset="0"/>
                <a:cs typeface="Roboto" panose="02000000000000000000" pitchFamily="2" charset="0"/>
              </a:defRPr>
            </a:lvl1pPr>
          </a:lstStyle>
          <a:p>
            <a:r>
              <a:rPr lang="en-US"/>
              <a:t>Click to edit Master title style</a:t>
            </a:r>
            <a:endParaRPr lang="en-GB"/>
          </a:p>
        </p:txBody>
      </p:sp>
      <p:sp>
        <p:nvSpPr>
          <p:cNvPr id="3" name="Slide Number Placeholder 2">
            <a:extLst>
              <a:ext uri="{FF2B5EF4-FFF2-40B4-BE49-F238E27FC236}">
                <a16:creationId xmlns:a16="http://schemas.microsoft.com/office/drawing/2014/main" id="{3B73EC17-E048-41D1-84F6-1E6729F8C69F}"/>
              </a:ext>
            </a:extLst>
          </p:cNvPr>
          <p:cNvSpPr>
            <a:spLocks noGrp="1"/>
          </p:cNvSpPr>
          <p:nvPr>
            <p:ph type="sldNum" sz="quarter" idx="10"/>
          </p:nvPr>
        </p:nvSpPr>
        <p:spPr/>
        <p:txBody>
          <a:bodyPr/>
          <a:lstStyle>
            <a:lvl1pPr>
              <a:defRPr>
                <a:latin typeface="Roboto" panose="02000000000000000000" pitchFamily="2" charset="0"/>
                <a:ea typeface="Roboto" panose="02000000000000000000" pitchFamily="2" charset="0"/>
                <a:cs typeface="Roboto" panose="02000000000000000000" pitchFamily="2" charset="0"/>
              </a:defRPr>
            </a:lvl1pPr>
          </a:lstStyle>
          <a:p>
            <a:fld id="{CC1FAFA7-493E-49BA-8E70-4BF319AEABD7}" type="slidenum">
              <a:rPr lang="en-GB" smtClean="0"/>
              <a:pPr/>
              <a:t>‹#›</a:t>
            </a:fld>
            <a:endParaRPr lang="en-GB"/>
          </a:p>
        </p:txBody>
      </p:sp>
      <p:sp>
        <p:nvSpPr>
          <p:cNvPr id="4" name="Footer Placeholder 3">
            <a:extLst>
              <a:ext uri="{FF2B5EF4-FFF2-40B4-BE49-F238E27FC236}">
                <a16:creationId xmlns:a16="http://schemas.microsoft.com/office/drawing/2014/main" id="{D8E48BBA-2F08-487F-B2E4-7900BAC7A325}"/>
              </a:ext>
            </a:extLst>
          </p:cNvPr>
          <p:cNvSpPr>
            <a:spLocks noGrp="1"/>
          </p:cNvSpPr>
          <p:nvPr>
            <p:ph type="ftr" sz="quarter" idx="11"/>
          </p:nvPr>
        </p:nvSpPr>
        <p:spPr/>
        <p:txBody>
          <a:bodyPr/>
          <a:lstStyle>
            <a:lvl1pPr>
              <a:defRPr>
                <a:latin typeface="Roboto" panose="02000000000000000000" pitchFamily="2" charset="0"/>
                <a:ea typeface="Roboto" panose="02000000000000000000" pitchFamily="2" charset="0"/>
                <a:cs typeface="Roboto" panose="02000000000000000000" pitchFamily="2" charset="0"/>
              </a:defRPr>
            </a:lvl1pPr>
          </a:lstStyle>
          <a:p>
            <a:pPr algn="r"/>
            <a:r>
              <a:rPr lang="en-GB" err="1"/>
              <a:t>computingatschool.org.uk</a:t>
            </a:r>
            <a:endParaRPr lang="en-GB"/>
          </a:p>
        </p:txBody>
      </p:sp>
      <p:sp>
        <p:nvSpPr>
          <p:cNvPr id="8" name="Content Placeholder 5">
            <a:extLst>
              <a:ext uri="{FF2B5EF4-FFF2-40B4-BE49-F238E27FC236}">
                <a16:creationId xmlns:a16="http://schemas.microsoft.com/office/drawing/2014/main" id="{BBCF5040-1466-4C63-ABB1-A6EA1F437CE3}"/>
              </a:ext>
            </a:extLst>
          </p:cNvPr>
          <p:cNvSpPr>
            <a:spLocks noGrp="1"/>
          </p:cNvSpPr>
          <p:nvPr>
            <p:ph sz="quarter" idx="13" hasCustomPrompt="1"/>
          </p:nvPr>
        </p:nvSpPr>
        <p:spPr>
          <a:xfrm>
            <a:off x="838200" y="1820848"/>
            <a:ext cx="5489051" cy="4379926"/>
          </a:xfrm>
          <a:prstGeom prst="rect">
            <a:avLst/>
          </a:prstGeom>
        </p:spPr>
        <p:txBody>
          <a:bodyPr>
            <a:normAutofit/>
          </a:bodyPr>
          <a:lstStyle>
            <a:lvl1pPr marL="0" indent="0">
              <a:lnSpc>
                <a:spcPct val="100000"/>
              </a:lnSpc>
              <a:buNone/>
              <a:defRPr lang="en-GB" sz="1800" b="0" i="0" smtClean="0">
                <a:solidFill>
                  <a:srgbClr val="151615"/>
                </a:solidFill>
                <a:effectLst/>
                <a:latin typeface="Roboto" panose="02000000000000000000" pitchFamily="2" charset="0"/>
                <a:ea typeface="Roboto" panose="02000000000000000000" pitchFamily="2" charset="0"/>
                <a:cs typeface="Roboto" panose="02000000000000000000" pitchFamily="2" charset="0"/>
              </a:defRPr>
            </a:lvl1pPr>
            <a:lvl2pPr>
              <a:lnSpc>
                <a:spcPct val="100000"/>
              </a:lnSpc>
              <a:defRPr sz="2000">
                <a:latin typeface="Arial" panose="020B0604020202020204" pitchFamily="34" charset="0"/>
                <a:cs typeface="Arial" panose="020B0604020202020204" pitchFamily="34" charset="0"/>
              </a:defRPr>
            </a:lvl2pPr>
            <a:lvl3pPr>
              <a:lnSpc>
                <a:spcPct val="100000"/>
              </a:lnSpc>
              <a:defRPr sz="1800">
                <a:latin typeface="Arial" panose="020B0604020202020204" pitchFamily="34" charset="0"/>
                <a:cs typeface="Arial" panose="020B0604020202020204" pitchFamily="34" charset="0"/>
              </a:defRPr>
            </a:lvl3pPr>
            <a:lvl4pPr>
              <a:lnSpc>
                <a:spcPct val="100000"/>
              </a:lnSpc>
              <a:defRPr sz="1600">
                <a:latin typeface="Arial" panose="020B0604020202020204" pitchFamily="34" charset="0"/>
                <a:cs typeface="Arial" panose="020B0604020202020204" pitchFamily="34" charset="0"/>
              </a:defRPr>
            </a:lvl4pPr>
            <a:lvl5pPr>
              <a:lnSpc>
                <a:spcPct val="100000"/>
              </a:lnSpc>
              <a:defRPr sz="1600">
                <a:latin typeface="Arial" panose="020B0604020202020204" pitchFamily="34" charset="0"/>
                <a:cs typeface="Arial" panose="020B0604020202020204" pitchFamily="34" charset="0"/>
              </a:defRPr>
            </a:lvl5pPr>
          </a:lstStyle>
          <a:p>
            <a:pPr lvl="0"/>
            <a:r>
              <a:rPr lang="en-US"/>
              <a:t>Lorem ipsum dolor sit </a:t>
            </a:r>
            <a:r>
              <a:rPr lang="en-US" err="1"/>
              <a:t>amet</a:t>
            </a:r>
            <a:r>
              <a:rPr lang="en-US"/>
              <a:t>, </a:t>
            </a:r>
            <a:r>
              <a:rPr lang="en-US" err="1"/>
              <a:t>consectetur</a:t>
            </a:r>
            <a:r>
              <a:rPr lang="en-US"/>
              <a:t> </a:t>
            </a:r>
            <a:r>
              <a:rPr lang="en-US" err="1"/>
              <a:t>adipiscing</a:t>
            </a:r>
            <a:r>
              <a:rPr lang="en-US"/>
              <a:t> </a:t>
            </a:r>
            <a:r>
              <a:rPr lang="en-US" err="1"/>
              <a:t>elit</a:t>
            </a:r>
            <a:r>
              <a:rPr lang="en-US"/>
              <a:t>, sed do </a:t>
            </a:r>
            <a:r>
              <a:rPr lang="en-US" err="1"/>
              <a:t>eiusmod</a:t>
            </a:r>
            <a:r>
              <a:rPr lang="en-US"/>
              <a:t> </a:t>
            </a:r>
            <a:r>
              <a:rPr lang="en-US" err="1"/>
              <a:t>tempor</a:t>
            </a:r>
            <a:r>
              <a:rPr lang="en-US"/>
              <a:t> </a:t>
            </a:r>
            <a:r>
              <a:rPr lang="en-US" err="1"/>
              <a:t>incididunt</a:t>
            </a:r>
            <a:r>
              <a:rPr lang="en-US"/>
              <a:t> </a:t>
            </a:r>
            <a:r>
              <a:rPr lang="en-US" err="1"/>
              <a:t>ut</a:t>
            </a:r>
            <a:r>
              <a:rPr lang="en-US"/>
              <a:t> </a:t>
            </a:r>
            <a:r>
              <a:rPr lang="en-US" err="1"/>
              <a:t>labore</a:t>
            </a:r>
            <a:r>
              <a:rPr lang="en-US"/>
              <a:t> et dolore magna </a:t>
            </a:r>
            <a:r>
              <a:rPr lang="en-US" err="1"/>
              <a:t>aliqua</a:t>
            </a:r>
            <a:r>
              <a:rPr lang="en-US"/>
              <a:t>. Ut </a:t>
            </a:r>
            <a:r>
              <a:rPr lang="en-US" err="1"/>
              <a:t>enim</a:t>
            </a:r>
            <a:r>
              <a:rPr lang="en-US"/>
              <a:t> ad minim </a:t>
            </a:r>
            <a:r>
              <a:rPr lang="en-US" err="1"/>
              <a:t>veniam</a:t>
            </a:r>
            <a:r>
              <a:rPr lang="en-US"/>
              <a:t>, </a:t>
            </a:r>
            <a:r>
              <a:rPr lang="en-US" err="1"/>
              <a:t>quis</a:t>
            </a:r>
            <a:r>
              <a:rPr lang="en-US"/>
              <a:t> </a:t>
            </a:r>
            <a:r>
              <a:rPr lang="en-US" err="1"/>
              <a:t>nostrud</a:t>
            </a:r>
            <a:r>
              <a:rPr lang="en-US"/>
              <a:t> exercitation </a:t>
            </a:r>
            <a:r>
              <a:rPr lang="en-US" err="1"/>
              <a:t>ullamco</a:t>
            </a:r>
            <a:r>
              <a:rPr lang="en-US"/>
              <a:t> </a:t>
            </a:r>
            <a:r>
              <a:rPr lang="en-US" err="1"/>
              <a:t>laboris</a:t>
            </a:r>
            <a:r>
              <a:rPr lang="en-US"/>
              <a:t> nisi </a:t>
            </a:r>
            <a:r>
              <a:rPr lang="en-US" err="1"/>
              <a:t>ut</a:t>
            </a:r>
            <a:r>
              <a:rPr lang="en-US"/>
              <a:t> </a:t>
            </a:r>
            <a:r>
              <a:rPr lang="en-US" err="1"/>
              <a:t>aliquip</a:t>
            </a:r>
            <a:r>
              <a:rPr lang="en-US"/>
              <a:t> ex </a:t>
            </a:r>
            <a:r>
              <a:rPr lang="en-US" err="1"/>
              <a:t>ea</a:t>
            </a:r>
            <a:r>
              <a:rPr lang="en-US"/>
              <a:t> </a:t>
            </a:r>
            <a:r>
              <a:rPr lang="en-US" err="1"/>
              <a:t>commodo</a:t>
            </a:r>
            <a:r>
              <a:rPr lang="en-US"/>
              <a:t> </a:t>
            </a:r>
            <a:r>
              <a:rPr lang="en-US" err="1"/>
              <a:t>consequat</a:t>
            </a:r>
            <a:r>
              <a:rPr lang="en-US"/>
              <a:t>.</a:t>
            </a:r>
          </a:p>
        </p:txBody>
      </p:sp>
      <p:sp>
        <p:nvSpPr>
          <p:cNvPr id="10" name="Content Placeholder 5">
            <a:extLst>
              <a:ext uri="{FF2B5EF4-FFF2-40B4-BE49-F238E27FC236}">
                <a16:creationId xmlns:a16="http://schemas.microsoft.com/office/drawing/2014/main" id="{ABE02D42-F51F-457B-9A1A-9810E7EB9C59}"/>
              </a:ext>
            </a:extLst>
          </p:cNvPr>
          <p:cNvSpPr>
            <a:spLocks noGrp="1"/>
          </p:cNvSpPr>
          <p:nvPr>
            <p:ph sz="quarter" idx="14" hasCustomPrompt="1"/>
          </p:nvPr>
        </p:nvSpPr>
        <p:spPr>
          <a:xfrm>
            <a:off x="6713537" y="3617842"/>
            <a:ext cx="4618397" cy="2582931"/>
          </a:xfrm>
          <a:prstGeom prst="rect">
            <a:avLst/>
          </a:prstGeom>
        </p:spPr>
        <p:txBody>
          <a:bodyPr>
            <a:normAutofit/>
          </a:bodyPr>
          <a:lstStyle>
            <a:lvl1pPr marL="0" marR="0" indent="0" algn="l" defTabSz="914400" rtl="0" eaLnBrk="1" fontAlgn="auto" latinLnBrk="0" hangingPunct="1">
              <a:lnSpc>
                <a:spcPct val="100000"/>
              </a:lnSpc>
              <a:spcBef>
                <a:spcPts val="1000"/>
              </a:spcBef>
              <a:spcAft>
                <a:spcPts val="0"/>
              </a:spcAft>
              <a:buClrTx/>
              <a:buSzTx/>
              <a:buFont typeface="Arial" panose="020B0604020202020204" pitchFamily="34" charset="0"/>
              <a:buNone/>
              <a:tabLst/>
              <a:defRPr sz="1600">
                <a:solidFill>
                  <a:srgbClr val="151615"/>
                </a:solidFill>
                <a:latin typeface="Roboto" panose="02000000000000000000" pitchFamily="2" charset="0"/>
                <a:ea typeface="Roboto" panose="02000000000000000000" pitchFamily="2" charset="0"/>
                <a:cs typeface="Roboto" panose="02000000000000000000" pitchFamily="2" charset="0"/>
              </a:defRPr>
            </a:lvl1pPr>
            <a:lvl2pPr>
              <a:lnSpc>
                <a:spcPct val="100000"/>
              </a:lnSpc>
              <a:defRPr sz="2000">
                <a:latin typeface="Arial" panose="020B0604020202020204" pitchFamily="34" charset="0"/>
                <a:cs typeface="Arial" panose="020B0604020202020204" pitchFamily="34" charset="0"/>
              </a:defRPr>
            </a:lvl2pPr>
            <a:lvl3pPr>
              <a:lnSpc>
                <a:spcPct val="100000"/>
              </a:lnSpc>
              <a:defRPr sz="1800">
                <a:latin typeface="Arial" panose="020B0604020202020204" pitchFamily="34" charset="0"/>
                <a:cs typeface="Arial" panose="020B0604020202020204" pitchFamily="34" charset="0"/>
              </a:defRPr>
            </a:lvl3pPr>
            <a:lvl4pPr>
              <a:lnSpc>
                <a:spcPct val="100000"/>
              </a:lnSpc>
              <a:defRPr sz="1600">
                <a:latin typeface="Arial" panose="020B0604020202020204" pitchFamily="34" charset="0"/>
                <a:cs typeface="Arial" panose="020B0604020202020204" pitchFamily="34" charset="0"/>
              </a:defRPr>
            </a:lvl4pPr>
            <a:lvl5pPr>
              <a:lnSpc>
                <a:spcPct val="100000"/>
              </a:lnSpc>
              <a:defRPr sz="1600">
                <a:latin typeface="Arial" panose="020B0604020202020204" pitchFamily="34" charset="0"/>
                <a:cs typeface="Arial" panose="020B0604020202020204" pitchFamily="34" charset="0"/>
              </a:defRPr>
            </a:lvl5pPr>
          </a:lstStyle>
          <a:p>
            <a:pPr marL="0" marR="0" lvl="0" indent="0" algn="l" defTabSz="914400" rtl="0" eaLnBrk="1" fontAlgn="auto" latinLnBrk="0" hangingPunct="1">
              <a:lnSpc>
                <a:spcPct val="100000"/>
              </a:lnSpc>
              <a:spcBef>
                <a:spcPts val="1000"/>
              </a:spcBef>
              <a:spcAft>
                <a:spcPts val="0"/>
              </a:spcAft>
              <a:buClrTx/>
              <a:buSzTx/>
              <a:buFont typeface="Arial" panose="020B0604020202020204" pitchFamily="34" charset="0"/>
              <a:buNone/>
              <a:tabLst/>
              <a:defRPr/>
            </a:pPr>
            <a:r>
              <a:rPr lang="en-US"/>
              <a:t>Lorem ipsum dolor sit </a:t>
            </a:r>
            <a:r>
              <a:rPr lang="en-US" err="1"/>
              <a:t>amet</a:t>
            </a:r>
            <a:r>
              <a:rPr lang="en-US"/>
              <a:t>, </a:t>
            </a:r>
            <a:r>
              <a:rPr lang="en-US" err="1"/>
              <a:t>consectetur</a:t>
            </a:r>
            <a:r>
              <a:rPr lang="en-US"/>
              <a:t> </a:t>
            </a:r>
            <a:r>
              <a:rPr lang="en-US" err="1"/>
              <a:t>adipiscing</a:t>
            </a:r>
            <a:r>
              <a:rPr lang="en-US"/>
              <a:t> </a:t>
            </a:r>
            <a:r>
              <a:rPr lang="en-US" err="1"/>
              <a:t>elit</a:t>
            </a:r>
            <a:r>
              <a:rPr lang="en-US"/>
              <a:t>, sed do </a:t>
            </a:r>
            <a:r>
              <a:rPr lang="en-US" err="1"/>
              <a:t>eiusmod</a:t>
            </a:r>
            <a:r>
              <a:rPr lang="en-US"/>
              <a:t> </a:t>
            </a:r>
            <a:r>
              <a:rPr lang="en-US" err="1"/>
              <a:t>tempor</a:t>
            </a:r>
            <a:r>
              <a:rPr lang="en-US"/>
              <a:t> </a:t>
            </a:r>
            <a:r>
              <a:rPr lang="en-US" err="1"/>
              <a:t>incididunt</a:t>
            </a:r>
            <a:r>
              <a:rPr lang="en-US"/>
              <a:t> </a:t>
            </a:r>
            <a:r>
              <a:rPr lang="en-US" err="1"/>
              <a:t>ut</a:t>
            </a:r>
            <a:r>
              <a:rPr lang="en-US"/>
              <a:t> </a:t>
            </a:r>
            <a:r>
              <a:rPr lang="en-US" err="1"/>
              <a:t>labore</a:t>
            </a:r>
            <a:r>
              <a:rPr lang="en-US"/>
              <a:t> et dolore magna </a:t>
            </a:r>
            <a:r>
              <a:rPr lang="en-US" err="1"/>
              <a:t>aliqua</a:t>
            </a:r>
            <a:r>
              <a:rPr lang="en-US"/>
              <a:t>. Ut </a:t>
            </a:r>
            <a:r>
              <a:rPr lang="en-US" err="1"/>
              <a:t>enim</a:t>
            </a:r>
            <a:r>
              <a:rPr lang="en-US"/>
              <a:t> ad minim </a:t>
            </a:r>
            <a:r>
              <a:rPr lang="en-US" err="1"/>
              <a:t>veniam</a:t>
            </a:r>
            <a:r>
              <a:rPr lang="en-US"/>
              <a:t>, </a:t>
            </a:r>
            <a:r>
              <a:rPr lang="en-US" err="1"/>
              <a:t>quis</a:t>
            </a:r>
            <a:r>
              <a:rPr lang="en-US"/>
              <a:t> </a:t>
            </a:r>
            <a:r>
              <a:rPr lang="en-US" err="1"/>
              <a:t>nostrud</a:t>
            </a:r>
            <a:r>
              <a:rPr lang="en-US"/>
              <a:t> exercitation </a:t>
            </a:r>
            <a:r>
              <a:rPr lang="en-US" err="1"/>
              <a:t>ullamco</a:t>
            </a:r>
            <a:r>
              <a:rPr lang="en-US"/>
              <a:t> </a:t>
            </a:r>
            <a:r>
              <a:rPr lang="en-US" err="1"/>
              <a:t>laboris</a:t>
            </a:r>
            <a:r>
              <a:rPr lang="en-US"/>
              <a:t> nisi </a:t>
            </a:r>
            <a:r>
              <a:rPr lang="en-US" err="1"/>
              <a:t>ut</a:t>
            </a:r>
            <a:r>
              <a:rPr lang="en-US"/>
              <a:t> </a:t>
            </a:r>
            <a:r>
              <a:rPr lang="en-US" err="1"/>
              <a:t>aliquip</a:t>
            </a:r>
            <a:r>
              <a:rPr lang="en-US"/>
              <a:t> ex </a:t>
            </a:r>
            <a:r>
              <a:rPr lang="en-US" err="1"/>
              <a:t>ea</a:t>
            </a:r>
            <a:r>
              <a:rPr lang="en-US"/>
              <a:t> </a:t>
            </a:r>
            <a:r>
              <a:rPr lang="en-US" err="1"/>
              <a:t>commodo</a:t>
            </a:r>
            <a:r>
              <a:rPr lang="en-US"/>
              <a:t> </a:t>
            </a:r>
            <a:r>
              <a:rPr lang="en-US" err="1"/>
              <a:t>consequat</a:t>
            </a:r>
            <a:r>
              <a:rPr lang="en-US"/>
              <a:t>.</a:t>
            </a:r>
          </a:p>
        </p:txBody>
      </p:sp>
      <p:sp>
        <p:nvSpPr>
          <p:cNvPr id="12" name="Picture Placeholder 11">
            <a:extLst>
              <a:ext uri="{FF2B5EF4-FFF2-40B4-BE49-F238E27FC236}">
                <a16:creationId xmlns:a16="http://schemas.microsoft.com/office/drawing/2014/main" id="{237ED93B-1769-4D65-9258-096D40C9263E}"/>
              </a:ext>
            </a:extLst>
          </p:cNvPr>
          <p:cNvSpPr>
            <a:spLocks noGrp="1"/>
          </p:cNvSpPr>
          <p:nvPr>
            <p:ph type="pic" sz="quarter" idx="15"/>
          </p:nvPr>
        </p:nvSpPr>
        <p:spPr>
          <a:xfrm>
            <a:off x="6713537" y="0"/>
            <a:ext cx="2582863" cy="3332163"/>
          </a:xfrm>
          <a:prstGeom prst="rect">
            <a:avLst/>
          </a:prstGeom>
        </p:spPr>
        <p:txBody>
          <a:bodyPr/>
          <a:lstStyle>
            <a:lvl1pPr>
              <a:defRPr>
                <a:latin typeface="Roboto" panose="02000000000000000000" pitchFamily="2" charset="0"/>
                <a:ea typeface="Roboto" panose="02000000000000000000" pitchFamily="2" charset="0"/>
                <a:cs typeface="Roboto" panose="02000000000000000000" pitchFamily="2" charset="0"/>
              </a:defRPr>
            </a:lvl1pPr>
          </a:lstStyle>
          <a:p>
            <a:endParaRPr lang="en-GB"/>
          </a:p>
        </p:txBody>
      </p:sp>
    </p:spTree>
    <p:extLst>
      <p:ext uri="{BB962C8B-B14F-4D97-AF65-F5344CB8AC3E}">
        <p14:creationId xmlns:p14="http://schemas.microsoft.com/office/powerpoint/2010/main" val="397769983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Banner Image Two Colum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96AF80-E7AB-4C96-9ED9-5A0E1A490790}"/>
              </a:ext>
            </a:extLst>
          </p:cNvPr>
          <p:cNvSpPr>
            <a:spLocks noGrp="1"/>
          </p:cNvSpPr>
          <p:nvPr>
            <p:ph type="title"/>
          </p:nvPr>
        </p:nvSpPr>
        <p:spPr>
          <a:xfrm>
            <a:off x="838199" y="3650850"/>
            <a:ext cx="10493735" cy="637371"/>
          </a:xfrm>
          <a:prstGeom prst="rect">
            <a:avLst/>
          </a:prstGeom>
        </p:spPr>
        <p:txBody>
          <a:bodyPr anchor="ctr" anchorCtr="0"/>
          <a:lstStyle>
            <a:lvl1pPr>
              <a:defRPr sz="2800" b="1">
                <a:solidFill>
                  <a:schemeClr val="tx1"/>
                </a:solidFill>
                <a:latin typeface="Roboto" panose="02000000000000000000" pitchFamily="2" charset="0"/>
                <a:ea typeface="Roboto" panose="02000000000000000000" pitchFamily="2" charset="0"/>
                <a:cs typeface="Roboto" panose="02000000000000000000" pitchFamily="2" charset="0"/>
              </a:defRPr>
            </a:lvl1pPr>
          </a:lstStyle>
          <a:p>
            <a:r>
              <a:rPr lang="en-US"/>
              <a:t>Click to edit Master title style</a:t>
            </a:r>
            <a:endParaRPr lang="en-GB"/>
          </a:p>
        </p:txBody>
      </p:sp>
      <p:sp>
        <p:nvSpPr>
          <p:cNvPr id="3" name="Slide Number Placeholder 2">
            <a:extLst>
              <a:ext uri="{FF2B5EF4-FFF2-40B4-BE49-F238E27FC236}">
                <a16:creationId xmlns:a16="http://schemas.microsoft.com/office/drawing/2014/main" id="{3B73EC17-E048-41D1-84F6-1E6729F8C69F}"/>
              </a:ext>
            </a:extLst>
          </p:cNvPr>
          <p:cNvSpPr>
            <a:spLocks noGrp="1"/>
          </p:cNvSpPr>
          <p:nvPr>
            <p:ph type="sldNum" sz="quarter" idx="10"/>
          </p:nvPr>
        </p:nvSpPr>
        <p:spPr/>
        <p:txBody>
          <a:bodyPr/>
          <a:lstStyle>
            <a:lvl1pPr>
              <a:defRPr>
                <a:solidFill>
                  <a:schemeClr val="tx2"/>
                </a:solidFill>
                <a:latin typeface="Roboto" panose="02000000000000000000" pitchFamily="2" charset="0"/>
                <a:ea typeface="Roboto" panose="02000000000000000000" pitchFamily="2" charset="0"/>
                <a:cs typeface="Roboto" panose="02000000000000000000" pitchFamily="2" charset="0"/>
              </a:defRPr>
            </a:lvl1pPr>
          </a:lstStyle>
          <a:p>
            <a:fld id="{CC1FAFA7-493E-49BA-8E70-4BF319AEABD7}" type="slidenum">
              <a:rPr lang="en-GB" smtClean="0"/>
              <a:pPr/>
              <a:t>‹#›</a:t>
            </a:fld>
            <a:endParaRPr lang="en-GB"/>
          </a:p>
        </p:txBody>
      </p:sp>
      <p:sp>
        <p:nvSpPr>
          <p:cNvPr id="4" name="Footer Placeholder 3">
            <a:extLst>
              <a:ext uri="{FF2B5EF4-FFF2-40B4-BE49-F238E27FC236}">
                <a16:creationId xmlns:a16="http://schemas.microsoft.com/office/drawing/2014/main" id="{D8E48BBA-2F08-487F-B2E4-7900BAC7A325}"/>
              </a:ext>
            </a:extLst>
          </p:cNvPr>
          <p:cNvSpPr>
            <a:spLocks noGrp="1"/>
          </p:cNvSpPr>
          <p:nvPr>
            <p:ph type="ftr" sz="quarter" idx="11"/>
          </p:nvPr>
        </p:nvSpPr>
        <p:spPr/>
        <p:txBody>
          <a:bodyPr/>
          <a:lstStyle>
            <a:lvl1pPr>
              <a:defRPr>
                <a:latin typeface="Roboto" panose="02000000000000000000" pitchFamily="2" charset="0"/>
                <a:ea typeface="Roboto" panose="02000000000000000000" pitchFamily="2" charset="0"/>
                <a:cs typeface="Roboto" panose="02000000000000000000" pitchFamily="2" charset="0"/>
              </a:defRPr>
            </a:lvl1pPr>
          </a:lstStyle>
          <a:p>
            <a:pPr algn="r"/>
            <a:r>
              <a:rPr lang="en-GB" err="1"/>
              <a:t>computingatschool.org.uk</a:t>
            </a:r>
            <a:endParaRPr lang="en-GB"/>
          </a:p>
        </p:txBody>
      </p:sp>
      <p:sp>
        <p:nvSpPr>
          <p:cNvPr id="8" name="Content Placeholder 5">
            <a:extLst>
              <a:ext uri="{FF2B5EF4-FFF2-40B4-BE49-F238E27FC236}">
                <a16:creationId xmlns:a16="http://schemas.microsoft.com/office/drawing/2014/main" id="{BBCF5040-1466-4C63-ABB1-A6EA1F437CE3}"/>
              </a:ext>
            </a:extLst>
          </p:cNvPr>
          <p:cNvSpPr>
            <a:spLocks noGrp="1"/>
          </p:cNvSpPr>
          <p:nvPr>
            <p:ph sz="quarter" idx="13" hasCustomPrompt="1"/>
          </p:nvPr>
        </p:nvSpPr>
        <p:spPr>
          <a:xfrm>
            <a:off x="838200" y="4420652"/>
            <a:ext cx="5489051" cy="1780122"/>
          </a:xfrm>
          <a:prstGeom prst="rect">
            <a:avLst/>
          </a:prstGeom>
        </p:spPr>
        <p:txBody>
          <a:bodyPr>
            <a:normAutofit/>
          </a:bodyPr>
          <a:lstStyle>
            <a:lvl1pPr marL="0" indent="0">
              <a:lnSpc>
                <a:spcPct val="100000"/>
              </a:lnSpc>
              <a:buClr>
                <a:schemeClr val="tx1"/>
              </a:buClr>
              <a:buFont typeface="Wingdings" panose="05000000000000000000" pitchFamily="2" charset="2"/>
              <a:buNone/>
              <a:defRPr lang="en-GB" sz="1400" b="0" i="0" smtClean="0">
                <a:solidFill>
                  <a:srgbClr val="151615"/>
                </a:solidFill>
                <a:effectLst/>
                <a:latin typeface="Roboto" panose="02000000000000000000" pitchFamily="2" charset="0"/>
                <a:ea typeface="Roboto" panose="02000000000000000000" pitchFamily="2" charset="0"/>
                <a:cs typeface="Roboto" panose="02000000000000000000" pitchFamily="2" charset="0"/>
              </a:defRPr>
            </a:lvl1pPr>
            <a:lvl2pPr>
              <a:lnSpc>
                <a:spcPct val="100000"/>
              </a:lnSpc>
              <a:defRPr sz="2000">
                <a:latin typeface="Arial" panose="020B0604020202020204" pitchFamily="34" charset="0"/>
                <a:cs typeface="Arial" panose="020B0604020202020204" pitchFamily="34" charset="0"/>
              </a:defRPr>
            </a:lvl2pPr>
            <a:lvl3pPr>
              <a:lnSpc>
                <a:spcPct val="100000"/>
              </a:lnSpc>
              <a:defRPr sz="1800">
                <a:latin typeface="Arial" panose="020B0604020202020204" pitchFamily="34" charset="0"/>
                <a:cs typeface="Arial" panose="020B0604020202020204" pitchFamily="34" charset="0"/>
              </a:defRPr>
            </a:lvl3pPr>
            <a:lvl4pPr>
              <a:lnSpc>
                <a:spcPct val="100000"/>
              </a:lnSpc>
              <a:defRPr sz="1600">
                <a:latin typeface="Arial" panose="020B0604020202020204" pitchFamily="34" charset="0"/>
                <a:cs typeface="Arial" panose="020B0604020202020204" pitchFamily="34" charset="0"/>
              </a:defRPr>
            </a:lvl4pPr>
            <a:lvl5pPr>
              <a:lnSpc>
                <a:spcPct val="100000"/>
              </a:lnSpc>
              <a:defRPr sz="1600">
                <a:latin typeface="Arial" panose="020B0604020202020204" pitchFamily="34" charset="0"/>
                <a:cs typeface="Arial" panose="020B0604020202020204" pitchFamily="34" charset="0"/>
              </a:defRPr>
            </a:lvl5pPr>
          </a:lstStyle>
          <a:p>
            <a:pPr lvl="0"/>
            <a:r>
              <a:rPr lang="en-US"/>
              <a:t>Lorem ipsum dolor sit </a:t>
            </a:r>
            <a:r>
              <a:rPr lang="en-US" err="1"/>
              <a:t>amet</a:t>
            </a:r>
            <a:r>
              <a:rPr lang="en-US"/>
              <a:t>, </a:t>
            </a:r>
            <a:r>
              <a:rPr lang="en-US" err="1"/>
              <a:t>consectetur</a:t>
            </a:r>
            <a:r>
              <a:rPr lang="en-US"/>
              <a:t> </a:t>
            </a:r>
            <a:r>
              <a:rPr lang="en-US" err="1"/>
              <a:t>adipiscing</a:t>
            </a:r>
            <a:r>
              <a:rPr lang="en-US"/>
              <a:t> </a:t>
            </a:r>
            <a:r>
              <a:rPr lang="en-US" err="1"/>
              <a:t>elit</a:t>
            </a:r>
            <a:r>
              <a:rPr lang="en-US"/>
              <a:t>, sed do </a:t>
            </a:r>
            <a:r>
              <a:rPr lang="en-US" err="1"/>
              <a:t>eiusmod</a:t>
            </a:r>
            <a:r>
              <a:rPr lang="en-US"/>
              <a:t> </a:t>
            </a:r>
            <a:r>
              <a:rPr lang="en-US" err="1"/>
              <a:t>tempor</a:t>
            </a:r>
            <a:r>
              <a:rPr lang="en-US"/>
              <a:t> </a:t>
            </a:r>
            <a:r>
              <a:rPr lang="en-US" err="1"/>
              <a:t>incididunt</a:t>
            </a:r>
            <a:r>
              <a:rPr lang="en-US"/>
              <a:t> </a:t>
            </a:r>
            <a:r>
              <a:rPr lang="en-US" err="1"/>
              <a:t>ut</a:t>
            </a:r>
            <a:r>
              <a:rPr lang="en-US"/>
              <a:t> </a:t>
            </a:r>
            <a:r>
              <a:rPr lang="en-US" err="1"/>
              <a:t>labore</a:t>
            </a:r>
            <a:r>
              <a:rPr lang="en-US"/>
              <a:t> et dolore magna </a:t>
            </a:r>
            <a:r>
              <a:rPr lang="en-US" err="1"/>
              <a:t>aliqua</a:t>
            </a:r>
            <a:r>
              <a:rPr lang="en-US"/>
              <a:t>. Ut </a:t>
            </a:r>
            <a:r>
              <a:rPr lang="en-US" err="1"/>
              <a:t>enim</a:t>
            </a:r>
            <a:r>
              <a:rPr lang="en-US"/>
              <a:t> ad minim </a:t>
            </a:r>
            <a:r>
              <a:rPr lang="en-US" err="1"/>
              <a:t>veniam</a:t>
            </a:r>
            <a:r>
              <a:rPr lang="en-US"/>
              <a:t>, </a:t>
            </a:r>
            <a:r>
              <a:rPr lang="en-US" err="1"/>
              <a:t>quis</a:t>
            </a:r>
            <a:r>
              <a:rPr lang="en-US"/>
              <a:t> </a:t>
            </a:r>
            <a:r>
              <a:rPr lang="en-US" err="1"/>
              <a:t>nostrud</a:t>
            </a:r>
            <a:r>
              <a:rPr lang="en-US"/>
              <a:t> exercitation </a:t>
            </a:r>
            <a:r>
              <a:rPr lang="en-US" err="1"/>
              <a:t>ullamco</a:t>
            </a:r>
            <a:r>
              <a:rPr lang="en-US"/>
              <a:t> </a:t>
            </a:r>
            <a:r>
              <a:rPr lang="en-US" err="1"/>
              <a:t>laboris</a:t>
            </a:r>
            <a:r>
              <a:rPr lang="en-US"/>
              <a:t> nisi </a:t>
            </a:r>
            <a:r>
              <a:rPr lang="en-US" err="1"/>
              <a:t>ut</a:t>
            </a:r>
            <a:r>
              <a:rPr lang="en-US"/>
              <a:t> </a:t>
            </a:r>
            <a:r>
              <a:rPr lang="en-US" err="1"/>
              <a:t>aliquip</a:t>
            </a:r>
            <a:r>
              <a:rPr lang="en-US"/>
              <a:t> ex </a:t>
            </a:r>
            <a:r>
              <a:rPr lang="en-US" err="1"/>
              <a:t>ea</a:t>
            </a:r>
            <a:r>
              <a:rPr lang="en-US"/>
              <a:t> </a:t>
            </a:r>
            <a:r>
              <a:rPr lang="en-US" err="1"/>
              <a:t>commodo</a:t>
            </a:r>
            <a:r>
              <a:rPr lang="en-US"/>
              <a:t> </a:t>
            </a:r>
            <a:r>
              <a:rPr lang="en-US" err="1"/>
              <a:t>consequat</a:t>
            </a:r>
            <a:r>
              <a:rPr lang="en-US"/>
              <a:t>.</a:t>
            </a:r>
          </a:p>
        </p:txBody>
      </p:sp>
      <p:sp>
        <p:nvSpPr>
          <p:cNvPr id="10" name="Content Placeholder 5">
            <a:extLst>
              <a:ext uri="{FF2B5EF4-FFF2-40B4-BE49-F238E27FC236}">
                <a16:creationId xmlns:a16="http://schemas.microsoft.com/office/drawing/2014/main" id="{ABE02D42-F51F-457B-9A1A-9810E7EB9C59}"/>
              </a:ext>
            </a:extLst>
          </p:cNvPr>
          <p:cNvSpPr>
            <a:spLocks noGrp="1"/>
          </p:cNvSpPr>
          <p:nvPr>
            <p:ph sz="quarter" idx="14" hasCustomPrompt="1"/>
          </p:nvPr>
        </p:nvSpPr>
        <p:spPr>
          <a:xfrm>
            <a:off x="6713537" y="4420652"/>
            <a:ext cx="4618397" cy="1780121"/>
          </a:xfrm>
          <a:prstGeom prst="rect">
            <a:avLst/>
          </a:prstGeom>
        </p:spPr>
        <p:txBody>
          <a:bodyPr>
            <a:normAutofit/>
          </a:bodyPr>
          <a:lstStyle>
            <a:lvl1pPr marL="285750" marR="0" indent="-285750" algn="l" defTabSz="914400" rtl="0" eaLnBrk="1" fontAlgn="auto" latinLnBrk="0" hangingPunct="1">
              <a:lnSpc>
                <a:spcPct val="100000"/>
              </a:lnSpc>
              <a:spcBef>
                <a:spcPts val="1000"/>
              </a:spcBef>
              <a:spcAft>
                <a:spcPts val="0"/>
              </a:spcAft>
              <a:buClr>
                <a:schemeClr val="tx1"/>
              </a:buClr>
              <a:buSzTx/>
              <a:buFont typeface="Wingdings" panose="05000000000000000000" pitchFamily="2" charset="2"/>
              <a:buChar char="§"/>
              <a:tabLst/>
              <a:defRPr sz="1400">
                <a:solidFill>
                  <a:srgbClr val="151615"/>
                </a:solidFill>
                <a:latin typeface="Roboto" panose="02000000000000000000" pitchFamily="2" charset="0"/>
                <a:ea typeface="Roboto" panose="02000000000000000000" pitchFamily="2" charset="0"/>
                <a:cs typeface="Roboto" panose="02000000000000000000" pitchFamily="2" charset="0"/>
              </a:defRPr>
            </a:lvl1pPr>
            <a:lvl2pPr>
              <a:lnSpc>
                <a:spcPct val="100000"/>
              </a:lnSpc>
              <a:defRPr sz="2000">
                <a:latin typeface="Arial" panose="020B0604020202020204" pitchFamily="34" charset="0"/>
                <a:cs typeface="Arial" panose="020B0604020202020204" pitchFamily="34" charset="0"/>
              </a:defRPr>
            </a:lvl2pPr>
            <a:lvl3pPr>
              <a:lnSpc>
                <a:spcPct val="100000"/>
              </a:lnSpc>
              <a:defRPr sz="1800">
                <a:latin typeface="Arial" panose="020B0604020202020204" pitchFamily="34" charset="0"/>
                <a:cs typeface="Arial" panose="020B0604020202020204" pitchFamily="34" charset="0"/>
              </a:defRPr>
            </a:lvl3pPr>
            <a:lvl4pPr>
              <a:lnSpc>
                <a:spcPct val="100000"/>
              </a:lnSpc>
              <a:defRPr sz="1600">
                <a:latin typeface="Arial" panose="020B0604020202020204" pitchFamily="34" charset="0"/>
                <a:cs typeface="Arial" panose="020B0604020202020204" pitchFamily="34" charset="0"/>
              </a:defRPr>
            </a:lvl4pPr>
            <a:lvl5pPr>
              <a:lnSpc>
                <a:spcPct val="100000"/>
              </a:lnSpc>
              <a:defRPr sz="1600">
                <a:latin typeface="Arial" panose="020B0604020202020204" pitchFamily="34" charset="0"/>
                <a:cs typeface="Arial" panose="020B0604020202020204" pitchFamily="34" charset="0"/>
              </a:defRPr>
            </a:lvl5pPr>
          </a:lstStyle>
          <a:p>
            <a:pPr marL="0" marR="0" lvl="0" indent="0" algn="l" defTabSz="914400" rtl="0" eaLnBrk="1" fontAlgn="auto" latinLnBrk="0" hangingPunct="1">
              <a:lnSpc>
                <a:spcPct val="100000"/>
              </a:lnSpc>
              <a:spcBef>
                <a:spcPts val="1000"/>
              </a:spcBef>
              <a:spcAft>
                <a:spcPts val="0"/>
              </a:spcAft>
              <a:buClrTx/>
              <a:buSzTx/>
              <a:buFont typeface="Arial" panose="020B0604020202020204" pitchFamily="34" charset="0"/>
              <a:buNone/>
              <a:tabLst/>
              <a:defRPr/>
            </a:pPr>
            <a:r>
              <a:rPr lang="en-US"/>
              <a:t>Lorem ipsum dolor sit </a:t>
            </a:r>
            <a:r>
              <a:rPr lang="en-US" err="1"/>
              <a:t>amet</a:t>
            </a:r>
            <a:r>
              <a:rPr lang="en-US"/>
              <a:t>, </a:t>
            </a:r>
            <a:r>
              <a:rPr lang="en-US" err="1"/>
              <a:t>consectetur</a:t>
            </a:r>
            <a:r>
              <a:rPr lang="en-US"/>
              <a:t> </a:t>
            </a:r>
            <a:r>
              <a:rPr lang="en-US" err="1"/>
              <a:t>adipiscing</a:t>
            </a:r>
            <a:r>
              <a:rPr lang="en-US"/>
              <a:t> </a:t>
            </a:r>
            <a:r>
              <a:rPr lang="en-US" err="1"/>
              <a:t>elit</a:t>
            </a:r>
            <a:r>
              <a:rPr lang="en-US"/>
              <a:t>, sed do </a:t>
            </a:r>
            <a:r>
              <a:rPr lang="en-US" err="1"/>
              <a:t>eiusmod</a:t>
            </a:r>
            <a:r>
              <a:rPr lang="en-US"/>
              <a:t> </a:t>
            </a:r>
            <a:r>
              <a:rPr lang="en-US" err="1"/>
              <a:t>tempor</a:t>
            </a:r>
            <a:r>
              <a:rPr lang="en-US"/>
              <a:t> </a:t>
            </a:r>
            <a:r>
              <a:rPr lang="en-US" err="1"/>
              <a:t>incididunt</a:t>
            </a:r>
            <a:r>
              <a:rPr lang="en-US"/>
              <a:t> </a:t>
            </a:r>
            <a:r>
              <a:rPr lang="en-US" err="1"/>
              <a:t>ut</a:t>
            </a:r>
            <a:r>
              <a:rPr lang="en-US"/>
              <a:t> </a:t>
            </a:r>
            <a:r>
              <a:rPr lang="en-US" err="1"/>
              <a:t>labore</a:t>
            </a:r>
            <a:r>
              <a:rPr lang="en-US"/>
              <a:t> et dolore magna </a:t>
            </a:r>
            <a:r>
              <a:rPr lang="en-US" err="1"/>
              <a:t>aliqua</a:t>
            </a:r>
            <a:r>
              <a:rPr lang="en-US"/>
              <a:t>. Ut </a:t>
            </a:r>
            <a:r>
              <a:rPr lang="en-US" err="1"/>
              <a:t>enim</a:t>
            </a:r>
            <a:r>
              <a:rPr lang="en-US"/>
              <a:t> ad minim </a:t>
            </a:r>
            <a:r>
              <a:rPr lang="en-US" err="1"/>
              <a:t>veniam</a:t>
            </a:r>
            <a:r>
              <a:rPr lang="en-US"/>
              <a:t>, </a:t>
            </a:r>
            <a:r>
              <a:rPr lang="en-US" err="1"/>
              <a:t>quis</a:t>
            </a:r>
            <a:r>
              <a:rPr lang="en-US"/>
              <a:t> </a:t>
            </a:r>
            <a:r>
              <a:rPr lang="en-US" err="1"/>
              <a:t>nostrud</a:t>
            </a:r>
            <a:r>
              <a:rPr lang="en-US"/>
              <a:t> exercitation </a:t>
            </a:r>
            <a:r>
              <a:rPr lang="en-US" err="1"/>
              <a:t>ullamco</a:t>
            </a:r>
            <a:r>
              <a:rPr lang="en-US"/>
              <a:t> </a:t>
            </a:r>
            <a:r>
              <a:rPr lang="en-US" err="1"/>
              <a:t>laboris</a:t>
            </a:r>
            <a:r>
              <a:rPr lang="en-US"/>
              <a:t> nisi </a:t>
            </a:r>
            <a:r>
              <a:rPr lang="en-US" err="1"/>
              <a:t>ut</a:t>
            </a:r>
            <a:r>
              <a:rPr lang="en-US"/>
              <a:t> </a:t>
            </a:r>
            <a:r>
              <a:rPr lang="en-US" err="1"/>
              <a:t>aliquip</a:t>
            </a:r>
            <a:r>
              <a:rPr lang="en-US"/>
              <a:t> ex </a:t>
            </a:r>
            <a:r>
              <a:rPr lang="en-US" err="1"/>
              <a:t>ea</a:t>
            </a:r>
            <a:r>
              <a:rPr lang="en-US"/>
              <a:t> </a:t>
            </a:r>
            <a:r>
              <a:rPr lang="en-US" err="1"/>
              <a:t>commodo</a:t>
            </a:r>
            <a:r>
              <a:rPr lang="en-US"/>
              <a:t> </a:t>
            </a:r>
            <a:r>
              <a:rPr lang="en-US" err="1"/>
              <a:t>consequat</a:t>
            </a:r>
            <a:r>
              <a:rPr lang="en-US"/>
              <a:t>.</a:t>
            </a:r>
          </a:p>
        </p:txBody>
      </p:sp>
      <p:sp>
        <p:nvSpPr>
          <p:cNvPr id="12" name="Picture Placeholder 11">
            <a:extLst>
              <a:ext uri="{FF2B5EF4-FFF2-40B4-BE49-F238E27FC236}">
                <a16:creationId xmlns:a16="http://schemas.microsoft.com/office/drawing/2014/main" id="{237ED93B-1769-4D65-9258-096D40C9263E}"/>
              </a:ext>
            </a:extLst>
          </p:cNvPr>
          <p:cNvSpPr>
            <a:spLocks noGrp="1"/>
          </p:cNvSpPr>
          <p:nvPr>
            <p:ph type="pic" sz="quarter" idx="15"/>
          </p:nvPr>
        </p:nvSpPr>
        <p:spPr>
          <a:xfrm>
            <a:off x="0" y="0"/>
            <a:ext cx="12191999" cy="3428999"/>
          </a:xfrm>
          <a:prstGeom prst="rect">
            <a:avLst/>
          </a:prstGeom>
        </p:spPr>
        <p:txBody>
          <a:bodyPr/>
          <a:lstStyle>
            <a:lvl1pPr>
              <a:defRPr>
                <a:latin typeface="Roboto" panose="02000000000000000000" pitchFamily="2" charset="0"/>
                <a:ea typeface="Roboto" panose="02000000000000000000" pitchFamily="2" charset="0"/>
                <a:cs typeface="Roboto" panose="02000000000000000000" pitchFamily="2" charset="0"/>
              </a:defRPr>
            </a:lvl1pPr>
          </a:lstStyle>
          <a:p>
            <a:endParaRPr lang="en-GB"/>
          </a:p>
        </p:txBody>
      </p:sp>
    </p:spTree>
    <p:extLst>
      <p:ext uri="{BB962C8B-B14F-4D97-AF65-F5344CB8AC3E}">
        <p14:creationId xmlns:p14="http://schemas.microsoft.com/office/powerpoint/2010/main" val="178503415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Column Image with LHS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96AF80-E7AB-4C96-9ED9-5A0E1A490790}"/>
              </a:ext>
            </a:extLst>
          </p:cNvPr>
          <p:cNvSpPr>
            <a:spLocks noGrp="1"/>
          </p:cNvSpPr>
          <p:nvPr>
            <p:ph type="title"/>
          </p:nvPr>
        </p:nvSpPr>
        <p:spPr>
          <a:xfrm>
            <a:off x="4770783" y="365126"/>
            <a:ext cx="6583017" cy="1011471"/>
          </a:xfrm>
          <a:prstGeom prst="rect">
            <a:avLst/>
          </a:prstGeom>
        </p:spPr>
        <p:txBody>
          <a:bodyPr anchor="ctr" anchorCtr="0"/>
          <a:lstStyle>
            <a:lvl1pPr>
              <a:defRPr sz="2800" b="1">
                <a:solidFill>
                  <a:schemeClr val="tx1"/>
                </a:solidFill>
                <a:latin typeface="Roboto" panose="02000000000000000000" pitchFamily="2" charset="0"/>
                <a:ea typeface="Roboto" panose="02000000000000000000" pitchFamily="2" charset="0"/>
                <a:cs typeface="Roboto" panose="02000000000000000000" pitchFamily="2" charset="0"/>
              </a:defRPr>
            </a:lvl1pPr>
          </a:lstStyle>
          <a:p>
            <a:r>
              <a:rPr lang="en-US"/>
              <a:t>Click to edit Master title style</a:t>
            </a:r>
            <a:endParaRPr lang="en-GB"/>
          </a:p>
        </p:txBody>
      </p:sp>
      <p:sp>
        <p:nvSpPr>
          <p:cNvPr id="3" name="Slide Number Placeholder 2">
            <a:extLst>
              <a:ext uri="{FF2B5EF4-FFF2-40B4-BE49-F238E27FC236}">
                <a16:creationId xmlns:a16="http://schemas.microsoft.com/office/drawing/2014/main" id="{3B73EC17-E048-41D1-84F6-1E6729F8C69F}"/>
              </a:ext>
            </a:extLst>
          </p:cNvPr>
          <p:cNvSpPr>
            <a:spLocks noGrp="1"/>
          </p:cNvSpPr>
          <p:nvPr>
            <p:ph type="sldNum" sz="quarter" idx="10"/>
          </p:nvPr>
        </p:nvSpPr>
        <p:spPr/>
        <p:txBody>
          <a:bodyPr/>
          <a:lstStyle>
            <a:lvl1pPr>
              <a:defRPr>
                <a:latin typeface="Roboto" panose="02000000000000000000" pitchFamily="2" charset="0"/>
                <a:ea typeface="Roboto" panose="02000000000000000000" pitchFamily="2" charset="0"/>
                <a:cs typeface="Roboto" panose="02000000000000000000" pitchFamily="2" charset="0"/>
              </a:defRPr>
            </a:lvl1pPr>
          </a:lstStyle>
          <a:p>
            <a:fld id="{CC1FAFA7-493E-49BA-8E70-4BF319AEABD7}" type="slidenum">
              <a:rPr lang="en-GB" smtClean="0"/>
              <a:pPr/>
              <a:t>‹#›</a:t>
            </a:fld>
            <a:endParaRPr lang="en-GB"/>
          </a:p>
        </p:txBody>
      </p:sp>
      <p:sp>
        <p:nvSpPr>
          <p:cNvPr id="4" name="Footer Placeholder 3">
            <a:extLst>
              <a:ext uri="{FF2B5EF4-FFF2-40B4-BE49-F238E27FC236}">
                <a16:creationId xmlns:a16="http://schemas.microsoft.com/office/drawing/2014/main" id="{D8E48BBA-2F08-487F-B2E4-7900BAC7A325}"/>
              </a:ext>
            </a:extLst>
          </p:cNvPr>
          <p:cNvSpPr>
            <a:spLocks noGrp="1"/>
          </p:cNvSpPr>
          <p:nvPr>
            <p:ph type="ftr" sz="quarter" idx="11"/>
          </p:nvPr>
        </p:nvSpPr>
        <p:spPr/>
        <p:txBody>
          <a:bodyPr/>
          <a:lstStyle>
            <a:lvl1pPr>
              <a:defRPr>
                <a:latin typeface="Roboto" panose="02000000000000000000" pitchFamily="2" charset="0"/>
                <a:ea typeface="Roboto" panose="02000000000000000000" pitchFamily="2" charset="0"/>
                <a:cs typeface="Roboto" panose="02000000000000000000" pitchFamily="2" charset="0"/>
              </a:defRPr>
            </a:lvl1pPr>
          </a:lstStyle>
          <a:p>
            <a:pPr algn="r"/>
            <a:r>
              <a:rPr lang="en-GB" err="1"/>
              <a:t>computingatschool.org.uk</a:t>
            </a:r>
            <a:endParaRPr lang="en-GB"/>
          </a:p>
        </p:txBody>
      </p:sp>
      <p:sp>
        <p:nvSpPr>
          <p:cNvPr id="8" name="Content Placeholder 5">
            <a:extLst>
              <a:ext uri="{FF2B5EF4-FFF2-40B4-BE49-F238E27FC236}">
                <a16:creationId xmlns:a16="http://schemas.microsoft.com/office/drawing/2014/main" id="{BBCF5040-1466-4C63-ABB1-A6EA1F437CE3}"/>
              </a:ext>
            </a:extLst>
          </p:cNvPr>
          <p:cNvSpPr>
            <a:spLocks noGrp="1"/>
          </p:cNvSpPr>
          <p:nvPr>
            <p:ph sz="quarter" idx="13" hasCustomPrompt="1"/>
          </p:nvPr>
        </p:nvSpPr>
        <p:spPr>
          <a:xfrm>
            <a:off x="4770784" y="1666081"/>
            <a:ext cx="6583016" cy="4379926"/>
          </a:xfrm>
          <a:prstGeom prst="rect">
            <a:avLst/>
          </a:prstGeom>
        </p:spPr>
        <p:txBody>
          <a:bodyPr>
            <a:normAutofit/>
          </a:bodyPr>
          <a:lstStyle>
            <a:lvl1pPr marL="285750" indent="-285750">
              <a:lnSpc>
                <a:spcPct val="100000"/>
              </a:lnSpc>
              <a:buClr>
                <a:schemeClr val="tx1"/>
              </a:buClr>
              <a:buFont typeface="Wingdings" panose="05000000000000000000" pitchFamily="2" charset="2"/>
              <a:buChar char="§"/>
              <a:defRPr lang="en-GB" sz="1800" b="0" i="0" smtClean="0">
                <a:solidFill>
                  <a:srgbClr val="151615"/>
                </a:solidFill>
                <a:effectLst/>
                <a:latin typeface="Roboto" panose="02000000000000000000" pitchFamily="2" charset="0"/>
                <a:ea typeface="Roboto" panose="02000000000000000000" pitchFamily="2" charset="0"/>
                <a:cs typeface="Roboto" panose="02000000000000000000" pitchFamily="2" charset="0"/>
              </a:defRPr>
            </a:lvl1pPr>
            <a:lvl2pPr>
              <a:lnSpc>
                <a:spcPct val="100000"/>
              </a:lnSpc>
              <a:defRPr sz="2000">
                <a:latin typeface="Arial" panose="020B0604020202020204" pitchFamily="34" charset="0"/>
                <a:cs typeface="Arial" panose="020B0604020202020204" pitchFamily="34" charset="0"/>
              </a:defRPr>
            </a:lvl2pPr>
            <a:lvl3pPr>
              <a:lnSpc>
                <a:spcPct val="100000"/>
              </a:lnSpc>
              <a:defRPr sz="1800">
                <a:latin typeface="Arial" panose="020B0604020202020204" pitchFamily="34" charset="0"/>
                <a:cs typeface="Arial" panose="020B0604020202020204" pitchFamily="34" charset="0"/>
              </a:defRPr>
            </a:lvl3pPr>
            <a:lvl4pPr>
              <a:lnSpc>
                <a:spcPct val="100000"/>
              </a:lnSpc>
              <a:defRPr sz="1600">
                <a:latin typeface="Arial" panose="020B0604020202020204" pitchFamily="34" charset="0"/>
                <a:cs typeface="Arial" panose="020B0604020202020204" pitchFamily="34" charset="0"/>
              </a:defRPr>
            </a:lvl4pPr>
            <a:lvl5pPr>
              <a:lnSpc>
                <a:spcPct val="100000"/>
              </a:lnSpc>
              <a:defRPr sz="1600">
                <a:latin typeface="Arial" panose="020B0604020202020204" pitchFamily="34" charset="0"/>
                <a:cs typeface="Arial" panose="020B0604020202020204" pitchFamily="34" charset="0"/>
              </a:defRPr>
            </a:lvl5pPr>
          </a:lstStyle>
          <a:p>
            <a:pPr lvl="0"/>
            <a:r>
              <a:rPr lang="en-US"/>
              <a:t>Lorem ipsum dolor sit </a:t>
            </a:r>
            <a:r>
              <a:rPr lang="en-US" err="1"/>
              <a:t>amet</a:t>
            </a:r>
            <a:r>
              <a:rPr lang="en-US"/>
              <a:t>, </a:t>
            </a:r>
            <a:r>
              <a:rPr lang="en-US" err="1"/>
              <a:t>consectetur</a:t>
            </a:r>
            <a:r>
              <a:rPr lang="en-US"/>
              <a:t> </a:t>
            </a:r>
            <a:r>
              <a:rPr lang="en-US" err="1"/>
              <a:t>adipiscing</a:t>
            </a:r>
            <a:r>
              <a:rPr lang="en-US"/>
              <a:t> </a:t>
            </a:r>
            <a:r>
              <a:rPr lang="en-US" err="1"/>
              <a:t>elit</a:t>
            </a:r>
            <a:r>
              <a:rPr lang="en-US"/>
              <a:t>, sed do </a:t>
            </a:r>
            <a:r>
              <a:rPr lang="en-US" err="1"/>
              <a:t>eiusmod</a:t>
            </a:r>
            <a:r>
              <a:rPr lang="en-US"/>
              <a:t> </a:t>
            </a:r>
            <a:r>
              <a:rPr lang="en-US" err="1"/>
              <a:t>tempor</a:t>
            </a:r>
            <a:r>
              <a:rPr lang="en-US"/>
              <a:t> </a:t>
            </a:r>
            <a:r>
              <a:rPr lang="en-US" err="1"/>
              <a:t>incididunt</a:t>
            </a:r>
            <a:r>
              <a:rPr lang="en-US"/>
              <a:t> </a:t>
            </a:r>
            <a:r>
              <a:rPr lang="en-US" err="1"/>
              <a:t>ut</a:t>
            </a:r>
            <a:r>
              <a:rPr lang="en-US"/>
              <a:t> </a:t>
            </a:r>
            <a:r>
              <a:rPr lang="en-US" err="1"/>
              <a:t>labore</a:t>
            </a:r>
            <a:r>
              <a:rPr lang="en-US"/>
              <a:t> et dolore magna </a:t>
            </a:r>
            <a:r>
              <a:rPr lang="en-US" err="1"/>
              <a:t>aliqua</a:t>
            </a:r>
            <a:r>
              <a:rPr lang="en-US"/>
              <a:t>. Ut </a:t>
            </a:r>
            <a:r>
              <a:rPr lang="en-US" err="1"/>
              <a:t>enim</a:t>
            </a:r>
            <a:r>
              <a:rPr lang="en-US"/>
              <a:t> ad minim </a:t>
            </a:r>
            <a:r>
              <a:rPr lang="en-US" err="1"/>
              <a:t>veniam</a:t>
            </a:r>
            <a:r>
              <a:rPr lang="en-US"/>
              <a:t>, </a:t>
            </a:r>
            <a:r>
              <a:rPr lang="en-US" err="1"/>
              <a:t>quis</a:t>
            </a:r>
            <a:r>
              <a:rPr lang="en-US"/>
              <a:t> </a:t>
            </a:r>
            <a:r>
              <a:rPr lang="en-US" err="1"/>
              <a:t>nostrud</a:t>
            </a:r>
            <a:r>
              <a:rPr lang="en-US"/>
              <a:t> exercitation </a:t>
            </a:r>
            <a:r>
              <a:rPr lang="en-US" err="1"/>
              <a:t>ullamco</a:t>
            </a:r>
            <a:r>
              <a:rPr lang="en-US"/>
              <a:t> </a:t>
            </a:r>
            <a:r>
              <a:rPr lang="en-US" err="1"/>
              <a:t>laboris</a:t>
            </a:r>
            <a:r>
              <a:rPr lang="en-US"/>
              <a:t> nisi </a:t>
            </a:r>
            <a:r>
              <a:rPr lang="en-US" err="1"/>
              <a:t>ut</a:t>
            </a:r>
            <a:r>
              <a:rPr lang="en-US"/>
              <a:t> </a:t>
            </a:r>
            <a:r>
              <a:rPr lang="en-US" err="1"/>
              <a:t>aliquip</a:t>
            </a:r>
            <a:r>
              <a:rPr lang="en-US"/>
              <a:t> ex </a:t>
            </a:r>
            <a:r>
              <a:rPr lang="en-US" err="1"/>
              <a:t>ea</a:t>
            </a:r>
            <a:r>
              <a:rPr lang="en-US"/>
              <a:t> </a:t>
            </a:r>
            <a:r>
              <a:rPr lang="en-US" err="1"/>
              <a:t>commodo</a:t>
            </a:r>
            <a:r>
              <a:rPr lang="en-US"/>
              <a:t> </a:t>
            </a:r>
            <a:r>
              <a:rPr lang="en-US" err="1"/>
              <a:t>consequat</a:t>
            </a:r>
            <a:r>
              <a:rPr lang="en-US"/>
              <a:t>.</a:t>
            </a:r>
          </a:p>
        </p:txBody>
      </p:sp>
      <p:sp>
        <p:nvSpPr>
          <p:cNvPr id="12" name="Picture Placeholder 11">
            <a:extLst>
              <a:ext uri="{FF2B5EF4-FFF2-40B4-BE49-F238E27FC236}">
                <a16:creationId xmlns:a16="http://schemas.microsoft.com/office/drawing/2014/main" id="{237ED93B-1769-4D65-9258-096D40C9263E}"/>
              </a:ext>
            </a:extLst>
          </p:cNvPr>
          <p:cNvSpPr>
            <a:spLocks noGrp="1"/>
          </p:cNvSpPr>
          <p:nvPr>
            <p:ph type="pic" sz="quarter" idx="15"/>
          </p:nvPr>
        </p:nvSpPr>
        <p:spPr>
          <a:xfrm>
            <a:off x="1704216" y="0"/>
            <a:ext cx="2493068" cy="6858000"/>
          </a:xfrm>
          <a:prstGeom prst="rect">
            <a:avLst/>
          </a:prstGeom>
        </p:spPr>
        <p:txBody>
          <a:bodyPr/>
          <a:lstStyle>
            <a:lvl1pPr>
              <a:defRPr>
                <a:latin typeface="Roboto" panose="02000000000000000000" pitchFamily="2" charset="0"/>
                <a:ea typeface="Roboto" panose="02000000000000000000" pitchFamily="2" charset="0"/>
                <a:cs typeface="Roboto" panose="02000000000000000000" pitchFamily="2" charset="0"/>
              </a:defRPr>
            </a:lvl1pPr>
          </a:lstStyle>
          <a:p>
            <a:endParaRPr lang="en-GB"/>
          </a:p>
        </p:txBody>
      </p:sp>
    </p:spTree>
    <p:extLst>
      <p:ext uri="{BB962C8B-B14F-4D97-AF65-F5344CB8AC3E}">
        <p14:creationId xmlns:p14="http://schemas.microsoft.com/office/powerpoint/2010/main" val="67516467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hree Column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96AF80-E7AB-4C96-9ED9-5A0E1A490790}"/>
              </a:ext>
            </a:extLst>
          </p:cNvPr>
          <p:cNvSpPr>
            <a:spLocks noGrp="1"/>
          </p:cNvSpPr>
          <p:nvPr>
            <p:ph type="title"/>
          </p:nvPr>
        </p:nvSpPr>
        <p:spPr>
          <a:xfrm>
            <a:off x="838200" y="365126"/>
            <a:ext cx="10515600" cy="593418"/>
          </a:xfrm>
          <a:prstGeom prst="rect">
            <a:avLst/>
          </a:prstGeom>
        </p:spPr>
        <p:txBody>
          <a:bodyPr/>
          <a:lstStyle>
            <a:lvl1pPr>
              <a:defRPr sz="3600" b="1">
                <a:solidFill>
                  <a:schemeClr val="tx1"/>
                </a:solidFill>
                <a:latin typeface="Roboto" panose="02000000000000000000" pitchFamily="2" charset="0"/>
                <a:ea typeface="Roboto" panose="02000000000000000000" pitchFamily="2" charset="0"/>
                <a:cs typeface="Roboto" panose="02000000000000000000" pitchFamily="2" charset="0"/>
              </a:defRPr>
            </a:lvl1pPr>
          </a:lstStyle>
          <a:p>
            <a:r>
              <a:rPr lang="en-US"/>
              <a:t>Click to edit Master title style</a:t>
            </a:r>
            <a:endParaRPr lang="en-GB"/>
          </a:p>
        </p:txBody>
      </p:sp>
      <p:sp>
        <p:nvSpPr>
          <p:cNvPr id="3" name="Slide Number Placeholder 2">
            <a:extLst>
              <a:ext uri="{FF2B5EF4-FFF2-40B4-BE49-F238E27FC236}">
                <a16:creationId xmlns:a16="http://schemas.microsoft.com/office/drawing/2014/main" id="{3B73EC17-E048-41D1-84F6-1E6729F8C69F}"/>
              </a:ext>
            </a:extLst>
          </p:cNvPr>
          <p:cNvSpPr>
            <a:spLocks noGrp="1"/>
          </p:cNvSpPr>
          <p:nvPr>
            <p:ph type="sldNum" sz="quarter" idx="10"/>
          </p:nvPr>
        </p:nvSpPr>
        <p:spPr/>
        <p:txBody>
          <a:bodyPr/>
          <a:lstStyle>
            <a:lvl1pPr>
              <a:defRPr>
                <a:latin typeface="Roboto" panose="02000000000000000000" pitchFamily="2" charset="0"/>
                <a:ea typeface="Roboto" panose="02000000000000000000" pitchFamily="2" charset="0"/>
                <a:cs typeface="Roboto" panose="02000000000000000000" pitchFamily="2" charset="0"/>
              </a:defRPr>
            </a:lvl1pPr>
          </a:lstStyle>
          <a:p>
            <a:fld id="{CC1FAFA7-493E-49BA-8E70-4BF319AEABD7}" type="slidenum">
              <a:rPr lang="en-GB" smtClean="0"/>
              <a:pPr/>
              <a:t>‹#›</a:t>
            </a:fld>
            <a:endParaRPr lang="en-GB"/>
          </a:p>
        </p:txBody>
      </p:sp>
      <p:sp>
        <p:nvSpPr>
          <p:cNvPr id="4" name="Footer Placeholder 3">
            <a:extLst>
              <a:ext uri="{FF2B5EF4-FFF2-40B4-BE49-F238E27FC236}">
                <a16:creationId xmlns:a16="http://schemas.microsoft.com/office/drawing/2014/main" id="{D8E48BBA-2F08-487F-B2E4-7900BAC7A325}"/>
              </a:ext>
            </a:extLst>
          </p:cNvPr>
          <p:cNvSpPr>
            <a:spLocks noGrp="1"/>
          </p:cNvSpPr>
          <p:nvPr>
            <p:ph type="ftr" sz="quarter" idx="11"/>
          </p:nvPr>
        </p:nvSpPr>
        <p:spPr/>
        <p:txBody>
          <a:bodyPr/>
          <a:lstStyle>
            <a:lvl1pPr>
              <a:defRPr>
                <a:latin typeface="Roboto" panose="02000000000000000000" pitchFamily="2" charset="0"/>
                <a:ea typeface="Roboto" panose="02000000000000000000" pitchFamily="2" charset="0"/>
                <a:cs typeface="Roboto" panose="02000000000000000000" pitchFamily="2" charset="0"/>
              </a:defRPr>
            </a:lvl1pPr>
          </a:lstStyle>
          <a:p>
            <a:pPr algn="r"/>
            <a:r>
              <a:rPr lang="en-GB" err="1"/>
              <a:t>computingatschool.org.uk</a:t>
            </a:r>
            <a:endParaRPr lang="en-GB"/>
          </a:p>
        </p:txBody>
      </p:sp>
      <p:sp>
        <p:nvSpPr>
          <p:cNvPr id="6" name="Content Placeholder 5">
            <a:extLst>
              <a:ext uri="{FF2B5EF4-FFF2-40B4-BE49-F238E27FC236}">
                <a16:creationId xmlns:a16="http://schemas.microsoft.com/office/drawing/2014/main" id="{3A3123B5-0AD7-4F59-85F0-73E423FC4B33}"/>
              </a:ext>
            </a:extLst>
          </p:cNvPr>
          <p:cNvSpPr>
            <a:spLocks noGrp="1"/>
          </p:cNvSpPr>
          <p:nvPr>
            <p:ph sz="quarter" idx="12"/>
          </p:nvPr>
        </p:nvSpPr>
        <p:spPr>
          <a:xfrm>
            <a:off x="7985760" y="1321242"/>
            <a:ext cx="3368040" cy="4768215"/>
          </a:xfrm>
          <a:prstGeom prst="rect">
            <a:avLst/>
          </a:prstGeom>
        </p:spPr>
        <p:txBody>
          <a:bodyPr>
            <a:normAutofit/>
          </a:bodyPr>
          <a:lstStyle>
            <a:lvl1pPr marL="228600" indent="-228600">
              <a:lnSpc>
                <a:spcPct val="100000"/>
              </a:lnSpc>
              <a:buClr>
                <a:schemeClr val="tx1"/>
              </a:buClr>
              <a:buFont typeface="Wingdings" panose="05000000000000000000" pitchFamily="2" charset="2"/>
              <a:buChar char="§"/>
              <a:defRPr sz="1800">
                <a:solidFill>
                  <a:srgbClr val="151615"/>
                </a:solidFill>
                <a:latin typeface="Roboto" panose="02000000000000000000" pitchFamily="2" charset="0"/>
                <a:ea typeface="Roboto" panose="02000000000000000000" pitchFamily="2" charset="0"/>
                <a:cs typeface="Roboto" panose="02000000000000000000" pitchFamily="2" charset="0"/>
              </a:defRPr>
            </a:lvl1pPr>
            <a:lvl2pPr marL="685800" indent="-228600">
              <a:lnSpc>
                <a:spcPct val="100000"/>
              </a:lnSpc>
              <a:buClr>
                <a:schemeClr val="tx1"/>
              </a:buClr>
              <a:buFont typeface="Wingdings" panose="05000000000000000000" pitchFamily="2" charset="2"/>
              <a:buChar char="§"/>
              <a:defRPr sz="1600">
                <a:solidFill>
                  <a:srgbClr val="151615"/>
                </a:solidFill>
                <a:latin typeface="Roboto" panose="02000000000000000000" pitchFamily="2" charset="0"/>
                <a:ea typeface="Roboto" panose="02000000000000000000" pitchFamily="2" charset="0"/>
                <a:cs typeface="Roboto" panose="02000000000000000000" pitchFamily="2" charset="0"/>
              </a:defRPr>
            </a:lvl2pPr>
            <a:lvl3pPr marL="1143000" indent="-228600">
              <a:lnSpc>
                <a:spcPct val="100000"/>
              </a:lnSpc>
              <a:buClr>
                <a:schemeClr val="tx1"/>
              </a:buClr>
              <a:buFont typeface="Wingdings" panose="05000000000000000000" pitchFamily="2" charset="2"/>
              <a:buChar char="§"/>
              <a:defRPr sz="1400">
                <a:solidFill>
                  <a:srgbClr val="151615"/>
                </a:solidFill>
                <a:latin typeface="Roboto" panose="02000000000000000000" pitchFamily="2" charset="0"/>
                <a:ea typeface="Roboto" panose="02000000000000000000" pitchFamily="2" charset="0"/>
                <a:cs typeface="Roboto" panose="02000000000000000000" pitchFamily="2" charset="0"/>
              </a:defRPr>
            </a:lvl3pPr>
            <a:lvl4pPr marL="1600200" indent="-228600">
              <a:lnSpc>
                <a:spcPct val="100000"/>
              </a:lnSpc>
              <a:buClr>
                <a:schemeClr val="tx1"/>
              </a:buClr>
              <a:buFont typeface="Wingdings" panose="05000000000000000000" pitchFamily="2" charset="2"/>
              <a:buChar char="§"/>
              <a:defRPr sz="1200">
                <a:solidFill>
                  <a:srgbClr val="151615"/>
                </a:solidFill>
                <a:latin typeface="Roboto" panose="02000000000000000000" pitchFamily="2" charset="0"/>
                <a:ea typeface="Roboto" panose="02000000000000000000" pitchFamily="2" charset="0"/>
                <a:cs typeface="Roboto" panose="02000000000000000000" pitchFamily="2" charset="0"/>
              </a:defRPr>
            </a:lvl4pPr>
            <a:lvl5pPr marL="2057400" indent="-228600">
              <a:lnSpc>
                <a:spcPct val="100000"/>
              </a:lnSpc>
              <a:buClr>
                <a:schemeClr val="tx1"/>
              </a:buClr>
              <a:buFont typeface="Wingdings" panose="05000000000000000000" pitchFamily="2" charset="2"/>
              <a:buChar char="§"/>
              <a:defRPr sz="1200">
                <a:solidFill>
                  <a:srgbClr val="151615"/>
                </a:solidFill>
                <a:latin typeface="Roboto" panose="02000000000000000000" pitchFamily="2" charset="0"/>
                <a:ea typeface="Roboto" panose="02000000000000000000" pitchFamily="2" charset="0"/>
                <a:cs typeface="Roboto" panose="02000000000000000000" pitchFamily="2" charset="0"/>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0" name="Content Placeholder 5">
            <a:extLst>
              <a:ext uri="{FF2B5EF4-FFF2-40B4-BE49-F238E27FC236}">
                <a16:creationId xmlns:a16="http://schemas.microsoft.com/office/drawing/2014/main" id="{F703DEFD-0A70-4444-8E65-BF9CD2BFBEA5}"/>
              </a:ext>
            </a:extLst>
          </p:cNvPr>
          <p:cNvSpPr>
            <a:spLocks noGrp="1"/>
          </p:cNvSpPr>
          <p:nvPr>
            <p:ph sz="quarter" idx="13"/>
          </p:nvPr>
        </p:nvSpPr>
        <p:spPr>
          <a:xfrm>
            <a:off x="4411980" y="1313268"/>
            <a:ext cx="3368040" cy="4768215"/>
          </a:xfrm>
          <a:prstGeom prst="rect">
            <a:avLst/>
          </a:prstGeom>
        </p:spPr>
        <p:txBody>
          <a:bodyPr>
            <a:normAutofit/>
          </a:bodyPr>
          <a:lstStyle>
            <a:lvl1pPr marL="228600" indent="-228600">
              <a:lnSpc>
                <a:spcPct val="100000"/>
              </a:lnSpc>
              <a:buClr>
                <a:schemeClr val="tx1"/>
              </a:buClr>
              <a:buFont typeface="Wingdings" panose="05000000000000000000" pitchFamily="2" charset="2"/>
              <a:buChar char="§"/>
              <a:defRPr sz="1800">
                <a:solidFill>
                  <a:srgbClr val="151615"/>
                </a:solidFill>
                <a:latin typeface="Roboto" panose="02000000000000000000" pitchFamily="2" charset="0"/>
                <a:ea typeface="Roboto" panose="02000000000000000000" pitchFamily="2" charset="0"/>
                <a:cs typeface="Roboto" panose="02000000000000000000" pitchFamily="2" charset="0"/>
              </a:defRPr>
            </a:lvl1pPr>
            <a:lvl2pPr marL="685800" indent="-228600">
              <a:lnSpc>
                <a:spcPct val="100000"/>
              </a:lnSpc>
              <a:buClr>
                <a:schemeClr val="tx1"/>
              </a:buClr>
              <a:buFont typeface="Wingdings" panose="05000000000000000000" pitchFamily="2" charset="2"/>
              <a:buChar char="§"/>
              <a:defRPr sz="1600">
                <a:solidFill>
                  <a:srgbClr val="151615"/>
                </a:solidFill>
                <a:latin typeface="Roboto" panose="02000000000000000000" pitchFamily="2" charset="0"/>
                <a:ea typeface="Roboto" panose="02000000000000000000" pitchFamily="2" charset="0"/>
                <a:cs typeface="Roboto" panose="02000000000000000000" pitchFamily="2" charset="0"/>
              </a:defRPr>
            </a:lvl2pPr>
            <a:lvl3pPr marL="1143000" indent="-228600">
              <a:lnSpc>
                <a:spcPct val="100000"/>
              </a:lnSpc>
              <a:buClr>
                <a:schemeClr val="tx1"/>
              </a:buClr>
              <a:buFont typeface="Wingdings" panose="05000000000000000000" pitchFamily="2" charset="2"/>
              <a:buChar char="§"/>
              <a:defRPr sz="1400">
                <a:solidFill>
                  <a:srgbClr val="151615"/>
                </a:solidFill>
                <a:latin typeface="Roboto" panose="02000000000000000000" pitchFamily="2" charset="0"/>
                <a:ea typeface="Roboto" panose="02000000000000000000" pitchFamily="2" charset="0"/>
                <a:cs typeface="Roboto" panose="02000000000000000000" pitchFamily="2" charset="0"/>
              </a:defRPr>
            </a:lvl3pPr>
            <a:lvl4pPr marL="1600200" indent="-228600">
              <a:lnSpc>
                <a:spcPct val="100000"/>
              </a:lnSpc>
              <a:buClr>
                <a:schemeClr val="tx1"/>
              </a:buClr>
              <a:buFont typeface="Wingdings" panose="05000000000000000000" pitchFamily="2" charset="2"/>
              <a:buChar char="§"/>
              <a:defRPr sz="1200">
                <a:solidFill>
                  <a:srgbClr val="151615"/>
                </a:solidFill>
                <a:latin typeface="Roboto" panose="02000000000000000000" pitchFamily="2" charset="0"/>
                <a:ea typeface="Roboto" panose="02000000000000000000" pitchFamily="2" charset="0"/>
                <a:cs typeface="Roboto" panose="02000000000000000000" pitchFamily="2" charset="0"/>
              </a:defRPr>
            </a:lvl4pPr>
            <a:lvl5pPr marL="2057400" indent="-228600">
              <a:lnSpc>
                <a:spcPct val="100000"/>
              </a:lnSpc>
              <a:buClr>
                <a:schemeClr val="tx1"/>
              </a:buClr>
              <a:buFont typeface="Wingdings" panose="05000000000000000000" pitchFamily="2" charset="2"/>
              <a:buChar char="§"/>
              <a:defRPr sz="1200">
                <a:solidFill>
                  <a:srgbClr val="151615"/>
                </a:solidFill>
                <a:latin typeface="Roboto" panose="02000000000000000000" pitchFamily="2" charset="0"/>
                <a:ea typeface="Roboto" panose="02000000000000000000" pitchFamily="2" charset="0"/>
                <a:cs typeface="Roboto" panose="02000000000000000000" pitchFamily="2" charset="0"/>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1" name="Content Placeholder 5">
            <a:extLst>
              <a:ext uri="{FF2B5EF4-FFF2-40B4-BE49-F238E27FC236}">
                <a16:creationId xmlns:a16="http://schemas.microsoft.com/office/drawing/2014/main" id="{0977A13A-BD89-4266-BAB7-B0023CBE5788}"/>
              </a:ext>
            </a:extLst>
          </p:cNvPr>
          <p:cNvSpPr>
            <a:spLocks noGrp="1"/>
          </p:cNvSpPr>
          <p:nvPr>
            <p:ph sz="quarter" idx="14"/>
          </p:nvPr>
        </p:nvSpPr>
        <p:spPr>
          <a:xfrm>
            <a:off x="838200" y="1313269"/>
            <a:ext cx="3368040" cy="4768215"/>
          </a:xfrm>
          <a:prstGeom prst="rect">
            <a:avLst/>
          </a:prstGeom>
        </p:spPr>
        <p:txBody>
          <a:bodyPr>
            <a:normAutofit/>
          </a:bodyPr>
          <a:lstStyle>
            <a:lvl1pPr marL="228600" indent="-228600">
              <a:lnSpc>
                <a:spcPct val="100000"/>
              </a:lnSpc>
              <a:buClr>
                <a:schemeClr val="tx1"/>
              </a:buClr>
              <a:buFont typeface="Wingdings" panose="05000000000000000000" pitchFamily="2" charset="2"/>
              <a:buChar char="§"/>
              <a:defRPr sz="1800">
                <a:solidFill>
                  <a:srgbClr val="151615"/>
                </a:solidFill>
                <a:latin typeface="Roboto" panose="02000000000000000000" pitchFamily="2" charset="0"/>
                <a:ea typeface="Roboto" panose="02000000000000000000" pitchFamily="2" charset="0"/>
                <a:cs typeface="Roboto" panose="02000000000000000000" pitchFamily="2" charset="0"/>
              </a:defRPr>
            </a:lvl1pPr>
            <a:lvl2pPr marL="685800" indent="-228600">
              <a:lnSpc>
                <a:spcPct val="100000"/>
              </a:lnSpc>
              <a:buClr>
                <a:schemeClr val="tx1"/>
              </a:buClr>
              <a:buFont typeface="Wingdings" panose="05000000000000000000" pitchFamily="2" charset="2"/>
              <a:buChar char="§"/>
              <a:defRPr sz="1600">
                <a:solidFill>
                  <a:srgbClr val="151615"/>
                </a:solidFill>
                <a:latin typeface="Roboto" panose="02000000000000000000" pitchFamily="2" charset="0"/>
                <a:ea typeface="Roboto" panose="02000000000000000000" pitchFamily="2" charset="0"/>
                <a:cs typeface="Roboto" panose="02000000000000000000" pitchFamily="2" charset="0"/>
              </a:defRPr>
            </a:lvl2pPr>
            <a:lvl3pPr marL="1143000" indent="-228600">
              <a:lnSpc>
                <a:spcPct val="100000"/>
              </a:lnSpc>
              <a:buClr>
                <a:schemeClr val="tx1"/>
              </a:buClr>
              <a:buFont typeface="Wingdings" panose="05000000000000000000" pitchFamily="2" charset="2"/>
              <a:buChar char="§"/>
              <a:defRPr sz="1400">
                <a:solidFill>
                  <a:srgbClr val="151615"/>
                </a:solidFill>
                <a:latin typeface="Roboto" panose="02000000000000000000" pitchFamily="2" charset="0"/>
                <a:ea typeface="Roboto" panose="02000000000000000000" pitchFamily="2" charset="0"/>
                <a:cs typeface="Roboto" panose="02000000000000000000" pitchFamily="2" charset="0"/>
              </a:defRPr>
            </a:lvl3pPr>
            <a:lvl4pPr marL="1600200" indent="-228600">
              <a:lnSpc>
                <a:spcPct val="100000"/>
              </a:lnSpc>
              <a:buClr>
                <a:schemeClr val="tx1"/>
              </a:buClr>
              <a:buFont typeface="Wingdings" panose="05000000000000000000" pitchFamily="2" charset="2"/>
              <a:buChar char="§"/>
              <a:defRPr sz="1200">
                <a:solidFill>
                  <a:srgbClr val="151615"/>
                </a:solidFill>
                <a:latin typeface="Roboto" panose="02000000000000000000" pitchFamily="2" charset="0"/>
                <a:ea typeface="Roboto" panose="02000000000000000000" pitchFamily="2" charset="0"/>
                <a:cs typeface="Roboto" panose="02000000000000000000" pitchFamily="2" charset="0"/>
              </a:defRPr>
            </a:lvl4pPr>
            <a:lvl5pPr marL="2057400" indent="-228600">
              <a:lnSpc>
                <a:spcPct val="100000"/>
              </a:lnSpc>
              <a:buClr>
                <a:schemeClr val="tx1"/>
              </a:buClr>
              <a:buFont typeface="Wingdings" panose="05000000000000000000" pitchFamily="2" charset="2"/>
              <a:buChar char="§"/>
              <a:defRPr sz="1200">
                <a:solidFill>
                  <a:srgbClr val="151615"/>
                </a:solidFill>
                <a:latin typeface="Roboto" panose="02000000000000000000" pitchFamily="2" charset="0"/>
                <a:ea typeface="Roboto" panose="02000000000000000000" pitchFamily="2" charset="0"/>
                <a:cs typeface="Roboto" panose="02000000000000000000" pitchFamily="2" charset="0"/>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249456752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Graph">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96AF80-E7AB-4C96-9ED9-5A0E1A490790}"/>
              </a:ext>
            </a:extLst>
          </p:cNvPr>
          <p:cNvSpPr>
            <a:spLocks noGrp="1"/>
          </p:cNvSpPr>
          <p:nvPr>
            <p:ph type="title"/>
          </p:nvPr>
        </p:nvSpPr>
        <p:spPr>
          <a:xfrm>
            <a:off x="838200" y="365126"/>
            <a:ext cx="10515600" cy="593418"/>
          </a:xfrm>
          <a:prstGeom prst="rect">
            <a:avLst/>
          </a:prstGeom>
        </p:spPr>
        <p:txBody>
          <a:bodyPr/>
          <a:lstStyle>
            <a:lvl1pPr>
              <a:defRPr sz="3600" b="1">
                <a:solidFill>
                  <a:schemeClr val="tx1"/>
                </a:solidFill>
                <a:latin typeface="Roboto" panose="02000000000000000000" pitchFamily="2" charset="0"/>
                <a:ea typeface="Roboto" panose="02000000000000000000" pitchFamily="2" charset="0"/>
                <a:cs typeface="Roboto" panose="02000000000000000000" pitchFamily="2" charset="0"/>
              </a:defRPr>
            </a:lvl1pPr>
          </a:lstStyle>
          <a:p>
            <a:r>
              <a:rPr lang="en-US"/>
              <a:t>Click to edit Master title style</a:t>
            </a:r>
            <a:endParaRPr lang="en-GB"/>
          </a:p>
        </p:txBody>
      </p:sp>
      <p:sp>
        <p:nvSpPr>
          <p:cNvPr id="3" name="Slide Number Placeholder 2">
            <a:extLst>
              <a:ext uri="{FF2B5EF4-FFF2-40B4-BE49-F238E27FC236}">
                <a16:creationId xmlns:a16="http://schemas.microsoft.com/office/drawing/2014/main" id="{3B73EC17-E048-41D1-84F6-1E6729F8C69F}"/>
              </a:ext>
            </a:extLst>
          </p:cNvPr>
          <p:cNvSpPr>
            <a:spLocks noGrp="1"/>
          </p:cNvSpPr>
          <p:nvPr>
            <p:ph type="sldNum" sz="quarter" idx="10"/>
          </p:nvPr>
        </p:nvSpPr>
        <p:spPr/>
        <p:txBody>
          <a:bodyPr/>
          <a:lstStyle>
            <a:lvl1pPr>
              <a:defRPr>
                <a:latin typeface="Roboto" panose="02000000000000000000" pitchFamily="2" charset="0"/>
                <a:ea typeface="Roboto" panose="02000000000000000000" pitchFamily="2" charset="0"/>
                <a:cs typeface="Roboto" panose="02000000000000000000" pitchFamily="2" charset="0"/>
              </a:defRPr>
            </a:lvl1pPr>
          </a:lstStyle>
          <a:p>
            <a:fld id="{CC1FAFA7-493E-49BA-8E70-4BF319AEABD7}" type="slidenum">
              <a:rPr lang="en-GB" smtClean="0"/>
              <a:pPr/>
              <a:t>‹#›</a:t>
            </a:fld>
            <a:endParaRPr lang="en-GB"/>
          </a:p>
        </p:txBody>
      </p:sp>
      <p:sp>
        <p:nvSpPr>
          <p:cNvPr id="4" name="Footer Placeholder 3">
            <a:extLst>
              <a:ext uri="{FF2B5EF4-FFF2-40B4-BE49-F238E27FC236}">
                <a16:creationId xmlns:a16="http://schemas.microsoft.com/office/drawing/2014/main" id="{D8E48BBA-2F08-487F-B2E4-7900BAC7A325}"/>
              </a:ext>
            </a:extLst>
          </p:cNvPr>
          <p:cNvSpPr>
            <a:spLocks noGrp="1"/>
          </p:cNvSpPr>
          <p:nvPr>
            <p:ph type="ftr" sz="quarter" idx="11"/>
          </p:nvPr>
        </p:nvSpPr>
        <p:spPr/>
        <p:txBody>
          <a:bodyPr/>
          <a:lstStyle>
            <a:lvl1pPr>
              <a:defRPr>
                <a:latin typeface="Roboto" panose="02000000000000000000" pitchFamily="2" charset="0"/>
                <a:ea typeface="Roboto" panose="02000000000000000000" pitchFamily="2" charset="0"/>
                <a:cs typeface="Roboto" panose="02000000000000000000" pitchFamily="2" charset="0"/>
              </a:defRPr>
            </a:lvl1pPr>
          </a:lstStyle>
          <a:p>
            <a:pPr algn="r"/>
            <a:r>
              <a:rPr lang="en-GB" err="1"/>
              <a:t>computingatschool.org.uk</a:t>
            </a:r>
            <a:endParaRPr lang="en-GB"/>
          </a:p>
        </p:txBody>
      </p:sp>
      <p:sp>
        <p:nvSpPr>
          <p:cNvPr id="9" name="Chart Placeholder 8">
            <a:extLst>
              <a:ext uri="{FF2B5EF4-FFF2-40B4-BE49-F238E27FC236}">
                <a16:creationId xmlns:a16="http://schemas.microsoft.com/office/drawing/2014/main" id="{1540AF6E-47B1-405E-BDCF-50EE51E88D4F}"/>
              </a:ext>
            </a:extLst>
          </p:cNvPr>
          <p:cNvSpPr>
            <a:spLocks noGrp="1"/>
          </p:cNvSpPr>
          <p:nvPr>
            <p:ph type="chart" sz="quarter" idx="12"/>
          </p:nvPr>
        </p:nvSpPr>
        <p:spPr>
          <a:xfrm>
            <a:off x="838200" y="1319199"/>
            <a:ext cx="10515600" cy="4684713"/>
          </a:xfrm>
          <a:prstGeom prst="rect">
            <a:avLst/>
          </a:prstGeom>
        </p:spPr>
        <p:txBody>
          <a:bodyPr/>
          <a:lstStyle>
            <a:lvl1pPr marL="228600" indent="-228600">
              <a:buFont typeface="Wingdings" panose="05000000000000000000" pitchFamily="2" charset="2"/>
              <a:buChar char="§"/>
              <a:defRPr>
                <a:latin typeface="Roboto" panose="02000000000000000000" pitchFamily="2" charset="0"/>
                <a:ea typeface="Roboto" panose="02000000000000000000" pitchFamily="2" charset="0"/>
                <a:cs typeface="Roboto" panose="02000000000000000000" pitchFamily="2" charset="0"/>
              </a:defRPr>
            </a:lvl1pPr>
          </a:lstStyle>
          <a:p>
            <a:endParaRPr lang="en-GB"/>
          </a:p>
        </p:txBody>
      </p:sp>
    </p:spTree>
    <p:extLst>
      <p:ext uri="{BB962C8B-B14F-4D97-AF65-F5344CB8AC3E}">
        <p14:creationId xmlns:p14="http://schemas.microsoft.com/office/powerpoint/2010/main" val="24986110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abl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96AF80-E7AB-4C96-9ED9-5A0E1A490790}"/>
              </a:ext>
            </a:extLst>
          </p:cNvPr>
          <p:cNvSpPr>
            <a:spLocks noGrp="1"/>
          </p:cNvSpPr>
          <p:nvPr>
            <p:ph type="title"/>
          </p:nvPr>
        </p:nvSpPr>
        <p:spPr>
          <a:xfrm>
            <a:off x="838200" y="365126"/>
            <a:ext cx="10515600" cy="593418"/>
          </a:xfrm>
          <a:prstGeom prst="rect">
            <a:avLst/>
          </a:prstGeom>
        </p:spPr>
        <p:txBody>
          <a:bodyPr/>
          <a:lstStyle>
            <a:lvl1pPr>
              <a:defRPr sz="3600" b="1">
                <a:solidFill>
                  <a:schemeClr val="tx1"/>
                </a:solidFill>
                <a:latin typeface="Roboto" panose="02000000000000000000" pitchFamily="2" charset="0"/>
                <a:ea typeface="Roboto" panose="02000000000000000000" pitchFamily="2" charset="0"/>
                <a:cs typeface="Roboto" panose="02000000000000000000" pitchFamily="2" charset="0"/>
              </a:defRPr>
            </a:lvl1pPr>
          </a:lstStyle>
          <a:p>
            <a:r>
              <a:rPr lang="en-US"/>
              <a:t>Click to edit Master title style</a:t>
            </a:r>
            <a:endParaRPr lang="en-GB"/>
          </a:p>
        </p:txBody>
      </p:sp>
      <p:sp>
        <p:nvSpPr>
          <p:cNvPr id="3" name="Slide Number Placeholder 2">
            <a:extLst>
              <a:ext uri="{FF2B5EF4-FFF2-40B4-BE49-F238E27FC236}">
                <a16:creationId xmlns:a16="http://schemas.microsoft.com/office/drawing/2014/main" id="{3B73EC17-E048-41D1-84F6-1E6729F8C69F}"/>
              </a:ext>
            </a:extLst>
          </p:cNvPr>
          <p:cNvSpPr>
            <a:spLocks noGrp="1"/>
          </p:cNvSpPr>
          <p:nvPr>
            <p:ph type="sldNum" sz="quarter" idx="10"/>
          </p:nvPr>
        </p:nvSpPr>
        <p:spPr/>
        <p:txBody>
          <a:bodyPr/>
          <a:lstStyle>
            <a:lvl1pPr>
              <a:defRPr>
                <a:latin typeface="Roboto" panose="02000000000000000000" pitchFamily="2" charset="0"/>
                <a:ea typeface="Roboto" panose="02000000000000000000" pitchFamily="2" charset="0"/>
                <a:cs typeface="Roboto" panose="02000000000000000000" pitchFamily="2" charset="0"/>
              </a:defRPr>
            </a:lvl1pPr>
          </a:lstStyle>
          <a:p>
            <a:fld id="{CC1FAFA7-493E-49BA-8E70-4BF319AEABD7}" type="slidenum">
              <a:rPr lang="en-GB" smtClean="0"/>
              <a:pPr/>
              <a:t>‹#›</a:t>
            </a:fld>
            <a:endParaRPr lang="en-GB"/>
          </a:p>
        </p:txBody>
      </p:sp>
      <p:sp>
        <p:nvSpPr>
          <p:cNvPr id="4" name="Footer Placeholder 3">
            <a:extLst>
              <a:ext uri="{FF2B5EF4-FFF2-40B4-BE49-F238E27FC236}">
                <a16:creationId xmlns:a16="http://schemas.microsoft.com/office/drawing/2014/main" id="{D8E48BBA-2F08-487F-B2E4-7900BAC7A325}"/>
              </a:ext>
            </a:extLst>
          </p:cNvPr>
          <p:cNvSpPr>
            <a:spLocks noGrp="1"/>
          </p:cNvSpPr>
          <p:nvPr>
            <p:ph type="ftr" sz="quarter" idx="11"/>
          </p:nvPr>
        </p:nvSpPr>
        <p:spPr/>
        <p:txBody>
          <a:bodyPr/>
          <a:lstStyle>
            <a:lvl1pPr>
              <a:defRPr>
                <a:latin typeface="Roboto" panose="02000000000000000000" pitchFamily="2" charset="0"/>
                <a:ea typeface="Roboto" panose="02000000000000000000" pitchFamily="2" charset="0"/>
                <a:cs typeface="Roboto" panose="02000000000000000000" pitchFamily="2" charset="0"/>
              </a:defRPr>
            </a:lvl1pPr>
          </a:lstStyle>
          <a:p>
            <a:pPr algn="r"/>
            <a:r>
              <a:rPr lang="en-GB" err="1"/>
              <a:t>computingatschool.org.uk</a:t>
            </a:r>
            <a:endParaRPr lang="en-GB"/>
          </a:p>
        </p:txBody>
      </p:sp>
      <p:sp>
        <p:nvSpPr>
          <p:cNvPr id="6" name="Table Placeholder 5">
            <a:extLst>
              <a:ext uri="{FF2B5EF4-FFF2-40B4-BE49-F238E27FC236}">
                <a16:creationId xmlns:a16="http://schemas.microsoft.com/office/drawing/2014/main" id="{C8EEB8C1-441B-42FD-AB03-5919A075CFE4}"/>
              </a:ext>
            </a:extLst>
          </p:cNvPr>
          <p:cNvSpPr>
            <a:spLocks noGrp="1"/>
          </p:cNvSpPr>
          <p:nvPr>
            <p:ph type="tbl" sz="quarter" idx="12"/>
          </p:nvPr>
        </p:nvSpPr>
        <p:spPr>
          <a:xfrm>
            <a:off x="838200" y="1319226"/>
            <a:ext cx="10515600" cy="4684713"/>
          </a:xfrm>
          <a:prstGeom prst="rect">
            <a:avLst/>
          </a:prstGeom>
        </p:spPr>
        <p:txBody>
          <a:bodyPr/>
          <a:lstStyle>
            <a:lvl1pPr marL="228600" indent="-228600">
              <a:buFont typeface="Wingdings" panose="05000000000000000000" pitchFamily="2" charset="2"/>
              <a:buChar char="§"/>
              <a:defRPr>
                <a:latin typeface="Roboto" panose="02000000000000000000" pitchFamily="2" charset="0"/>
                <a:ea typeface="Roboto" panose="02000000000000000000" pitchFamily="2" charset="0"/>
                <a:cs typeface="Roboto" panose="02000000000000000000" pitchFamily="2" charset="0"/>
              </a:defRPr>
            </a:lvl1pPr>
          </a:lstStyle>
          <a:p>
            <a:endParaRPr lang="en-GB"/>
          </a:p>
        </p:txBody>
      </p:sp>
    </p:spTree>
    <p:extLst>
      <p:ext uri="{BB962C8B-B14F-4D97-AF65-F5344CB8AC3E}">
        <p14:creationId xmlns:p14="http://schemas.microsoft.com/office/powerpoint/2010/main" val="99832390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Video">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96AF80-E7AB-4C96-9ED9-5A0E1A490790}"/>
              </a:ext>
            </a:extLst>
          </p:cNvPr>
          <p:cNvSpPr>
            <a:spLocks noGrp="1"/>
          </p:cNvSpPr>
          <p:nvPr>
            <p:ph type="title"/>
          </p:nvPr>
        </p:nvSpPr>
        <p:spPr>
          <a:xfrm>
            <a:off x="838200" y="365126"/>
            <a:ext cx="10515600" cy="593418"/>
          </a:xfrm>
          <a:prstGeom prst="rect">
            <a:avLst/>
          </a:prstGeom>
        </p:spPr>
        <p:txBody>
          <a:bodyPr/>
          <a:lstStyle>
            <a:lvl1pPr>
              <a:defRPr sz="3600" b="1">
                <a:solidFill>
                  <a:schemeClr val="tx1"/>
                </a:solidFill>
                <a:latin typeface="Roboto" panose="02000000000000000000" pitchFamily="2" charset="0"/>
                <a:ea typeface="Roboto" panose="02000000000000000000" pitchFamily="2" charset="0"/>
                <a:cs typeface="Roboto" panose="02000000000000000000" pitchFamily="2" charset="0"/>
              </a:defRPr>
            </a:lvl1pPr>
          </a:lstStyle>
          <a:p>
            <a:r>
              <a:rPr lang="en-US"/>
              <a:t>Click to edit Master title style</a:t>
            </a:r>
            <a:endParaRPr lang="en-GB"/>
          </a:p>
        </p:txBody>
      </p:sp>
      <p:sp>
        <p:nvSpPr>
          <p:cNvPr id="3" name="Slide Number Placeholder 2">
            <a:extLst>
              <a:ext uri="{FF2B5EF4-FFF2-40B4-BE49-F238E27FC236}">
                <a16:creationId xmlns:a16="http://schemas.microsoft.com/office/drawing/2014/main" id="{3B73EC17-E048-41D1-84F6-1E6729F8C69F}"/>
              </a:ext>
            </a:extLst>
          </p:cNvPr>
          <p:cNvSpPr>
            <a:spLocks noGrp="1"/>
          </p:cNvSpPr>
          <p:nvPr>
            <p:ph type="sldNum" sz="quarter" idx="10"/>
          </p:nvPr>
        </p:nvSpPr>
        <p:spPr/>
        <p:txBody>
          <a:bodyPr/>
          <a:lstStyle>
            <a:lvl1pPr>
              <a:defRPr>
                <a:latin typeface="Roboto" panose="02000000000000000000" pitchFamily="2" charset="0"/>
                <a:ea typeface="Roboto" panose="02000000000000000000" pitchFamily="2" charset="0"/>
                <a:cs typeface="Roboto" panose="02000000000000000000" pitchFamily="2" charset="0"/>
              </a:defRPr>
            </a:lvl1pPr>
          </a:lstStyle>
          <a:p>
            <a:fld id="{CC1FAFA7-493E-49BA-8E70-4BF319AEABD7}" type="slidenum">
              <a:rPr lang="en-GB" smtClean="0"/>
              <a:pPr/>
              <a:t>‹#›</a:t>
            </a:fld>
            <a:endParaRPr lang="en-GB"/>
          </a:p>
        </p:txBody>
      </p:sp>
      <p:sp>
        <p:nvSpPr>
          <p:cNvPr id="4" name="Footer Placeholder 3">
            <a:extLst>
              <a:ext uri="{FF2B5EF4-FFF2-40B4-BE49-F238E27FC236}">
                <a16:creationId xmlns:a16="http://schemas.microsoft.com/office/drawing/2014/main" id="{D8E48BBA-2F08-487F-B2E4-7900BAC7A325}"/>
              </a:ext>
            </a:extLst>
          </p:cNvPr>
          <p:cNvSpPr>
            <a:spLocks noGrp="1"/>
          </p:cNvSpPr>
          <p:nvPr>
            <p:ph type="ftr" sz="quarter" idx="11"/>
          </p:nvPr>
        </p:nvSpPr>
        <p:spPr/>
        <p:txBody>
          <a:bodyPr/>
          <a:lstStyle>
            <a:lvl1pPr>
              <a:defRPr>
                <a:latin typeface="Roboto" panose="02000000000000000000" pitchFamily="2" charset="0"/>
                <a:ea typeface="Roboto" panose="02000000000000000000" pitchFamily="2" charset="0"/>
                <a:cs typeface="Roboto" panose="02000000000000000000" pitchFamily="2" charset="0"/>
              </a:defRPr>
            </a:lvl1pPr>
          </a:lstStyle>
          <a:p>
            <a:pPr algn="r"/>
            <a:r>
              <a:rPr lang="en-GB" err="1"/>
              <a:t>computingatschool.org.uk</a:t>
            </a:r>
            <a:endParaRPr lang="en-GB"/>
          </a:p>
        </p:txBody>
      </p:sp>
      <p:sp>
        <p:nvSpPr>
          <p:cNvPr id="7" name="Media Placeholder 6">
            <a:extLst>
              <a:ext uri="{FF2B5EF4-FFF2-40B4-BE49-F238E27FC236}">
                <a16:creationId xmlns:a16="http://schemas.microsoft.com/office/drawing/2014/main" id="{F98F0569-9FC7-450E-9072-5DCF2868AD66}"/>
              </a:ext>
            </a:extLst>
          </p:cNvPr>
          <p:cNvSpPr>
            <a:spLocks noGrp="1"/>
          </p:cNvSpPr>
          <p:nvPr>
            <p:ph type="media" sz="quarter" idx="12"/>
          </p:nvPr>
        </p:nvSpPr>
        <p:spPr>
          <a:xfrm>
            <a:off x="838200" y="1319267"/>
            <a:ext cx="10515600" cy="4668837"/>
          </a:xfrm>
          <a:prstGeom prst="rect">
            <a:avLst/>
          </a:prstGeom>
        </p:spPr>
        <p:txBody>
          <a:bodyPr/>
          <a:lstStyle>
            <a:lvl1pPr marL="228600" indent="-228600">
              <a:buFont typeface="Wingdings" panose="05000000000000000000" pitchFamily="2" charset="2"/>
              <a:buChar char="§"/>
              <a:defRPr>
                <a:latin typeface="Roboto" panose="02000000000000000000" pitchFamily="2" charset="0"/>
                <a:ea typeface="Roboto" panose="02000000000000000000" pitchFamily="2" charset="0"/>
                <a:cs typeface="Roboto" panose="02000000000000000000" pitchFamily="2" charset="0"/>
              </a:defRPr>
            </a:lvl1pPr>
          </a:lstStyle>
          <a:p>
            <a:endParaRPr lang="en-GB"/>
          </a:p>
        </p:txBody>
      </p:sp>
    </p:spTree>
    <p:extLst>
      <p:ext uri="{BB962C8B-B14F-4D97-AF65-F5344CB8AC3E}">
        <p14:creationId xmlns:p14="http://schemas.microsoft.com/office/powerpoint/2010/main" val="315635028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Main Title - Red">
    <p:bg>
      <p:bgPr>
        <a:solidFill>
          <a:schemeClr val="accent3"/>
        </a:solidFill>
        <a:effectLst/>
      </p:bgPr>
    </p:bg>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A38EBE14-5983-7642-87E6-157E4F732063}"/>
              </a:ext>
            </a:extLst>
          </p:cNvPr>
          <p:cNvPicPr>
            <a:picLocks noChangeAspect="1"/>
          </p:cNvPicPr>
          <p:nvPr userDrawn="1"/>
        </p:nvPicPr>
        <p:blipFill>
          <a:blip r:embed="rId2"/>
          <a:srcRect/>
          <a:stretch/>
        </p:blipFill>
        <p:spPr>
          <a:xfrm>
            <a:off x="1" y="-3313"/>
            <a:ext cx="12191999" cy="6864626"/>
          </a:xfrm>
          <a:prstGeom prst="rect">
            <a:avLst/>
          </a:prstGeom>
        </p:spPr>
      </p:pic>
      <p:sp>
        <p:nvSpPr>
          <p:cNvPr id="6" name="Text Placeholder 7">
            <a:extLst>
              <a:ext uri="{FF2B5EF4-FFF2-40B4-BE49-F238E27FC236}">
                <a16:creationId xmlns:a16="http://schemas.microsoft.com/office/drawing/2014/main" id="{F2A17661-D7CF-4440-9DC9-D78487254A51}"/>
              </a:ext>
            </a:extLst>
          </p:cNvPr>
          <p:cNvSpPr>
            <a:spLocks noGrp="1"/>
          </p:cNvSpPr>
          <p:nvPr>
            <p:ph type="body" sz="quarter" idx="10" hasCustomPrompt="1"/>
          </p:nvPr>
        </p:nvSpPr>
        <p:spPr>
          <a:xfrm>
            <a:off x="855477" y="2147941"/>
            <a:ext cx="8277307" cy="1816745"/>
          </a:xfrm>
          <a:prstGeom prst="rect">
            <a:avLst/>
          </a:prstGeom>
        </p:spPr>
        <p:txBody>
          <a:bodyPr/>
          <a:lstStyle>
            <a:lvl1pPr marL="0" indent="0">
              <a:lnSpc>
                <a:spcPct val="100000"/>
              </a:lnSpc>
              <a:buNone/>
              <a:defRPr sz="4800" b="1" cap="none" baseline="0">
                <a:solidFill>
                  <a:schemeClr val="bg1"/>
                </a:solidFill>
                <a:latin typeface="Roboto" panose="02000000000000000000" pitchFamily="2" charset="0"/>
                <a:ea typeface="Roboto" panose="02000000000000000000" pitchFamily="2" charset="0"/>
                <a:cs typeface="Roboto" panose="02000000000000000000" pitchFamily="2" charset="0"/>
              </a:defRPr>
            </a:lvl1pPr>
            <a:lvl2pPr>
              <a:defRPr sz="2800"/>
            </a:lvl2pPr>
            <a:lvl3pPr>
              <a:defRPr sz="2400"/>
            </a:lvl3pPr>
            <a:lvl4pPr>
              <a:defRPr sz="2000"/>
            </a:lvl4pPr>
            <a:lvl5pPr>
              <a:defRPr sz="2000"/>
            </a:lvl5pPr>
          </a:lstStyle>
          <a:p>
            <a:pPr lvl="0"/>
            <a:r>
              <a:rPr lang="en-US"/>
              <a:t>Title of the presentation</a:t>
            </a:r>
          </a:p>
        </p:txBody>
      </p:sp>
      <p:sp>
        <p:nvSpPr>
          <p:cNvPr id="10" name="Text Placeholder 9">
            <a:extLst>
              <a:ext uri="{FF2B5EF4-FFF2-40B4-BE49-F238E27FC236}">
                <a16:creationId xmlns:a16="http://schemas.microsoft.com/office/drawing/2014/main" id="{097386CC-D7E9-9F40-96F4-B9BBCF16BFFE}"/>
              </a:ext>
            </a:extLst>
          </p:cNvPr>
          <p:cNvSpPr>
            <a:spLocks noGrp="1"/>
          </p:cNvSpPr>
          <p:nvPr>
            <p:ph type="body" sz="quarter" idx="11" hasCustomPrompt="1"/>
          </p:nvPr>
        </p:nvSpPr>
        <p:spPr>
          <a:xfrm>
            <a:off x="855477" y="4192125"/>
            <a:ext cx="8277307" cy="1103444"/>
          </a:xfrm>
          <a:prstGeom prst="rect">
            <a:avLst/>
          </a:prstGeom>
        </p:spPr>
        <p:txBody>
          <a:bodyPr/>
          <a:lstStyle>
            <a:lvl1pPr marL="0" indent="0">
              <a:buNone/>
              <a:defRPr>
                <a:solidFill>
                  <a:schemeClr val="bg1"/>
                </a:solidFill>
                <a:latin typeface="Roboto" panose="02000000000000000000" pitchFamily="2" charset="0"/>
                <a:ea typeface="Roboto" panose="02000000000000000000" pitchFamily="2" charset="0"/>
                <a:cs typeface="Roboto" panose="02000000000000000000" pitchFamily="2" charset="0"/>
              </a:defRPr>
            </a:lvl1pPr>
          </a:lstStyle>
          <a:p>
            <a:pPr lvl="0"/>
            <a:r>
              <a:rPr lang="en-GB"/>
              <a:t>Sub-title if required</a:t>
            </a:r>
          </a:p>
        </p:txBody>
      </p:sp>
      <p:sp>
        <p:nvSpPr>
          <p:cNvPr id="13" name="Text Placeholder 2">
            <a:extLst>
              <a:ext uri="{FF2B5EF4-FFF2-40B4-BE49-F238E27FC236}">
                <a16:creationId xmlns:a16="http://schemas.microsoft.com/office/drawing/2014/main" id="{9ED1BA31-1F85-714A-B456-59F32A81D590}"/>
              </a:ext>
            </a:extLst>
          </p:cNvPr>
          <p:cNvSpPr>
            <a:spLocks noGrp="1"/>
          </p:cNvSpPr>
          <p:nvPr>
            <p:ph type="body" sz="quarter" idx="12" hasCustomPrompt="1"/>
          </p:nvPr>
        </p:nvSpPr>
        <p:spPr>
          <a:xfrm>
            <a:off x="7157921" y="5776913"/>
            <a:ext cx="3467713" cy="738187"/>
          </a:xfrm>
          <a:prstGeom prst="rect">
            <a:avLst/>
          </a:prstGeom>
        </p:spPr>
        <p:txBody>
          <a:bodyPr/>
          <a:lstStyle>
            <a:lvl1pPr algn="r">
              <a:lnSpc>
                <a:spcPct val="100000"/>
              </a:lnSpc>
              <a:defRPr sz="1400">
                <a:solidFill>
                  <a:schemeClr val="bg1"/>
                </a:solidFill>
                <a:latin typeface="Roboto" panose="02000000000000000000" pitchFamily="2" charset="0"/>
                <a:ea typeface="Roboto" panose="02000000000000000000" pitchFamily="2" charset="0"/>
                <a:cs typeface="Roboto" panose="02000000000000000000" pitchFamily="2" charset="0"/>
              </a:defRPr>
            </a:lvl1pPr>
            <a:lvl2pPr>
              <a:defRPr sz="1400">
                <a:solidFill>
                  <a:schemeClr val="bg1"/>
                </a:solidFill>
              </a:defRPr>
            </a:lvl2pPr>
            <a:lvl3pPr>
              <a:defRPr sz="1200">
                <a:solidFill>
                  <a:schemeClr val="bg1"/>
                </a:solidFill>
              </a:defRPr>
            </a:lvl3pPr>
            <a:lvl4pPr>
              <a:defRPr sz="1100">
                <a:solidFill>
                  <a:schemeClr val="bg1"/>
                </a:solidFill>
              </a:defRPr>
            </a:lvl4pPr>
            <a:lvl5pPr>
              <a:defRPr sz="1100">
                <a:solidFill>
                  <a:schemeClr val="bg1"/>
                </a:solidFill>
              </a:defRPr>
            </a:lvl5pPr>
          </a:lstStyle>
          <a:p>
            <a:pPr lvl="0"/>
            <a:r>
              <a:rPr lang="en-GB"/>
              <a:t>Presenter name</a:t>
            </a:r>
            <a:br>
              <a:rPr lang="en-GB"/>
            </a:br>
            <a:r>
              <a:rPr lang="en-GB"/>
              <a:t>Job title</a:t>
            </a:r>
          </a:p>
        </p:txBody>
      </p:sp>
      <p:pic>
        <p:nvPicPr>
          <p:cNvPr id="8" name="Picture 7">
            <a:extLst>
              <a:ext uri="{FF2B5EF4-FFF2-40B4-BE49-F238E27FC236}">
                <a16:creationId xmlns:a16="http://schemas.microsoft.com/office/drawing/2014/main" id="{2985E911-5412-A448-A3C3-4EA989520756}"/>
              </a:ext>
            </a:extLst>
          </p:cNvPr>
          <p:cNvPicPr>
            <a:picLocks noChangeAspect="1"/>
          </p:cNvPicPr>
          <p:nvPr userDrawn="1"/>
        </p:nvPicPr>
        <p:blipFill>
          <a:blip r:embed="rId3"/>
          <a:srcRect/>
          <a:stretch/>
        </p:blipFill>
        <p:spPr>
          <a:xfrm>
            <a:off x="855478" y="476792"/>
            <a:ext cx="2566333" cy="626371"/>
          </a:xfrm>
          <a:prstGeom prst="rect">
            <a:avLst/>
          </a:prstGeom>
        </p:spPr>
      </p:pic>
    </p:spTree>
    <p:extLst>
      <p:ext uri="{BB962C8B-B14F-4D97-AF65-F5344CB8AC3E}">
        <p14:creationId xmlns:p14="http://schemas.microsoft.com/office/powerpoint/2010/main" val="60972135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Photograph">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96AF80-E7AB-4C96-9ED9-5A0E1A490790}"/>
              </a:ext>
            </a:extLst>
          </p:cNvPr>
          <p:cNvSpPr>
            <a:spLocks noGrp="1"/>
          </p:cNvSpPr>
          <p:nvPr>
            <p:ph type="title"/>
          </p:nvPr>
        </p:nvSpPr>
        <p:spPr>
          <a:xfrm>
            <a:off x="838200" y="365126"/>
            <a:ext cx="10515600" cy="593418"/>
          </a:xfrm>
          <a:prstGeom prst="rect">
            <a:avLst/>
          </a:prstGeom>
        </p:spPr>
        <p:txBody>
          <a:bodyPr/>
          <a:lstStyle>
            <a:lvl1pPr>
              <a:defRPr sz="3600" b="1">
                <a:solidFill>
                  <a:schemeClr val="tx1"/>
                </a:solidFill>
                <a:latin typeface="Roboto" panose="02000000000000000000" pitchFamily="2" charset="0"/>
                <a:ea typeface="Roboto" panose="02000000000000000000" pitchFamily="2" charset="0"/>
                <a:cs typeface="Roboto" panose="02000000000000000000" pitchFamily="2" charset="0"/>
              </a:defRPr>
            </a:lvl1pPr>
          </a:lstStyle>
          <a:p>
            <a:r>
              <a:rPr lang="en-US"/>
              <a:t>Click to edit Master title style</a:t>
            </a:r>
            <a:endParaRPr lang="en-GB"/>
          </a:p>
        </p:txBody>
      </p:sp>
      <p:sp>
        <p:nvSpPr>
          <p:cNvPr id="3" name="Slide Number Placeholder 2">
            <a:extLst>
              <a:ext uri="{FF2B5EF4-FFF2-40B4-BE49-F238E27FC236}">
                <a16:creationId xmlns:a16="http://schemas.microsoft.com/office/drawing/2014/main" id="{3B73EC17-E048-41D1-84F6-1E6729F8C69F}"/>
              </a:ext>
            </a:extLst>
          </p:cNvPr>
          <p:cNvSpPr>
            <a:spLocks noGrp="1"/>
          </p:cNvSpPr>
          <p:nvPr>
            <p:ph type="sldNum" sz="quarter" idx="10"/>
          </p:nvPr>
        </p:nvSpPr>
        <p:spPr/>
        <p:txBody>
          <a:bodyPr/>
          <a:lstStyle>
            <a:lvl1pPr>
              <a:defRPr>
                <a:latin typeface="Roboto" panose="02000000000000000000" pitchFamily="2" charset="0"/>
                <a:ea typeface="Roboto" panose="02000000000000000000" pitchFamily="2" charset="0"/>
                <a:cs typeface="Roboto" panose="02000000000000000000" pitchFamily="2" charset="0"/>
              </a:defRPr>
            </a:lvl1pPr>
          </a:lstStyle>
          <a:p>
            <a:fld id="{CC1FAFA7-493E-49BA-8E70-4BF319AEABD7}" type="slidenum">
              <a:rPr lang="en-GB" smtClean="0"/>
              <a:pPr/>
              <a:t>‹#›</a:t>
            </a:fld>
            <a:endParaRPr lang="en-GB"/>
          </a:p>
        </p:txBody>
      </p:sp>
      <p:sp>
        <p:nvSpPr>
          <p:cNvPr id="4" name="Footer Placeholder 3">
            <a:extLst>
              <a:ext uri="{FF2B5EF4-FFF2-40B4-BE49-F238E27FC236}">
                <a16:creationId xmlns:a16="http://schemas.microsoft.com/office/drawing/2014/main" id="{D8E48BBA-2F08-487F-B2E4-7900BAC7A325}"/>
              </a:ext>
            </a:extLst>
          </p:cNvPr>
          <p:cNvSpPr>
            <a:spLocks noGrp="1"/>
          </p:cNvSpPr>
          <p:nvPr>
            <p:ph type="ftr" sz="quarter" idx="11"/>
          </p:nvPr>
        </p:nvSpPr>
        <p:spPr/>
        <p:txBody>
          <a:bodyPr/>
          <a:lstStyle>
            <a:lvl1pPr>
              <a:defRPr>
                <a:latin typeface="Roboto" panose="02000000000000000000" pitchFamily="2" charset="0"/>
                <a:ea typeface="Roboto" panose="02000000000000000000" pitchFamily="2" charset="0"/>
                <a:cs typeface="Roboto" panose="02000000000000000000" pitchFamily="2" charset="0"/>
              </a:defRPr>
            </a:lvl1pPr>
          </a:lstStyle>
          <a:p>
            <a:pPr algn="r"/>
            <a:r>
              <a:rPr lang="en-GB" err="1"/>
              <a:t>computingatschool.org.uk</a:t>
            </a:r>
            <a:endParaRPr lang="en-GB"/>
          </a:p>
        </p:txBody>
      </p:sp>
      <p:sp>
        <p:nvSpPr>
          <p:cNvPr id="6" name="Picture Placeholder 5">
            <a:extLst>
              <a:ext uri="{FF2B5EF4-FFF2-40B4-BE49-F238E27FC236}">
                <a16:creationId xmlns:a16="http://schemas.microsoft.com/office/drawing/2014/main" id="{5135C4EF-E86D-4DEB-9982-DD9848D41A89}"/>
              </a:ext>
            </a:extLst>
          </p:cNvPr>
          <p:cNvSpPr>
            <a:spLocks noGrp="1"/>
          </p:cNvSpPr>
          <p:nvPr>
            <p:ph type="pic" sz="quarter" idx="12"/>
          </p:nvPr>
        </p:nvSpPr>
        <p:spPr>
          <a:xfrm>
            <a:off x="838200" y="1319253"/>
            <a:ext cx="10515600" cy="4843463"/>
          </a:xfrm>
          <a:prstGeom prst="rect">
            <a:avLst/>
          </a:prstGeom>
        </p:spPr>
        <p:txBody>
          <a:bodyPr/>
          <a:lstStyle>
            <a:lvl1pPr marL="228600" indent="-228600">
              <a:buFont typeface="Wingdings" panose="05000000000000000000" pitchFamily="2" charset="2"/>
              <a:buChar char="§"/>
              <a:defRPr>
                <a:latin typeface="Roboto" panose="02000000000000000000" pitchFamily="2" charset="0"/>
                <a:ea typeface="Roboto" panose="02000000000000000000" pitchFamily="2" charset="0"/>
                <a:cs typeface="Roboto" panose="02000000000000000000" pitchFamily="2" charset="0"/>
              </a:defRPr>
            </a:lvl1pPr>
          </a:lstStyle>
          <a:p>
            <a:endParaRPr lang="en-GB"/>
          </a:p>
        </p:txBody>
      </p:sp>
    </p:spTree>
    <p:extLst>
      <p:ext uri="{BB962C8B-B14F-4D97-AF65-F5344CB8AC3E}">
        <p14:creationId xmlns:p14="http://schemas.microsoft.com/office/powerpoint/2010/main" val="242225017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3_Section Divider White (Small)">
    <p:bg>
      <p:bgPr>
        <a:solidFill>
          <a:schemeClr val="bg1"/>
        </a:solidFill>
        <a:effectLst/>
      </p:bgPr>
    </p:bg>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BC112EF4-3108-4EF4-B0C8-6ECD8C908F79}"/>
              </a:ext>
            </a:extLst>
          </p:cNvPr>
          <p:cNvSpPr/>
          <p:nvPr userDrawn="1"/>
        </p:nvSpPr>
        <p:spPr>
          <a:xfrm>
            <a:off x="0" y="0"/>
            <a:ext cx="5144494"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a:extLst>
              <a:ext uri="{FF2B5EF4-FFF2-40B4-BE49-F238E27FC236}">
                <a16:creationId xmlns:a16="http://schemas.microsoft.com/office/drawing/2014/main" id="{6926F554-EA21-2A47-9A31-C998F08266B5}"/>
              </a:ext>
            </a:extLst>
          </p:cNvPr>
          <p:cNvPicPr>
            <a:picLocks noChangeAspect="1"/>
          </p:cNvPicPr>
          <p:nvPr userDrawn="1"/>
        </p:nvPicPr>
        <p:blipFill>
          <a:blip r:embed="rId2"/>
          <a:srcRect/>
          <a:stretch/>
        </p:blipFill>
        <p:spPr>
          <a:xfrm>
            <a:off x="1" y="-3313"/>
            <a:ext cx="12191998" cy="6864625"/>
          </a:xfrm>
          <a:prstGeom prst="rect">
            <a:avLst/>
          </a:prstGeom>
        </p:spPr>
      </p:pic>
      <p:sp>
        <p:nvSpPr>
          <p:cNvPr id="2" name="Title 1">
            <a:extLst>
              <a:ext uri="{FF2B5EF4-FFF2-40B4-BE49-F238E27FC236}">
                <a16:creationId xmlns:a16="http://schemas.microsoft.com/office/drawing/2014/main" id="{3C00D746-F5B8-443C-B99D-EE83D84185EB}"/>
              </a:ext>
            </a:extLst>
          </p:cNvPr>
          <p:cNvSpPr>
            <a:spLocks noGrp="1"/>
          </p:cNvSpPr>
          <p:nvPr>
            <p:ph type="title" hasCustomPrompt="1"/>
          </p:nvPr>
        </p:nvSpPr>
        <p:spPr>
          <a:xfrm>
            <a:off x="838199" y="365125"/>
            <a:ext cx="3932584" cy="5685818"/>
          </a:xfrm>
          <a:prstGeom prst="rect">
            <a:avLst/>
          </a:prstGeom>
        </p:spPr>
        <p:txBody>
          <a:bodyPr anchor="ctr" anchorCtr="0"/>
          <a:lstStyle>
            <a:lvl1pPr>
              <a:lnSpc>
                <a:spcPct val="100000"/>
              </a:lnSpc>
              <a:defRPr sz="3600" b="1" cap="none" baseline="0">
                <a:solidFill>
                  <a:schemeClr val="bg1"/>
                </a:solidFill>
                <a:latin typeface="Roboto" panose="02000000000000000000" pitchFamily="2" charset="0"/>
                <a:ea typeface="Roboto" panose="02000000000000000000" pitchFamily="2" charset="0"/>
                <a:cs typeface="Roboto" panose="02000000000000000000" pitchFamily="2" charset="0"/>
              </a:defRPr>
            </a:lvl1pPr>
          </a:lstStyle>
          <a:p>
            <a:r>
              <a:rPr lang="en-US"/>
              <a:t>Click to edit master title style</a:t>
            </a:r>
            <a:endParaRPr lang="en-GB"/>
          </a:p>
        </p:txBody>
      </p:sp>
      <p:sp>
        <p:nvSpPr>
          <p:cNvPr id="4" name="Footer Placeholder 3">
            <a:extLst>
              <a:ext uri="{FF2B5EF4-FFF2-40B4-BE49-F238E27FC236}">
                <a16:creationId xmlns:a16="http://schemas.microsoft.com/office/drawing/2014/main" id="{0C70AA11-74C5-4549-8756-CF65EFF7CCA5}"/>
              </a:ext>
            </a:extLst>
          </p:cNvPr>
          <p:cNvSpPr>
            <a:spLocks noGrp="1"/>
          </p:cNvSpPr>
          <p:nvPr>
            <p:ph type="ftr" sz="quarter" idx="11"/>
          </p:nvPr>
        </p:nvSpPr>
        <p:spPr/>
        <p:txBody>
          <a:bodyPr/>
          <a:lstStyle>
            <a:lvl1pPr>
              <a:defRPr>
                <a:solidFill>
                  <a:schemeClr val="tx2"/>
                </a:solidFill>
                <a:latin typeface="Roboto" panose="02000000000000000000" pitchFamily="2" charset="0"/>
                <a:ea typeface="Roboto" panose="02000000000000000000" pitchFamily="2" charset="0"/>
                <a:cs typeface="Roboto" panose="02000000000000000000" pitchFamily="2" charset="0"/>
              </a:defRPr>
            </a:lvl1pPr>
          </a:lstStyle>
          <a:p>
            <a:pPr algn="r"/>
            <a:r>
              <a:rPr lang="en-GB" err="1"/>
              <a:t>computingatschool.org.uk</a:t>
            </a:r>
            <a:endParaRPr lang="en-GB"/>
          </a:p>
        </p:txBody>
      </p:sp>
      <p:sp>
        <p:nvSpPr>
          <p:cNvPr id="3" name="Slide Number Placeholder 2">
            <a:extLst>
              <a:ext uri="{FF2B5EF4-FFF2-40B4-BE49-F238E27FC236}">
                <a16:creationId xmlns:a16="http://schemas.microsoft.com/office/drawing/2014/main" id="{D57587A6-0DDA-45AA-99A0-7C55359FE5EA}"/>
              </a:ext>
            </a:extLst>
          </p:cNvPr>
          <p:cNvSpPr>
            <a:spLocks noGrp="1"/>
          </p:cNvSpPr>
          <p:nvPr>
            <p:ph type="sldNum" sz="quarter" idx="10"/>
          </p:nvPr>
        </p:nvSpPr>
        <p:spPr/>
        <p:txBody>
          <a:bodyPr/>
          <a:lstStyle>
            <a:lvl1pPr>
              <a:defRPr>
                <a:solidFill>
                  <a:schemeClr val="bg1"/>
                </a:solidFill>
                <a:latin typeface="Roboto" panose="02000000000000000000" pitchFamily="2" charset="0"/>
                <a:ea typeface="Roboto" panose="02000000000000000000" pitchFamily="2" charset="0"/>
                <a:cs typeface="Roboto" panose="02000000000000000000" pitchFamily="2" charset="0"/>
              </a:defRPr>
            </a:lvl1pPr>
          </a:lstStyle>
          <a:p>
            <a:fld id="{CC1FAFA7-493E-49BA-8E70-4BF319AEABD7}" type="slidenum">
              <a:rPr lang="en-GB" smtClean="0"/>
              <a:pPr/>
              <a:t>‹#›</a:t>
            </a:fld>
            <a:endParaRPr lang="en-GB"/>
          </a:p>
        </p:txBody>
      </p:sp>
      <p:pic>
        <p:nvPicPr>
          <p:cNvPr id="10" name="Picture 9">
            <a:extLst>
              <a:ext uri="{FF2B5EF4-FFF2-40B4-BE49-F238E27FC236}">
                <a16:creationId xmlns:a16="http://schemas.microsoft.com/office/drawing/2014/main" id="{BB81B15F-E20A-7C49-BB5B-F2EEAF310661}"/>
              </a:ext>
            </a:extLst>
          </p:cNvPr>
          <p:cNvPicPr>
            <a:picLocks noChangeAspect="1"/>
          </p:cNvPicPr>
          <p:nvPr userDrawn="1"/>
        </p:nvPicPr>
        <p:blipFill>
          <a:blip r:embed="rId3"/>
          <a:srcRect/>
          <a:stretch/>
        </p:blipFill>
        <p:spPr>
          <a:xfrm>
            <a:off x="213362" y="6227581"/>
            <a:ext cx="922091" cy="496511"/>
          </a:xfrm>
          <a:prstGeom prst="rect">
            <a:avLst/>
          </a:prstGeom>
        </p:spPr>
      </p:pic>
    </p:spTree>
    <p:extLst>
      <p:ext uri="{BB962C8B-B14F-4D97-AF65-F5344CB8AC3E}">
        <p14:creationId xmlns:p14="http://schemas.microsoft.com/office/powerpoint/2010/main" val="56682658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2_Section Divider White (Small)">
    <p:bg>
      <p:bgPr>
        <a:solidFill>
          <a:schemeClr val="accent1"/>
        </a:solidFill>
        <a:effectLst/>
      </p:bgPr>
    </p:bg>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6926F554-EA21-2A47-9A31-C998F08266B5}"/>
              </a:ext>
            </a:extLst>
          </p:cNvPr>
          <p:cNvPicPr>
            <a:picLocks noChangeAspect="1"/>
          </p:cNvPicPr>
          <p:nvPr userDrawn="1"/>
        </p:nvPicPr>
        <p:blipFill>
          <a:blip r:embed="rId2"/>
          <a:srcRect/>
          <a:stretch/>
        </p:blipFill>
        <p:spPr>
          <a:xfrm>
            <a:off x="1" y="-3313"/>
            <a:ext cx="12191999" cy="6864625"/>
          </a:xfrm>
          <a:prstGeom prst="rect">
            <a:avLst/>
          </a:prstGeom>
        </p:spPr>
      </p:pic>
      <p:sp>
        <p:nvSpPr>
          <p:cNvPr id="5" name="Rectangle 4">
            <a:extLst>
              <a:ext uri="{FF2B5EF4-FFF2-40B4-BE49-F238E27FC236}">
                <a16:creationId xmlns:a16="http://schemas.microsoft.com/office/drawing/2014/main" id="{BC112EF4-3108-4EF4-B0C8-6ECD8C908F79}"/>
              </a:ext>
            </a:extLst>
          </p:cNvPr>
          <p:cNvSpPr/>
          <p:nvPr userDrawn="1"/>
        </p:nvSpPr>
        <p:spPr>
          <a:xfrm>
            <a:off x="1" y="0"/>
            <a:ext cx="5144494"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3C00D746-F5B8-443C-B99D-EE83D84185EB}"/>
              </a:ext>
            </a:extLst>
          </p:cNvPr>
          <p:cNvSpPr>
            <a:spLocks noGrp="1"/>
          </p:cNvSpPr>
          <p:nvPr>
            <p:ph type="title" hasCustomPrompt="1"/>
          </p:nvPr>
        </p:nvSpPr>
        <p:spPr>
          <a:xfrm>
            <a:off x="838199" y="365125"/>
            <a:ext cx="3932584" cy="5685818"/>
          </a:xfrm>
          <a:prstGeom prst="rect">
            <a:avLst/>
          </a:prstGeom>
        </p:spPr>
        <p:txBody>
          <a:bodyPr anchor="ctr" anchorCtr="0"/>
          <a:lstStyle>
            <a:lvl1pPr>
              <a:lnSpc>
                <a:spcPct val="100000"/>
              </a:lnSpc>
              <a:defRPr sz="3600" b="1" cap="none" baseline="0">
                <a:solidFill>
                  <a:schemeClr val="tx1"/>
                </a:solidFill>
                <a:latin typeface="Roboto" panose="02000000000000000000" pitchFamily="2" charset="0"/>
                <a:ea typeface="Roboto" panose="02000000000000000000" pitchFamily="2" charset="0"/>
                <a:cs typeface="Roboto" panose="02000000000000000000" pitchFamily="2" charset="0"/>
              </a:defRPr>
            </a:lvl1pPr>
          </a:lstStyle>
          <a:p>
            <a:r>
              <a:rPr lang="en-US"/>
              <a:t>Click to edit master title style</a:t>
            </a:r>
            <a:endParaRPr lang="en-GB"/>
          </a:p>
        </p:txBody>
      </p:sp>
      <p:sp>
        <p:nvSpPr>
          <p:cNvPr id="4" name="Footer Placeholder 3">
            <a:extLst>
              <a:ext uri="{FF2B5EF4-FFF2-40B4-BE49-F238E27FC236}">
                <a16:creationId xmlns:a16="http://schemas.microsoft.com/office/drawing/2014/main" id="{0C70AA11-74C5-4549-8756-CF65EFF7CCA5}"/>
              </a:ext>
            </a:extLst>
          </p:cNvPr>
          <p:cNvSpPr>
            <a:spLocks noGrp="1"/>
          </p:cNvSpPr>
          <p:nvPr>
            <p:ph type="ftr" sz="quarter" idx="11"/>
          </p:nvPr>
        </p:nvSpPr>
        <p:spPr/>
        <p:txBody>
          <a:bodyPr/>
          <a:lstStyle>
            <a:lvl1pPr>
              <a:defRPr>
                <a:solidFill>
                  <a:schemeClr val="bg1"/>
                </a:solidFill>
                <a:latin typeface="Roboto" panose="02000000000000000000" pitchFamily="2" charset="0"/>
                <a:ea typeface="Roboto" panose="02000000000000000000" pitchFamily="2" charset="0"/>
                <a:cs typeface="Roboto" panose="02000000000000000000" pitchFamily="2" charset="0"/>
              </a:defRPr>
            </a:lvl1pPr>
          </a:lstStyle>
          <a:p>
            <a:pPr algn="r"/>
            <a:r>
              <a:rPr lang="en-GB" err="1"/>
              <a:t>computingatschool.org.uk</a:t>
            </a:r>
            <a:endParaRPr lang="en-GB"/>
          </a:p>
        </p:txBody>
      </p:sp>
      <p:sp>
        <p:nvSpPr>
          <p:cNvPr id="3" name="Slide Number Placeholder 2">
            <a:extLst>
              <a:ext uri="{FF2B5EF4-FFF2-40B4-BE49-F238E27FC236}">
                <a16:creationId xmlns:a16="http://schemas.microsoft.com/office/drawing/2014/main" id="{D57587A6-0DDA-45AA-99A0-7C55359FE5EA}"/>
              </a:ext>
            </a:extLst>
          </p:cNvPr>
          <p:cNvSpPr>
            <a:spLocks noGrp="1"/>
          </p:cNvSpPr>
          <p:nvPr>
            <p:ph type="sldNum" sz="quarter" idx="10"/>
          </p:nvPr>
        </p:nvSpPr>
        <p:spPr/>
        <p:txBody>
          <a:bodyPr/>
          <a:lstStyle>
            <a:lvl1pPr>
              <a:defRPr>
                <a:solidFill>
                  <a:schemeClr val="bg1"/>
                </a:solidFill>
                <a:latin typeface="Roboto" panose="02000000000000000000" pitchFamily="2" charset="0"/>
                <a:ea typeface="Roboto" panose="02000000000000000000" pitchFamily="2" charset="0"/>
                <a:cs typeface="Roboto" panose="02000000000000000000" pitchFamily="2" charset="0"/>
              </a:defRPr>
            </a:lvl1pPr>
          </a:lstStyle>
          <a:p>
            <a:fld id="{CC1FAFA7-493E-49BA-8E70-4BF319AEABD7}" type="slidenum">
              <a:rPr lang="en-GB" smtClean="0"/>
              <a:pPr/>
              <a:t>‹#›</a:t>
            </a:fld>
            <a:endParaRPr lang="en-GB"/>
          </a:p>
        </p:txBody>
      </p:sp>
      <p:pic>
        <p:nvPicPr>
          <p:cNvPr id="9" name="Picture 8" descr="A close up of a logo&#10;&#10;Description automatically generated">
            <a:extLst>
              <a:ext uri="{FF2B5EF4-FFF2-40B4-BE49-F238E27FC236}">
                <a16:creationId xmlns:a16="http://schemas.microsoft.com/office/drawing/2014/main" id="{63242D0A-3147-5340-A734-EA88728CDEB2}"/>
              </a:ext>
            </a:extLst>
          </p:cNvPr>
          <p:cNvPicPr>
            <a:picLocks noChangeAspect="1"/>
          </p:cNvPicPr>
          <p:nvPr userDrawn="1"/>
        </p:nvPicPr>
        <p:blipFill>
          <a:blip r:embed="rId3"/>
          <a:stretch>
            <a:fillRect/>
          </a:stretch>
        </p:blipFill>
        <p:spPr>
          <a:xfrm>
            <a:off x="213361" y="6227581"/>
            <a:ext cx="922093" cy="496511"/>
          </a:xfrm>
          <a:prstGeom prst="rect">
            <a:avLst/>
          </a:prstGeom>
        </p:spPr>
      </p:pic>
    </p:spTree>
    <p:extLst>
      <p:ext uri="{BB962C8B-B14F-4D97-AF65-F5344CB8AC3E}">
        <p14:creationId xmlns:p14="http://schemas.microsoft.com/office/powerpoint/2010/main" val="87129190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Section Divider White (Small)">
    <p:bg>
      <p:bgPr>
        <a:solidFill>
          <a:schemeClr val="accent3"/>
        </a:solidFill>
        <a:effectLst/>
      </p:bgPr>
    </p:bg>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6926F554-EA21-2A47-9A31-C998F08266B5}"/>
              </a:ext>
            </a:extLst>
          </p:cNvPr>
          <p:cNvPicPr>
            <a:picLocks noChangeAspect="1"/>
          </p:cNvPicPr>
          <p:nvPr userDrawn="1"/>
        </p:nvPicPr>
        <p:blipFill>
          <a:blip r:embed="rId2"/>
          <a:srcRect/>
          <a:stretch/>
        </p:blipFill>
        <p:spPr>
          <a:xfrm>
            <a:off x="1" y="-3313"/>
            <a:ext cx="12191999" cy="6864626"/>
          </a:xfrm>
          <a:prstGeom prst="rect">
            <a:avLst/>
          </a:prstGeom>
        </p:spPr>
      </p:pic>
      <p:sp>
        <p:nvSpPr>
          <p:cNvPr id="5" name="Rectangle 4">
            <a:extLst>
              <a:ext uri="{FF2B5EF4-FFF2-40B4-BE49-F238E27FC236}">
                <a16:creationId xmlns:a16="http://schemas.microsoft.com/office/drawing/2014/main" id="{BC112EF4-3108-4EF4-B0C8-6ECD8C908F79}"/>
              </a:ext>
            </a:extLst>
          </p:cNvPr>
          <p:cNvSpPr/>
          <p:nvPr userDrawn="1"/>
        </p:nvSpPr>
        <p:spPr>
          <a:xfrm>
            <a:off x="1" y="0"/>
            <a:ext cx="5144494"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3C00D746-F5B8-443C-B99D-EE83D84185EB}"/>
              </a:ext>
            </a:extLst>
          </p:cNvPr>
          <p:cNvSpPr>
            <a:spLocks noGrp="1"/>
          </p:cNvSpPr>
          <p:nvPr>
            <p:ph type="title" hasCustomPrompt="1"/>
          </p:nvPr>
        </p:nvSpPr>
        <p:spPr>
          <a:xfrm>
            <a:off x="838199" y="365125"/>
            <a:ext cx="3932584" cy="5685818"/>
          </a:xfrm>
          <a:prstGeom prst="rect">
            <a:avLst/>
          </a:prstGeom>
        </p:spPr>
        <p:txBody>
          <a:bodyPr anchor="ctr" anchorCtr="0"/>
          <a:lstStyle>
            <a:lvl1pPr>
              <a:lnSpc>
                <a:spcPct val="100000"/>
              </a:lnSpc>
              <a:defRPr sz="3600" b="1" cap="none" baseline="0">
                <a:solidFill>
                  <a:schemeClr val="tx1"/>
                </a:solidFill>
                <a:latin typeface="Roboto" panose="02000000000000000000" pitchFamily="2" charset="0"/>
                <a:ea typeface="Roboto" panose="02000000000000000000" pitchFamily="2" charset="0"/>
                <a:cs typeface="Roboto" panose="02000000000000000000" pitchFamily="2" charset="0"/>
              </a:defRPr>
            </a:lvl1pPr>
          </a:lstStyle>
          <a:p>
            <a:r>
              <a:rPr lang="en-US"/>
              <a:t>Click to edit master title style</a:t>
            </a:r>
            <a:endParaRPr lang="en-GB"/>
          </a:p>
        </p:txBody>
      </p:sp>
      <p:sp>
        <p:nvSpPr>
          <p:cNvPr id="4" name="Footer Placeholder 3">
            <a:extLst>
              <a:ext uri="{FF2B5EF4-FFF2-40B4-BE49-F238E27FC236}">
                <a16:creationId xmlns:a16="http://schemas.microsoft.com/office/drawing/2014/main" id="{0C70AA11-74C5-4549-8756-CF65EFF7CCA5}"/>
              </a:ext>
            </a:extLst>
          </p:cNvPr>
          <p:cNvSpPr>
            <a:spLocks noGrp="1"/>
          </p:cNvSpPr>
          <p:nvPr>
            <p:ph type="ftr" sz="quarter" idx="11"/>
          </p:nvPr>
        </p:nvSpPr>
        <p:spPr/>
        <p:txBody>
          <a:bodyPr/>
          <a:lstStyle>
            <a:lvl1pPr>
              <a:defRPr>
                <a:solidFill>
                  <a:schemeClr val="bg1"/>
                </a:solidFill>
                <a:latin typeface="Roboto" panose="02000000000000000000" pitchFamily="2" charset="0"/>
                <a:ea typeface="Roboto" panose="02000000000000000000" pitchFamily="2" charset="0"/>
                <a:cs typeface="Roboto" panose="02000000000000000000" pitchFamily="2" charset="0"/>
              </a:defRPr>
            </a:lvl1pPr>
          </a:lstStyle>
          <a:p>
            <a:pPr algn="r"/>
            <a:r>
              <a:rPr lang="en-GB" err="1"/>
              <a:t>computingatschool.org.uk</a:t>
            </a:r>
            <a:endParaRPr lang="en-GB"/>
          </a:p>
        </p:txBody>
      </p:sp>
      <p:sp>
        <p:nvSpPr>
          <p:cNvPr id="3" name="Slide Number Placeholder 2">
            <a:extLst>
              <a:ext uri="{FF2B5EF4-FFF2-40B4-BE49-F238E27FC236}">
                <a16:creationId xmlns:a16="http://schemas.microsoft.com/office/drawing/2014/main" id="{D57587A6-0DDA-45AA-99A0-7C55359FE5EA}"/>
              </a:ext>
            </a:extLst>
          </p:cNvPr>
          <p:cNvSpPr>
            <a:spLocks noGrp="1"/>
          </p:cNvSpPr>
          <p:nvPr>
            <p:ph type="sldNum" sz="quarter" idx="10"/>
          </p:nvPr>
        </p:nvSpPr>
        <p:spPr/>
        <p:txBody>
          <a:bodyPr/>
          <a:lstStyle>
            <a:lvl1pPr>
              <a:defRPr>
                <a:solidFill>
                  <a:schemeClr val="bg1"/>
                </a:solidFill>
                <a:latin typeface="Roboto" panose="02000000000000000000" pitchFamily="2" charset="0"/>
                <a:ea typeface="Roboto" panose="02000000000000000000" pitchFamily="2" charset="0"/>
                <a:cs typeface="Roboto" panose="02000000000000000000" pitchFamily="2" charset="0"/>
              </a:defRPr>
            </a:lvl1pPr>
          </a:lstStyle>
          <a:p>
            <a:fld id="{CC1FAFA7-493E-49BA-8E70-4BF319AEABD7}" type="slidenum">
              <a:rPr lang="en-GB" smtClean="0"/>
              <a:pPr/>
              <a:t>‹#›</a:t>
            </a:fld>
            <a:endParaRPr lang="en-GB"/>
          </a:p>
        </p:txBody>
      </p:sp>
      <p:pic>
        <p:nvPicPr>
          <p:cNvPr id="9" name="Picture 8" descr="A close up of a logo&#10;&#10;Description automatically generated">
            <a:extLst>
              <a:ext uri="{FF2B5EF4-FFF2-40B4-BE49-F238E27FC236}">
                <a16:creationId xmlns:a16="http://schemas.microsoft.com/office/drawing/2014/main" id="{05A530D5-774A-4B48-BAF8-1299E1869FFA}"/>
              </a:ext>
            </a:extLst>
          </p:cNvPr>
          <p:cNvPicPr>
            <a:picLocks noChangeAspect="1"/>
          </p:cNvPicPr>
          <p:nvPr userDrawn="1"/>
        </p:nvPicPr>
        <p:blipFill>
          <a:blip r:embed="rId3"/>
          <a:stretch>
            <a:fillRect/>
          </a:stretch>
        </p:blipFill>
        <p:spPr>
          <a:xfrm>
            <a:off x="213361" y="6227581"/>
            <a:ext cx="922093" cy="496511"/>
          </a:xfrm>
          <a:prstGeom prst="rect">
            <a:avLst/>
          </a:prstGeom>
        </p:spPr>
      </p:pic>
    </p:spTree>
    <p:extLst>
      <p:ext uri="{BB962C8B-B14F-4D97-AF65-F5344CB8AC3E}">
        <p14:creationId xmlns:p14="http://schemas.microsoft.com/office/powerpoint/2010/main" val="1570941715"/>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1_Section Divider White (Small)">
    <p:bg>
      <p:bgPr>
        <a:solidFill>
          <a:schemeClr val="accent2"/>
        </a:solidFill>
        <a:effectLst/>
      </p:bgPr>
    </p:bg>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6926F554-EA21-2A47-9A31-C998F08266B5}"/>
              </a:ext>
            </a:extLst>
          </p:cNvPr>
          <p:cNvPicPr>
            <a:picLocks noChangeAspect="1"/>
          </p:cNvPicPr>
          <p:nvPr userDrawn="1"/>
        </p:nvPicPr>
        <p:blipFill>
          <a:blip r:embed="rId2"/>
          <a:srcRect/>
          <a:stretch/>
        </p:blipFill>
        <p:spPr>
          <a:xfrm>
            <a:off x="1" y="-3313"/>
            <a:ext cx="12191999" cy="6864626"/>
          </a:xfrm>
          <a:prstGeom prst="rect">
            <a:avLst/>
          </a:prstGeom>
        </p:spPr>
      </p:pic>
      <p:sp>
        <p:nvSpPr>
          <p:cNvPr id="5" name="Rectangle 4">
            <a:extLst>
              <a:ext uri="{FF2B5EF4-FFF2-40B4-BE49-F238E27FC236}">
                <a16:creationId xmlns:a16="http://schemas.microsoft.com/office/drawing/2014/main" id="{BC112EF4-3108-4EF4-B0C8-6ECD8C908F79}"/>
              </a:ext>
            </a:extLst>
          </p:cNvPr>
          <p:cNvSpPr/>
          <p:nvPr userDrawn="1"/>
        </p:nvSpPr>
        <p:spPr>
          <a:xfrm>
            <a:off x="1" y="0"/>
            <a:ext cx="5144494"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3C00D746-F5B8-443C-B99D-EE83D84185EB}"/>
              </a:ext>
            </a:extLst>
          </p:cNvPr>
          <p:cNvSpPr>
            <a:spLocks noGrp="1"/>
          </p:cNvSpPr>
          <p:nvPr>
            <p:ph type="title" hasCustomPrompt="1"/>
          </p:nvPr>
        </p:nvSpPr>
        <p:spPr>
          <a:xfrm>
            <a:off x="838199" y="365125"/>
            <a:ext cx="3932584" cy="5685818"/>
          </a:xfrm>
          <a:prstGeom prst="rect">
            <a:avLst/>
          </a:prstGeom>
        </p:spPr>
        <p:txBody>
          <a:bodyPr anchor="ctr" anchorCtr="0"/>
          <a:lstStyle>
            <a:lvl1pPr>
              <a:lnSpc>
                <a:spcPct val="100000"/>
              </a:lnSpc>
              <a:defRPr sz="3600" b="1" cap="none" baseline="0">
                <a:solidFill>
                  <a:schemeClr val="tx1"/>
                </a:solidFill>
                <a:latin typeface="Roboto" panose="02000000000000000000" pitchFamily="2" charset="0"/>
                <a:ea typeface="Roboto" panose="02000000000000000000" pitchFamily="2" charset="0"/>
                <a:cs typeface="Roboto" panose="02000000000000000000" pitchFamily="2" charset="0"/>
              </a:defRPr>
            </a:lvl1pPr>
          </a:lstStyle>
          <a:p>
            <a:r>
              <a:rPr lang="en-US"/>
              <a:t>Click to edit master title style</a:t>
            </a:r>
            <a:endParaRPr lang="en-GB"/>
          </a:p>
        </p:txBody>
      </p:sp>
      <p:sp>
        <p:nvSpPr>
          <p:cNvPr id="9" name="Slide Number Placeholder 2">
            <a:extLst>
              <a:ext uri="{FF2B5EF4-FFF2-40B4-BE49-F238E27FC236}">
                <a16:creationId xmlns:a16="http://schemas.microsoft.com/office/drawing/2014/main" id="{6BF2FE0E-3E6A-C046-8AC1-32D666B8A1A1}"/>
              </a:ext>
            </a:extLst>
          </p:cNvPr>
          <p:cNvSpPr>
            <a:spLocks noGrp="1"/>
          </p:cNvSpPr>
          <p:nvPr>
            <p:ph type="sldNum" sz="quarter" idx="10"/>
          </p:nvPr>
        </p:nvSpPr>
        <p:spPr>
          <a:xfrm>
            <a:off x="11552262" y="6335492"/>
            <a:ext cx="426377" cy="365125"/>
          </a:xfrm>
        </p:spPr>
        <p:txBody>
          <a:bodyPr/>
          <a:lstStyle>
            <a:lvl1pPr>
              <a:defRPr>
                <a:solidFill>
                  <a:schemeClr val="bg1"/>
                </a:solidFill>
                <a:latin typeface="Roboto" panose="02000000000000000000" pitchFamily="2" charset="0"/>
                <a:ea typeface="Roboto" panose="02000000000000000000" pitchFamily="2" charset="0"/>
                <a:cs typeface="Roboto" panose="02000000000000000000" pitchFamily="2" charset="0"/>
              </a:defRPr>
            </a:lvl1pPr>
          </a:lstStyle>
          <a:p>
            <a:fld id="{CC1FAFA7-493E-49BA-8E70-4BF319AEABD7}" type="slidenum">
              <a:rPr lang="en-GB" smtClean="0"/>
              <a:pPr/>
              <a:t>‹#›</a:t>
            </a:fld>
            <a:endParaRPr lang="en-GB"/>
          </a:p>
        </p:txBody>
      </p:sp>
      <p:sp>
        <p:nvSpPr>
          <p:cNvPr id="10" name="Footer Placeholder 3">
            <a:extLst>
              <a:ext uri="{FF2B5EF4-FFF2-40B4-BE49-F238E27FC236}">
                <a16:creationId xmlns:a16="http://schemas.microsoft.com/office/drawing/2014/main" id="{485CAA45-3691-2F4C-ABE1-8E230120975F}"/>
              </a:ext>
            </a:extLst>
          </p:cNvPr>
          <p:cNvSpPr>
            <a:spLocks noGrp="1"/>
          </p:cNvSpPr>
          <p:nvPr>
            <p:ph type="ftr" sz="quarter" idx="11"/>
          </p:nvPr>
        </p:nvSpPr>
        <p:spPr>
          <a:xfrm>
            <a:off x="7239000" y="6335491"/>
            <a:ext cx="4114800" cy="365125"/>
          </a:xfrm>
        </p:spPr>
        <p:txBody>
          <a:bodyPr/>
          <a:lstStyle>
            <a:lvl1pPr>
              <a:defRPr>
                <a:solidFill>
                  <a:schemeClr val="bg1"/>
                </a:solidFill>
                <a:latin typeface="Roboto" panose="02000000000000000000" pitchFamily="2" charset="0"/>
                <a:ea typeface="Roboto" panose="02000000000000000000" pitchFamily="2" charset="0"/>
                <a:cs typeface="Roboto" panose="02000000000000000000" pitchFamily="2" charset="0"/>
              </a:defRPr>
            </a:lvl1pPr>
          </a:lstStyle>
          <a:p>
            <a:pPr algn="r"/>
            <a:r>
              <a:rPr lang="en-GB" err="1"/>
              <a:t>computingatschool.org.uk</a:t>
            </a:r>
            <a:endParaRPr lang="en-GB"/>
          </a:p>
        </p:txBody>
      </p:sp>
      <p:pic>
        <p:nvPicPr>
          <p:cNvPr id="11" name="Picture 10" descr="A close up of a logo&#10;&#10;Description automatically generated">
            <a:extLst>
              <a:ext uri="{FF2B5EF4-FFF2-40B4-BE49-F238E27FC236}">
                <a16:creationId xmlns:a16="http://schemas.microsoft.com/office/drawing/2014/main" id="{B7DF3D21-40D1-A345-838B-DDE5728E26B1}"/>
              </a:ext>
            </a:extLst>
          </p:cNvPr>
          <p:cNvPicPr>
            <a:picLocks noChangeAspect="1"/>
          </p:cNvPicPr>
          <p:nvPr userDrawn="1"/>
        </p:nvPicPr>
        <p:blipFill>
          <a:blip r:embed="rId3"/>
          <a:stretch>
            <a:fillRect/>
          </a:stretch>
        </p:blipFill>
        <p:spPr>
          <a:xfrm>
            <a:off x="213361" y="6227581"/>
            <a:ext cx="922093" cy="496511"/>
          </a:xfrm>
          <a:prstGeom prst="rect">
            <a:avLst/>
          </a:prstGeom>
        </p:spPr>
      </p:pic>
    </p:spTree>
    <p:extLst>
      <p:ext uri="{BB962C8B-B14F-4D97-AF65-F5344CB8AC3E}">
        <p14:creationId xmlns:p14="http://schemas.microsoft.com/office/powerpoint/2010/main" val="4155854867"/>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Section Divider -Full Dark Blue">
    <p:bg>
      <p:bgPr>
        <a:solidFill>
          <a:schemeClr val="accent1"/>
        </a:solidFill>
        <a:effectLst/>
      </p:bgPr>
    </p:bg>
    <p:spTree>
      <p:nvGrpSpPr>
        <p:cNvPr id="1" name=""/>
        <p:cNvGrpSpPr/>
        <p:nvPr/>
      </p:nvGrpSpPr>
      <p:grpSpPr>
        <a:xfrm>
          <a:off x="0" y="0"/>
          <a:ext cx="0" cy="0"/>
          <a:chOff x="0" y="0"/>
          <a:chExt cx="0" cy="0"/>
        </a:xfrm>
      </p:grpSpPr>
      <p:pic>
        <p:nvPicPr>
          <p:cNvPr id="8" name="Picture 7" descr="A close up of a logo&#10;&#10;Description automatically generated">
            <a:extLst>
              <a:ext uri="{FF2B5EF4-FFF2-40B4-BE49-F238E27FC236}">
                <a16:creationId xmlns:a16="http://schemas.microsoft.com/office/drawing/2014/main" id="{574CC7C0-017A-F640-8AD2-97F0C54D1A02}"/>
              </a:ext>
            </a:extLst>
          </p:cNvPr>
          <p:cNvPicPr>
            <a:picLocks noChangeAspect="1"/>
          </p:cNvPicPr>
          <p:nvPr userDrawn="1"/>
        </p:nvPicPr>
        <p:blipFill>
          <a:blip r:embed="rId2"/>
          <a:stretch>
            <a:fillRect/>
          </a:stretch>
        </p:blipFill>
        <p:spPr>
          <a:xfrm>
            <a:off x="1" y="-3313"/>
            <a:ext cx="12192000" cy="6864626"/>
          </a:xfrm>
          <a:prstGeom prst="rect">
            <a:avLst/>
          </a:prstGeom>
        </p:spPr>
      </p:pic>
      <p:sp>
        <p:nvSpPr>
          <p:cNvPr id="2" name="Title 1">
            <a:extLst>
              <a:ext uri="{FF2B5EF4-FFF2-40B4-BE49-F238E27FC236}">
                <a16:creationId xmlns:a16="http://schemas.microsoft.com/office/drawing/2014/main" id="{3C00D746-F5B8-443C-B99D-EE83D84185EB}"/>
              </a:ext>
            </a:extLst>
          </p:cNvPr>
          <p:cNvSpPr>
            <a:spLocks noGrp="1"/>
          </p:cNvSpPr>
          <p:nvPr>
            <p:ph type="title" hasCustomPrompt="1"/>
          </p:nvPr>
        </p:nvSpPr>
        <p:spPr>
          <a:xfrm>
            <a:off x="838200" y="365125"/>
            <a:ext cx="10515600" cy="5773282"/>
          </a:xfrm>
          <a:prstGeom prst="rect">
            <a:avLst/>
          </a:prstGeom>
        </p:spPr>
        <p:txBody>
          <a:bodyPr anchor="ctr" anchorCtr="0"/>
          <a:lstStyle>
            <a:lvl1pPr>
              <a:lnSpc>
                <a:spcPct val="100000"/>
              </a:lnSpc>
              <a:defRPr sz="3600" b="1" cap="none" baseline="0">
                <a:solidFill>
                  <a:schemeClr val="bg1"/>
                </a:solidFill>
                <a:latin typeface="Roboto" panose="02000000000000000000" pitchFamily="2" charset="0"/>
                <a:ea typeface="Roboto" panose="02000000000000000000" pitchFamily="2" charset="0"/>
                <a:cs typeface="Roboto" panose="02000000000000000000" pitchFamily="2" charset="0"/>
              </a:defRPr>
            </a:lvl1pPr>
          </a:lstStyle>
          <a:p>
            <a:r>
              <a:rPr lang="en-US"/>
              <a:t>Click to edit master title style</a:t>
            </a:r>
            <a:endParaRPr lang="en-GB"/>
          </a:p>
        </p:txBody>
      </p:sp>
      <p:sp>
        <p:nvSpPr>
          <p:cNvPr id="4" name="Footer Placeholder 3">
            <a:extLst>
              <a:ext uri="{FF2B5EF4-FFF2-40B4-BE49-F238E27FC236}">
                <a16:creationId xmlns:a16="http://schemas.microsoft.com/office/drawing/2014/main" id="{0C70AA11-74C5-4549-8756-CF65EFF7CCA5}"/>
              </a:ext>
            </a:extLst>
          </p:cNvPr>
          <p:cNvSpPr>
            <a:spLocks noGrp="1"/>
          </p:cNvSpPr>
          <p:nvPr>
            <p:ph type="ftr" sz="quarter" idx="11"/>
          </p:nvPr>
        </p:nvSpPr>
        <p:spPr/>
        <p:txBody>
          <a:bodyPr/>
          <a:lstStyle>
            <a:lvl1pPr>
              <a:defRPr>
                <a:solidFill>
                  <a:schemeClr val="bg1"/>
                </a:solidFill>
                <a:latin typeface="Roboto" panose="02000000000000000000" pitchFamily="2" charset="0"/>
                <a:ea typeface="Roboto" panose="02000000000000000000" pitchFamily="2" charset="0"/>
                <a:cs typeface="Roboto" panose="02000000000000000000" pitchFamily="2" charset="0"/>
              </a:defRPr>
            </a:lvl1pPr>
          </a:lstStyle>
          <a:p>
            <a:pPr algn="r"/>
            <a:r>
              <a:rPr lang="en-GB" err="1"/>
              <a:t>computingatschool.org.uk</a:t>
            </a:r>
            <a:endParaRPr lang="en-GB"/>
          </a:p>
        </p:txBody>
      </p:sp>
      <p:sp>
        <p:nvSpPr>
          <p:cNvPr id="3" name="Slide Number Placeholder 2">
            <a:extLst>
              <a:ext uri="{FF2B5EF4-FFF2-40B4-BE49-F238E27FC236}">
                <a16:creationId xmlns:a16="http://schemas.microsoft.com/office/drawing/2014/main" id="{D57587A6-0DDA-45AA-99A0-7C55359FE5EA}"/>
              </a:ext>
            </a:extLst>
          </p:cNvPr>
          <p:cNvSpPr>
            <a:spLocks noGrp="1"/>
          </p:cNvSpPr>
          <p:nvPr>
            <p:ph type="sldNum" sz="quarter" idx="10"/>
          </p:nvPr>
        </p:nvSpPr>
        <p:spPr/>
        <p:txBody>
          <a:bodyPr/>
          <a:lstStyle>
            <a:lvl1pPr>
              <a:defRPr>
                <a:solidFill>
                  <a:schemeClr val="bg1"/>
                </a:solidFill>
                <a:latin typeface="Roboto" panose="02000000000000000000" pitchFamily="2" charset="0"/>
                <a:ea typeface="Roboto" panose="02000000000000000000" pitchFamily="2" charset="0"/>
                <a:cs typeface="Roboto" panose="02000000000000000000" pitchFamily="2" charset="0"/>
              </a:defRPr>
            </a:lvl1pPr>
          </a:lstStyle>
          <a:p>
            <a:fld id="{CC1FAFA7-493E-49BA-8E70-4BF319AEABD7}" type="slidenum">
              <a:rPr lang="en-GB" smtClean="0"/>
              <a:pPr/>
              <a:t>‹#›</a:t>
            </a:fld>
            <a:endParaRPr lang="en-GB"/>
          </a:p>
        </p:txBody>
      </p:sp>
      <p:pic>
        <p:nvPicPr>
          <p:cNvPr id="9" name="Picture 8">
            <a:extLst>
              <a:ext uri="{FF2B5EF4-FFF2-40B4-BE49-F238E27FC236}">
                <a16:creationId xmlns:a16="http://schemas.microsoft.com/office/drawing/2014/main" id="{78E2789C-6A1F-1544-A108-D6FC4ED75638}"/>
              </a:ext>
            </a:extLst>
          </p:cNvPr>
          <p:cNvPicPr>
            <a:picLocks noChangeAspect="1"/>
          </p:cNvPicPr>
          <p:nvPr userDrawn="1"/>
        </p:nvPicPr>
        <p:blipFill>
          <a:blip r:embed="rId3"/>
          <a:srcRect/>
          <a:stretch/>
        </p:blipFill>
        <p:spPr>
          <a:xfrm>
            <a:off x="213362" y="6227581"/>
            <a:ext cx="922091" cy="496511"/>
          </a:xfrm>
          <a:prstGeom prst="rect">
            <a:avLst/>
          </a:prstGeom>
        </p:spPr>
      </p:pic>
    </p:spTree>
    <p:extLst>
      <p:ext uri="{BB962C8B-B14F-4D97-AF65-F5344CB8AC3E}">
        <p14:creationId xmlns:p14="http://schemas.microsoft.com/office/powerpoint/2010/main" val="735073220"/>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1_Section Divider -Full Red">
    <p:bg>
      <p:bgPr>
        <a:solidFill>
          <a:schemeClr val="accent3"/>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5DFE901-51EB-A148-B329-EC1ED2E2DD02}"/>
              </a:ext>
            </a:extLst>
          </p:cNvPr>
          <p:cNvPicPr>
            <a:picLocks noChangeAspect="1"/>
          </p:cNvPicPr>
          <p:nvPr userDrawn="1"/>
        </p:nvPicPr>
        <p:blipFill>
          <a:blip r:embed="rId2"/>
          <a:srcRect/>
          <a:stretch/>
        </p:blipFill>
        <p:spPr>
          <a:xfrm>
            <a:off x="1" y="-3313"/>
            <a:ext cx="12191999" cy="6864626"/>
          </a:xfrm>
          <a:prstGeom prst="rect">
            <a:avLst/>
          </a:prstGeom>
        </p:spPr>
      </p:pic>
      <p:sp>
        <p:nvSpPr>
          <p:cNvPr id="2" name="Title 1">
            <a:extLst>
              <a:ext uri="{FF2B5EF4-FFF2-40B4-BE49-F238E27FC236}">
                <a16:creationId xmlns:a16="http://schemas.microsoft.com/office/drawing/2014/main" id="{3C00D746-F5B8-443C-B99D-EE83D84185EB}"/>
              </a:ext>
            </a:extLst>
          </p:cNvPr>
          <p:cNvSpPr>
            <a:spLocks noGrp="1"/>
          </p:cNvSpPr>
          <p:nvPr>
            <p:ph type="title" hasCustomPrompt="1"/>
          </p:nvPr>
        </p:nvSpPr>
        <p:spPr>
          <a:xfrm>
            <a:off x="838200" y="365125"/>
            <a:ext cx="10515600" cy="5773282"/>
          </a:xfrm>
          <a:prstGeom prst="rect">
            <a:avLst/>
          </a:prstGeom>
        </p:spPr>
        <p:txBody>
          <a:bodyPr anchor="ctr" anchorCtr="0"/>
          <a:lstStyle>
            <a:lvl1pPr>
              <a:lnSpc>
                <a:spcPct val="100000"/>
              </a:lnSpc>
              <a:defRPr sz="3600" b="1" cap="none" baseline="0">
                <a:solidFill>
                  <a:schemeClr val="bg1"/>
                </a:solidFill>
                <a:latin typeface="Roboto" panose="02000000000000000000" pitchFamily="2" charset="0"/>
                <a:ea typeface="Roboto" panose="02000000000000000000" pitchFamily="2" charset="0"/>
                <a:cs typeface="Roboto" panose="02000000000000000000" pitchFamily="2" charset="0"/>
              </a:defRPr>
            </a:lvl1pPr>
          </a:lstStyle>
          <a:p>
            <a:r>
              <a:rPr lang="en-US"/>
              <a:t>Click to edit master title style</a:t>
            </a:r>
            <a:endParaRPr lang="en-GB"/>
          </a:p>
        </p:txBody>
      </p:sp>
      <p:sp>
        <p:nvSpPr>
          <p:cNvPr id="4" name="Footer Placeholder 3">
            <a:extLst>
              <a:ext uri="{FF2B5EF4-FFF2-40B4-BE49-F238E27FC236}">
                <a16:creationId xmlns:a16="http://schemas.microsoft.com/office/drawing/2014/main" id="{0C70AA11-74C5-4549-8756-CF65EFF7CCA5}"/>
              </a:ext>
            </a:extLst>
          </p:cNvPr>
          <p:cNvSpPr>
            <a:spLocks noGrp="1"/>
          </p:cNvSpPr>
          <p:nvPr>
            <p:ph type="ftr" sz="quarter" idx="11"/>
          </p:nvPr>
        </p:nvSpPr>
        <p:spPr/>
        <p:txBody>
          <a:bodyPr/>
          <a:lstStyle>
            <a:lvl1pPr>
              <a:defRPr>
                <a:solidFill>
                  <a:schemeClr val="bg1"/>
                </a:solidFill>
                <a:latin typeface="Roboto" panose="02000000000000000000" pitchFamily="2" charset="0"/>
                <a:ea typeface="Roboto" panose="02000000000000000000" pitchFamily="2" charset="0"/>
                <a:cs typeface="Roboto" panose="02000000000000000000" pitchFamily="2" charset="0"/>
              </a:defRPr>
            </a:lvl1pPr>
          </a:lstStyle>
          <a:p>
            <a:pPr algn="r"/>
            <a:r>
              <a:rPr lang="en-GB" err="1"/>
              <a:t>computingatschool.org.uk</a:t>
            </a:r>
            <a:endParaRPr lang="en-GB"/>
          </a:p>
        </p:txBody>
      </p:sp>
      <p:sp>
        <p:nvSpPr>
          <p:cNvPr id="3" name="Slide Number Placeholder 2">
            <a:extLst>
              <a:ext uri="{FF2B5EF4-FFF2-40B4-BE49-F238E27FC236}">
                <a16:creationId xmlns:a16="http://schemas.microsoft.com/office/drawing/2014/main" id="{D57587A6-0DDA-45AA-99A0-7C55359FE5EA}"/>
              </a:ext>
            </a:extLst>
          </p:cNvPr>
          <p:cNvSpPr>
            <a:spLocks noGrp="1"/>
          </p:cNvSpPr>
          <p:nvPr>
            <p:ph type="sldNum" sz="quarter" idx="10"/>
          </p:nvPr>
        </p:nvSpPr>
        <p:spPr/>
        <p:txBody>
          <a:bodyPr/>
          <a:lstStyle>
            <a:lvl1pPr>
              <a:defRPr>
                <a:solidFill>
                  <a:schemeClr val="bg1"/>
                </a:solidFill>
                <a:latin typeface="Roboto" panose="02000000000000000000" pitchFamily="2" charset="0"/>
                <a:ea typeface="Roboto" panose="02000000000000000000" pitchFamily="2" charset="0"/>
                <a:cs typeface="Roboto" panose="02000000000000000000" pitchFamily="2" charset="0"/>
              </a:defRPr>
            </a:lvl1pPr>
          </a:lstStyle>
          <a:p>
            <a:fld id="{CC1FAFA7-493E-49BA-8E70-4BF319AEABD7}" type="slidenum">
              <a:rPr lang="en-GB" smtClean="0"/>
              <a:pPr/>
              <a:t>‹#›</a:t>
            </a:fld>
            <a:endParaRPr lang="en-GB"/>
          </a:p>
        </p:txBody>
      </p:sp>
      <p:pic>
        <p:nvPicPr>
          <p:cNvPr id="9" name="Picture 8">
            <a:extLst>
              <a:ext uri="{FF2B5EF4-FFF2-40B4-BE49-F238E27FC236}">
                <a16:creationId xmlns:a16="http://schemas.microsoft.com/office/drawing/2014/main" id="{5F8DDED4-C0D4-6048-BDFA-539F298E3C1D}"/>
              </a:ext>
            </a:extLst>
          </p:cNvPr>
          <p:cNvPicPr>
            <a:picLocks noChangeAspect="1"/>
          </p:cNvPicPr>
          <p:nvPr userDrawn="1"/>
        </p:nvPicPr>
        <p:blipFill>
          <a:blip r:embed="rId3"/>
          <a:srcRect/>
          <a:stretch/>
        </p:blipFill>
        <p:spPr>
          <a:xfrm>
            <a:off x="213362" y="6227581"/>
            <a:ext cx="922091" cy="496511"/>
          </a:xfrm>
          <a:prstGeom prst="rect">
            <a:avLst/>
          </a:prstGeom>
        </p:spPr>
      </p:pic>
    </p:spTree>
    <p:extLst>
      <p:ext uri="{BB962C8B-B14F-4D97-AF65-F5344CB8AC3E}">
        <p14:creationId xmlns:p14="http://schemas.microsoft.com/office/powerpoint/2010/main" val="3473691791"/>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2_Section Divider -Full Teal">
    <p:bg>
      <p:bgPr>
        <a:solidFill>
          <a:schemeClr val="accent2"/>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5DFE901-51EB-A148-B329-EC1ED2E2DD02}"/>
              </a:ext>
            </a:extLst>
          </p:cNvPr>
          <p:cNvPicPr>
            <a:picLocks noChangeAspect="1"/>
          </p:cNvPicPr>
          <p:nvPr userDrawn="1"/>
        </p:nvPicPr>
        <p:blipFill>
          <a:blip r:embed="rId2"/>
          <a:srcRect/>
          <a:stretch/>
        </p:blipFill>
        <p:spPr>
          <a:xfrm>
            <a:off x="1" y="-3313"/>
            <a:ext cx="12191999" cy="6864626"/>
          </a:xfrm>
          <a:prstGeom prst="rect">
            <a:avLst/>
          </a:prstGeom>
        </p:spPr>
      </p:pic>
      <p:sp>
        <p:nvSpPr>
          <p:cNvPr id="2" name="Title 1">
            <a:extLst>
              <a:ext uri="{FF2B5EF4-FFF2-40B4-BE49-F238E27FC236}">
                <a16:creationId xmlns:a16="http://schemas.microsoft.com/office/drawing/2014/main" id="{3C00D746-F5B8-443C-B99D-EE83D84185EB}"/>
              </a:ext>
            </a:extLst>
          </p:cNvPr>
          <p:cNvSpPr>
            <a:spLocks noGrp="1"/>
          </p:cNvSpPr>
          <p:nvPr>
            <p:ph type="title" hasCustomPrompt="1"/>
          </p:nvPr>
        </p:nvSpPr>
        <p:spPr>
          <a:xfrm>
            <a:off x="838200" y="365125"/>
            <a:ext cx="10515600" cy="5773282"/>
          </a:xfrm>
          <a:prstGeom prst="rect">
            <a:avLst/>
          </a:prstGeom>
        </p:spPr>
        <p:txBody>
          <a:bodyPr anchor="ctr" anchorCtr="0"/>
          <a:lstStyle>
            <a:lvl1pPr>
              <a:lnSpc>
                <a:spcPct val="100000"/>
              </a:lnSpc>
              <a:defRPr sz="3600" b="1" cap="none" baseline="0">
                <a:solidFill>
                  <a:schemeClr val="bg1"/>
                </a:solidFill>
                <a:latin typeface="Roboto" panose="02000000000000000000" pitchFamily="2" charset="0"/>
                <a:ea typeface="Roboto" panose="02000000000000000000" pitchFamily="2" charset="0"/>
                <a:cs typeface="Roboto" panose="02000000000000000000" pitchFamily="2" charset="0"/>
              </a:defRPr>
            </a:lvl1pPr>
          </a:lstStyle>
          <a:p>
            <a:r>
              <a:rPr lang="en-US"/>
              <a:t>Click to edit master title style</a:t>
            </a:r>
            <a:endParaRPr lang="en-GB"/>
          </a:p>
        </p:txBody>
      </p:sp>
      <p:sp>
        <p:nvSpPr>
          <p:cNvPr id="4" name="Footer Placeholder 3">
            <a:extLst>
              <a:ext uri="{FF2B5EF4-FFF2-40B4-BE49-F238E27FC236}">
                <a16:creationId xmlns:a16="http://schemas.microsoft.com/office/drawing/2014/main" id="{0C70AA11-74C5-4549-8756-CF65EFF7CCA5}"/>
              </a:ext>
            </a:extLst>
          </p:cNvPr>
          <p:cNvSpPr>
            <a:spLocks noGrp="1"/>
          </p:cNvSpPr>
          <p:nvPr>
            <p:ph type="ftr" sz="quarter" idx="11"/>
          </p:nvPr>
        </p:nvSpPr>
        <p:spPr/>
        <p:txBody>
          <a:bodyPr/>
          <a:lstStyle>
            <a:lvl1pPr>
              <a:defRPr>
                <a:solidFill>
                  <a:schemeClr val="bg1"/>
                </a:solidFill>
                <a:latin typeface="Roboto" panose="02000000000000000000" pitchFamily="2" charset="0"/>
                <a:ea typeface="Roboto" panose="02000000000000000000" pitchFamily="2" charset="0"/>
                <a:cs typeface="Roboto" panose="02000000000000000000" pitchFamily="2" charset="0"/>
              </a:defRPr>
            </a:lvl1pPr>
          </a:lstStyle>
          <a:p>
            <a:pPr algn="r"/>
            <a:r>
              <a:rPr lang="en-GB" err="1"/>
              <a:t>computingatschool.org.uk</a:t>
            </a:r>
            <a:endParaRPr lang="en-GB"/>
          </a:p>
        </p:txBody>
      </p:sp>
      <p:sp>
        <p:nvSpPr>
          <p:cNvPr id="3" name="Slide Number Placeholder 2">
            <a:extLst>
              <a:ext uri="{FF2B5EF4-FFF2-40B4-BE49-F238E27FC236}">
                <a16:creationId xmlns:a16="http://schemas.microsoft.com/office/drawing/2014/main" id="{D57587A6-0DDA-45AA-99A0-7C55359FE5EA}"/>
              </a:ext>
            </a:extLst>
          </p:cNvPr>
          <p:cNvSpPr>
            <a:spLocks noGrp="1"/>
          </p:cNvSpPr>
          <p:nvPr>
            <p:ph type="sldNum" sz="quarter" idx="10"/>
          </p:nvPr>
        </p:nvSpPr>
        <p:spPr/>
        <p:txBody>
          <a:bodyPr/>
          <a:lstStyle>
            <a:lvl1pPr>
              <a:defRPr>
                <a:solidFill>
                  <a:schemeClr val="bg1"/>
                </a:solidFill>
                <a:latin typeface="Roboto" panose="02000000000000000000" pitchFamily="2" charset="0"/>
                <a:ea typeface="Roboto" panose="02000000000000000000" pitchFamily="2" charset="0"/>
                <a:cs typeface="Roboto" panose="02000000000000000000" pitchFamily="2" charset="0"/>
              </a:defRPr>
            </a:lvl1pPr>
          </a:lstStyle>
          <a:p>
            <a:fld id="{CC1FAFA7-493E-49BA-8E70-4BF319AEABD7}" type="slidenum">
              <a:rPr lang="en-GB" smtClean="0"/>
              <a:pPr/>
              <a:t>‹#›</a:t>
            </a:fld>
            <a:endParaRPr lang="en-GB"/>
          </a:p>
        </p:txBody>
      </p:sp>
      <p:pic>
        <p:nvPicPr>
          <p:cNvPr id="9" name="Picture 8">
            <a:extLst>
              <a:ext uri="{FF2B5EF4-FFF2-40B4-BE49-F238E27FC236}">
                <a16:creationId xmlns:a16="http://schemas.microsoft.com/office/drawing/2014/main" id="{BDA70823-58DF-EC47-8C18-4093AC291D88}"/>
              </a:ext>
            </a:extLst>
          </p:cNvPr>
          <p:cNvPicPr>
            <a:picLocks noChangeAspect="1"/>
          </p:cNvPicPr>
          <p:nvPr userDrawn="1"/>
        </p:nvPicPr>
        <p:blipFill>
          <a:blip r:embed="rId3"/>
          <a:srcRect/>
          <a:stretch/>
        </p:blipFill>
        <p:spPr>
          <a:xfrm>
            <a:off x="213362" y="6227581"/>
            <a:ext cx="922091" cy="496511"/>
          </a:xfrm>
          <a:prstGeom prst="rect">
            <a:avLst/>
          </a:prstGeom>
        </p:spPr>
      </p:pic>
    </p:spTree>
    <p:extLst>
      <p:ext uri="{BB962C8B-B14F-4D97-AF65-F5344CB8AC3E}">
        <p14:creationId xmlns:p14="http://schemas.microsoft.com/office/powerpoint/2010/main" val="4228119298"/>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3_Section Divider -Full Light Blue">
    <p:bg>
      <p:bgPr>
        <a:solidFill>
          <a:schemeClr val="accent4"/>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5DFE901-51EB-A148-B329-EC1ED2E2DD02}"/>
              </a:ext>
            </a:extLst>
          </p:cNvPr>
          <p:cNvPicPr>
            <a:picLocks noChangeAspect="1"/>
          </p:cNvPicPr>
          <p:nvPr userDrawn="1"/>
        </p:nvPicPr>
        <p:blipFill>
          <a:blip r:embed="rId2"/>
          <a:srcRect/>
          <a:stretch/>
        </p:blipFill>
        <p:spPr>
          <a:xfrm>
            <a:off x="1" y="-3313"/>
            <a:ext cx="12191999" cy="6864626"/>
          </a:xfrm>
          <a:prstGeom prst="rect">
            <a:avLst/>
          </a:prstGeom>
        </p:spPr>
      </p:pic>
      <p:sp>
        <p:nvSpPr>
          <p:cNvPr id="2" name="Title 1">
            <a:extLst>
              <a:ext uri="{FF2B5EF4-FFF2-40B4-BE49-F238E27FC236}">
                <a16:creationId xmlns:a16="http://schemas.microsoft.com/office/drawing/2014/main" id="{3C00D746-F5B8-443C-B99D-EE83D84185EB}"/>
              </a:ext>
            </a:extLst>
          </p:cNvPr>
          <p:cNvSpPr>
            <a:spLocks noGrp="1"/>
          </p:cNvSpPr>
          <p:nvPr>
            <p:ph type="title" hasCustomPrompt="1"/>
          </p:nvPr>
        </p:nvSpPr>
        <p:spPr>
          <a:xfrm>
            <a:off x="838200" y="365125"/>
            <a:ext cx="10515600" cy="5773282"/>
          </a:xfrm>
          <a:prstGeom prst="rect">
            <a:avLst/>
          </a:prstGeom>
        </p:spPr>
        <p:txBody>
          <a:bodyPr anchor="ctr" anchorCtr="0"/>
          <a:lstStyle>
            <a:lvl1pPr>
              <a:lnSpc>
                <a:spcPct val="100000"/>
              </a:lnSpc>
              <a:defRPr sz="3600" b="1" cap="none" baseline="0">
                <a:solidFill>
                  <a:schemeClr val="tx1"/>
                </a:solidFill>
                <a:latin typeface="Roboto" panose="02000000000000000000" pitchFamily="2" charset="0"/>
                <a:ea typeface="Roboto" panose="02000000000000000000" pitchFamily="2" charset="0"/>
                <a:cs typeface="Roboto" panose="02000000000000000000" pitchFamily="2" charset="0"/>
              </a:defRPr>
            </a:lvl1pPr>
          </a:lstStyle>
          <a:p>
            <a:r>
              <a:rPr lang="en-US"/>
              <a:t>Click to edit master title style</a:t>
            </a:r>
            <a:endParaRPr lang="en-GB"/>
          </a:p>
        </p:txBody>
      </p:sp>
      <p:sp>
        <p:nvSpPr>
          <p:cNvPr id="4" name="Footer Placeholder 3">
            <a:extLst>
              <a:ext uri="{FF2B5EF4-FFF2-40B4-BE49-F238E27FC236}">
                <a16:creationId xmlns:a16="http://schemas.microsoft.com/office/drawing/2014/main" id="{0C70AA11-74C5-4549-8756-CF65EFF7CCA5}"/>
              </a:ext>
            </a:extLst>
          </p:cNvPr>
          <p:cNvSpPr>
            <a:spLocks noGrp="1"/>
          </p:cNvSpPr>
          <p:nvPr>
            <p:ph type="ftr" sz="quarter" idx="11"/>
          </p:nvPr>
        </p:nvSpPr>
        <p:spPr/>
        <p:txBody>
          <a:bodyPr/>
          <a:lstStyle>
            <a:lvl1pPr>
              <a:defRPr>
                <a:solidFill>
                  <a:schemeClr val="tx2"/>
                </a:solidFill>
                <a:latin typeface="Roboto" panose="02000000000000000000" pitchFamily="2" charset="0"/>
                <a:ea typeface="Roboto" panose="02000000000000000000" pitchFamily="2" charset="0"/>
                <a:cs typeface="Roboto" panose="02000000000000000000" pitchFamily="2" charset="0"/>
              </a:defRPr>
            </a:lvl1pPr>
          </a:lstStyle>
          <a:p>
            <a:pPr algn="r"/>
            <a:r>
              <a:rPr lang="en-GB" err="1"/>
              <a:t>computingatschool.org.uk</a:t>
            </a:r>
            <a:endParaRPr lang="en-GB"/>
          </a:p>
        </p:txBody>
      </p:sp>
      <p:sp>
        <p:nvSpPr>
          <p:cNvPr id="3" name="Slide Number Placeholder 2">
            <a:extLst>
              <a:ext uri="{FF2B5EF4-FFF2-40B4-BE49-F238E27FC236}">
                <a16:creationId xmlns:a16="http://schemas.microsoft.com/office/drawing/2014/main" id="{D57587A6-0DDA-45AA-99A0-7C55359FE5EA}"/>
              </a:ext>
            </a:extLst>
          </p:cNvPr>
          <p:cNvSpPr>
            <a:spLocks noGrp="1"/>
          </p:cNvSpPr>
          <p:nvPr>
            <p:ph type="sldNum" sz="quarter" idx="10"/>
          </p:nvPr>
        </p:nvSpPr>
        <p:spPr/>
        <p:txBody>
          <a:bodyPr/>
          <a:lstStyle>
            <a:lvl1pPr>
              <a:defRPr>
                <a:solidFill>
                  <a:schemeClr val="bg1"/>
                </a:solidFill>
                <a:latin typeface="Roboto" panose="02000000000000000000" pitchFamily="2" charset="0"/>
                <a:ea typeface="Roboto" panose="02000000000000000000" pitchFamily="2" charset="0"/>
                <a:cs typeface="Roboto" panose="02000000000000000000" pitchFamily="2" charset="0"/>
              </a:defRPr>
            </a:lvl1pPr>
          </a:lstStyle>
          <a:p>
            <a:fld id="{CC1FAFA7-493E-49BA-8E70-4BF319AEABD7}" type="slidenum">
              <a:rPr lang="en-GB" smtClean="0"/>
              <a:pPr/>
              <a:t>‹#›</a:t>
            </a:fld>
            <a:endParaRPr lang="en-GB"/>
          </a:p>
        </p:txBody>
      </p:sp>
      <p:pic>
        <p:nvPicPr>
          <p:cNvPr id="9" name="Picture 8">
            <a:extLst>
              <a:ext uri="{FF2B5EF4-FFF2-40B4-BE49-F238E27FC236}">
                <a16:creationId xmlns:a16="http://schemas.microsoft.com/office/drawing/2014/main" id="{93B7EDD8-91C4-ED4C-BC7E-D021F610939C}"/>
              </a:ext>
            </a:extLst>
          </p:cNvPr>
          <p:cNvPicPr>
            <a:picLocks noChangeAspect="1"/>
          </p:cNvPicPr>
          <p:nvPr userDrawn="1"/>
        </p:nvPicPr>
        <p:blipFill>
          <a:blip r:embed="rId3"/>
          <a:srcRect/>
          <a:stretch/>
        </p:blipFill>
        <p:spPr>
          <a:xfrm>
            <a:off x="213362" y="6227581"/>
            <a:ext cx="922091" cy="496511"/>
          </a:xfrm>
          <a:prstGeom prst="rect">
            <a:avLst/>
          </a:prstGeom>
        </p:spPr>
      </p:pic>
    </p:spTree>
    <p:extLst>
      <p:ext uri="{BB962C8B-B14F-4D97-AF65-F5344CB8AC3E}">
        <p14:creationId xmlns:p14="http://schemas.microsoft.com/office/powerpoint/2010/main" val="1045185723"/>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4_Section Divider -Full Green">
    <p:bg>
      <p:bgPr>
        <a:solidFill>
          <a:schemeClr val="accent5"/>
        </a:solidFill>
        <a:effectLst/>
      </p:bgPr>
    </p:bg>
    <p:spTree>
      <p:nvGrpSpPr>
        <p:cNvPr id="1" name=""/>
        <p:cNvGrpSpPr/>
        <p:nvPr/>
      </p:nvGrpSpPr>
      <p:grpSpPr>
        <a:xfrm>
          <a:off x="0" y="0"/>
          <a:ext cx="0" cy="0"/>
          <a:chOff x="0" y="0"/>
          <a:chExt cx="0" cy="0"/>
        </a:xfrm>
      </p:grpSpPr>
      <p:pic>
        <p:nvPicPr>
          <p:cNvPr id="9" name="Picture 8" descr="A close up of a logo&#10;&#10;Description automatically generated">
            <a:extLst>
              <a:ext uri="{FF2B5EF4-FFF2-40B4-BE49-F238E27FC236}">
                <a16:creationId xmlns:a16="http://schemas.microsoft.com/office/drawing/2014/main" id="{65A2107F-D197-6B44-99C8-31055388A15B}"/>
              </a:ext>
            </a:extLst>
          </p:cNvPr>
          <p:cNvPicPr>
            <a:picLocks noChangeAspect="1"/>
          </p:cNvPicPr>
          <p:nvPr userDrawn="1"/>
        </p:nvPicPr>
        <p:blipFill>
          <a:blip r:embed="rId2"/>
          <a:stretch>
            <a:fillRect/>
          </a:stretch>
        </p:blipFill>
        <p:spPr>
          <a:xfrm>
            <a:off x="1" y="-3313"/>
            <a:ext cx="12192000" cy="6864626"/>
          </a:xfrm>
          <a:prstGeom prst="rect">
            <a:avLst/>
          </a:prstGeom>
        </p:spPr>
      </p:pic>
      <p:sp>
        <p:nvSpPr>
          <p:cNvPr id="2" name="Title 1">
            <a:extLst>
              <a:ext uri="{FF2B5EF4-FFF2-40B4-BE49-F238E27FC236}">
                <a16:creationId xmlns:a16="http://schemas.microsoft.com/office/drawing/2014/main" id="{3C00D746-F5B8-443C-B99D-EE83D84185EB}"/>
              </a:ext>
            </a:extLst>
          </p:cNvPr>
          <p:cNvSpPr>
            <a:spLocks noGrp="1"/>
          </p:cNvSpPr>
          <p:nvPr>
            <p:ph type="title" hasCustomPrompt="1"/>
          </p:nvPr>
        </p:nvSpPr>
        <p:spPr>
          <a:xfrm>
            <a:off x="838200" y="365125"/>
            <a:ext cx="10515600" cy="5773282"/>
          </a:xfrm>
          <a:prstGeom prst="rect">
            <a:avLst/>
          </a:prstGeom>
        </p:spPr>
        <p:txBody>
          <a:bodyPr anchor="ctr" anchorCtr="0"/>
          <a:lstStyle>
            <a:lvl1pPr>
              <a:lnSpc>
                <a:spcPct val="100000"/>
              </a:lnSpc>
              <a:defRPr sz="3600" b="1" cap="none" baseline="0">
                <a:solidFill>
                  <a:schemeClr val="tx1"/>
                </a:solidFill>
                <a:latin typeface="Roboto" panose="02000000000000000000" pitchFamily="2" charset="0"/>
                <a:ea typeface="Roboto" panose="02000000000000000000" pitchFamily="2" charset="0"/>
                <a:cs typeface="Roboto" panose="02000000000000000000" pitchFamily="2" charset="0"/>
              </a:defRPr>
            </a:lvl1pPr>
          </a:lstStyle>
          <a:p>
            <a:r>
              <a:rPr lang="en-US"/>
              <a:t>Click to edit master title style</a:t>
            </a:r>
            <a:endParaRPr lang="en-GB"/>
          </a:p>
        </p:txBody>
      </p:sp>
      <p:sp>
        <p:nvSpPr>
          <p:cNvPr id="4" name="Footer Placeholder 3">
            <a:extLst>
              <a:ext uri="{FF2B5EF4-FFF2-40B4-BE49-F238E27FC236}">
                <a16:creationId xmlns:a16="http://schemas.microsoft.com/office/drawing/2014/main" id="{0C70AA11-74C5-4549-8756-CF65EFF7CCA5}"/>
              </a:ext>
            </a:extLst>
          </p:cNvPr>
          <p:cNvSpPr>
            <a:spLocks noGrp="1"/>
          </p:cNvSpPr>
          <p:nvPr>
            <p:ph type="ftr" sz="quarter" idx="11"/>
          </p:nvPr>
        </p:nvSpPr>
        <p:spPr/>
        <p:txBody>
          <a:bodyPr/>
          <a:lstStyle>
            <a:lvl1pPr>
              <a:defRPr>
                <a:solidFill>
                  <a:schemeClr val="tx2"/>
                </a:solidFill>
                <a:latin typeface="Roboto" panose="02000000000000000000" pitchFamily="2" charset="0"/>
                <a:ea typeface="Roboto" panose="02000000000000000000" pitchFamily="2" charset="0"/>
                <a:cs typeface="Roboto" panose="02000000000000000000" pitchFamily="2" charset="0"/>
              </a:defRPr>
            </a:lvl1pPr>
          </a:lstStyle>
          <a:p>
            <a:pPr algn="r"/>
            <a:r>
              <a:rPr lang="en-GB" err="1"/>
              <a:t>computingatschool.org.uk</a:t>
            </a:r>
            <a:endParaRPr lang="en-GB"/>
          </a:p>
        </p:txBody>
      </p:sp>
      <p:sp>
        <p:nvSpPr>
          <p:cNvPr id="3" name="Slide Number Placeholder 2">
            <a:extLst>
              <a:ext uri="{FF2B5EF4-FFF2-40B4-BE49-F238E27FC236}">
                <a16:creationId xmlns:a16="http://schemas.microsoft.com/office/drawing/2014/main" id="{D57587A6-0DDA-45AA-99A0-7C55359FE5EA}"/>
              </a:ext>
            </a:extLst>
          </p:cNvPr>
          <p:cNvSpPr>
            <a:spLocks noGrp="1"/>
          </p:cNvSpPr>
          <p:nvPr>
            <p:ph type="sldNum" sz="quarter" idx="10"/>
          </p:nvPr>
        </p:nvSpPr>
        <p:spPr/>
        <p:txBody>
          <a:bodyPr/>
          <a:lstStyle>
            <a:lvl1pPr>
              <a:defRPr>
                <a:solidFill>
                  <a:schemeClr val="bg1"/>
                </a:solidFill>
                <a:latin typeface="Roboto" panose="02000000000000000000" pitchFamily="2" charset="0"/>
                <a:ea typeface="Roboto" panose="02000000000000000000" pitchFamily="2" charset="0"/>
                <a:cs typeface="Roboto" panose="02000000000000000000" pitchFamily="2" charset="0"/>
              </a:defRPr>
            </a:lvl1pPr>
          </a:lstStyle>
          <a:p>
            <a:fld id="{CC1FAFA7-493E-49BA-8E70-4BF319AEABD7}" type="slidenum">
              <a:rPr lang="en-GB" smtClean="0"/>
              <a:pPr/>
              <a:t>‹#›</a:t>
            </a:fld>
            <a:endParaRPr lang="en-GB"/>
          </a:p>
        </p:txBody>
      </p:sp>
      <p:pic>
        <p:nvPicPr>
          <p:cNvPr id="7" name="Picture 6">
            <a:extLst>
              <a:ext uri="{FF2B5EF4-FFF2-40B4-BE49-F238E27FC236}">
                <a16:creationId xmlns:a16="http://schemas.microsoft.com/office/drawing/2014/main" id="{9D033BF0-8B4A-394C-9A85-D07404A7EFED}"/>
              </a:ext>
            </a:extLst>
          </p:cNvPr>
          <p:cNvPicPr>
            <a:picLocks noChangeAspect="1"/>
          </p:cNvPicPr>
          <p:nvPr userDrawn="1"/>
        </p:nvPicPr>
        <p:blipFill>
          <a:blip r:embed="rId3"/>
          <a:srcRect/>
          <a:stretch/>
        </p:blipFill>
        <p:spPr>
          <a:xfrm>
            <a:off x="213362" y="6227581"/>
            <a:ext cx="922091" cy="496511"/>
          </a:xfrm>
          <a:prstGeom prst="rect">
            <a:avLst/>
          </a:prstGeom>
        </p:spPr>
      </p:pic>
    </p:spTree>
    <p:extLst>
      <p:ext uri="{BB962C8B-B14F-4D97-AF65-F5344CB8AC3E}">
        <p14:creationId xmlns:p14="http://schemas.microsoft.com/office/powerpoint/2010/main" val="71361471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Main Title - Dark Blue 2">
    <p:bg>
      <p:bgPr>
        <a:solidFill>
          <a:schemeClr val="accent2"/>
        </a:solidFill>
        <a:effectLst/>
      </p:bgPr>
    </p:b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4C3AE7F6-0303-7B45-A875-0EDDF010A048}"/>
              </a:ext>
            </a:extLst>
          </p:cNvPr>
          <p:cNvPicPr>
            <a:picLocks noChangeAspect="1"/>
          </p:cNvPicPr>
          <p:nvPr userDrawn="1"/>
        </p:nvPicPr>
        <p:blipFill>
          <a:blip r:embed="rId2"/>
          <a:srcRect/>
          <a:stretch/>
        </p:blipFill>
        <p:spPr>
          <a:xfrm>
            <a:off x="1" y="-3313"/>
            <a:ext cx="12191999" cy="6864626"/>
          </a:xfrm>
          <a:prstGeom prst="rect">
            <a:avLst/>
          </a:prstGeom>
        </p:spPr>
      </p:pic>
      <p:sp>
        <p:nvSpPr>
          <p:cNvPr id="8" name="Text Placeholder 2">
            <a:extLst>
              <a:ext uri="{FF2B5EF4-FFF2-40B4-BE49-F238E27FC236}">
                <a16:creationId xmlns:a16="http://schemas.microsoft.com/office/drawing/2014/main" id="{BE2005F2-5A02-4225-80C0-6D1908FD9FCB}"/>
              </a:ext>
            </a:extLst>
          </p:cNvPr>
          <p:cNvSpPr>
            <a:spLocks noGrp="1"/>
          </p:cNvSpPr>
          <p:nvPr>
            <p:ph type="body" sz="quarter" idx="12" hasCustomPrompt="1"/>
          </p:nvPr>
        </p:nvSpPr>
        <p:spPr>
          <a:xfrm>
            <a:off x="7157921" y="5776913"/>
            <a:ext cx="3467713" cy="738187"/>
          </a:xfrm>
          <a:prstGeom prst="rect">
            <a:avLst/>
          </a:prstGeom>
        </p:spPr>
        <p:txBody>
          <a:bodyPr/>
          <a:lstStyle>
            <a:lvl1pPr algn="r">
              <a:lnSpc>
                <a:spcPct val="100000"/>
              </a:lnSpc>
              <a:defRPr sz="1400">
                <a:solidFill>
                  <a:schemeClr val="bg1"/>
                </a:solidFill>
                <a:latin typeface="Roboto" panose="02000000000000000000" pitchFamily="2" charset="0"/>
                <a:ea typeface="Roboto" panose="02000000000000000000" pitchFamily="2" charset="0"/>
                <a:cs typeface="Roboto" panose="02000000000000000000" pitchFamily="2" charset="0"/>
              </a:defRPr>
            </a:lvl1pPr>
            <a:lvl2pPr>
              <a:defRPr sz="1400">
                <a:solidFill>
                  <a:schemeClr val="bg1"/>
                </a:solidFill>
              </a:defRPr>
            </a:lvl2pPr>
            <a:lvl3pPr>
              <a:defRPr sz="1200">
                <a:solidFill>
                  <a:schemeClr val="bg1"/>
                </a:solidFill>
              </a:defRPr>
            </a:lvl3pPr>
            <a:lvl4pPr>
              <a:defRPr sz="1100">
                <a:solidFill>
                  <a:schemeClr val="bg1"/>
                </a:solidFill>
              </a:defRPr>
            </a:lvl4pPr>
            <a:lvl5pPr>
              <a:defRPr sz="1100">
                <a:solidFill>
                  <a:schemeClr val="bg1"/>
                </a:solidFill>
              </a:defRPr>
            </a:lvl5pPr>
          </a:lstStyle>
          <a:p>
            <a:pPr lvl="0"/>
            <a:r>
              <a:rPr lang="en-GB"/>
              <a:t>Presenter name</a:t>
            </a:r>
            <a:br>
              <a:rPr lang="en-GB"/>
            </a:br>
            <a:r>
              <a:rPr lang="en-GB"/>
              <a:t>Job title</a:t>
            </a:r>
          </a:p>
        </p:txBody>
      </p:sp>
      <p:sp>
        <p:nvSpPr>
          <p:cNvPr id="12" name="Text Placeholder 7">
            <a:extLst>
              <a:ext uri="{FF2B5EF4-FFF2-40B4-BE49-F238E27FC236}">
                <a16:creationId xmlns:a16="http://schemas.microsoft.com/office/drawing/2014/main" id="{A28976DC-F078-3D48-891B-A044A22E0A24}"/>
              </a:ext>
            </a:extLst>
          </p:cNvPr>
          <p:cNvSpPr>
            <a:spLocks noGrp="1"/>
          </p:cNvSpPr>
          <p:nvPr>
            <p:ph type="body" sz="quarter" idx="10" hasCustomPrompt="1"/>
          </p:nvPr>
        </p:nvSpPr>
        <p:spPr>
          <a:xfrm>
            <a:off x="855477" y="2147941"/>
            <a:ext cx="8277307" cy="1816745"/>
          </a:xfrm>
          <a:prstGeom prst="rect">
            <a:avLst/>
          </a:prstGeom>
        </p:spPr>
        <p:txBody>
          <a:bodyPr/>
          <a:lstStyle>
            <a:lvl1pPr marL="0" indent="0">
              <a:lnSpc>
                <a:spcPct val="100000"/>
              </a:lnSpc>
              <a:buNone/>
              <a:defRPr sz="4800" b="1" cap="none" baseline="0">
                <a:solidFill>
                  <a:schemeClr val="bg1"/>
                </a:solidFill>
                <a:latin typeface="Roboto" panose="02000000000000000000" pitchFamily="2" charset="0"/>
                <a:ea typeface="Roboto" panose="02000000000000000000" pitchFamily="2" charset="0"/>
                <a:cs typeface="Roboto" panose="02000000000000000000" pitchFamily="2" charset="0"/>
              </a:defRPr>
            </a:lvl1pPr>
            <a:lvl2pPr>
              <a:defRPr sz="2800"/>
            </a:lvl2pPr>
            <a:lvl3pPr>
              <a:defRPr sz="2400"/>
            </a:lvl3pPr>
            <a:lvl4pPr>
              <a:defRPr sz="2000"/>
            </a:lvl4pPr>
            <a:lvl5pPr>
              <a:defRPr sz="2000"/>
            </a:lvl5pPr>
          </a:lstStyle>
          <a:p>
            <a:pPr lvl="0"/>
            <a:r>
              <a:rPr lang="en-US"/>
              <a:t>Title of the presentation</a:t>
            </a:r>
          </a:p>
        </p:txBody>
      </p:sp>
      <p:sp>
        <p:nvSpPr>
          <p:cNvPr id="13" name="Text Placeholder 9">
            <a:extLst>
              <a:ext uri="{FF2B5EF4-FFF2-40B4-BE49-F238E27FC236}">
                <a16:creationId xmlns:a16="http://schemas.microsoft.com/office/drawing/2014/main" id="{4957C5FF-983B-A144-95DA-70FD97406EA9}"/>
              </a:ext>
            </a:extLst>
          </p:cNvPr>
          <p:cNvSpPr>
            <a:spLocks noGrp="1"/>
          </p:cNvSpPr>
          <p:nvPr>
            <p:ph type="body" sz="quarter" idx="11" hasCustomPrompt="1"/>
          </p:nvPr>
        </p:nvSpPr>
        <p:spPr>
          <a:xfrm>
            <a:off x="855477" y="4192125"/>
            <a:ext cx="8277307" cy="1103444"/>
          </a:xfrm>
          <a:prstGeom prst="rect">
            <a:avLst/>
          </a:prstGeom>
        </p:spPr>
        <p:txBody>
          <a:bodyPr/>
          <a:lstStyle>
            <a:lvl1pPr marL="0" indent="0">
              <a:buNone/>
              <a:defRPr>
                <a:solidFill>
                  <a:schemeClr val="bg1"/>
                </a:solidFill>
                <a:latin typeface="Roboto" panose="02000000000000000000" pitchFamily="2" charset="0"/>
                <a:ea typeface="Roboto" panose="02000000000000000000" pitchFamily="2" charset="0"/>
                <a:cs typeface="Roboto" panose="02000000000000000000" pitchFamily="2" charset="0"/>
              </a:defRPr>
            </a:lvl1pPr>
          </a:lstStyle>
          <a:p>
            <a:pPr lvl="0"/>
            <a:r>
              <a:rPr lang="en-GB"/>
              <a:t>Sub-title if required</a:t>
            </a:r>
          </a:p>
        </p:txBody>
      </p:sp>
      <p:pic>
        <p:nvPicPr>
          <p:cNvPr id="5" name="Picture 4">
            <a:extLst>
              <a:ext uri="{FF2B5EF4-FFF2-40B4-BE49-F238E27FC236}">
                <a16:creationId xmlns:a16="http://schemas.microsoft.com/office/drawing/2014/main" id="{9307E428-23CE-7F47-9CA1-A21D5BBECFE3}"/>
              </a:ext>
            </a:extLst>
          </p:cNvPr>
          <p:cNvPicPr>
            <a:picLocks noChangeAspect="1"/>
          </p:cNvPicPr>
          <p:nvPr userDrawn="1"/>
        </p:nvPicPr>
        <p:blipFill>
          <a:blip r:embed="rId3"/>
          <a:srcRect/>
          <a:stretch/>
        </p:blipFill>
        <p:spPr>
          <a:xfrm>
            <a:off x="855478" y="476792"/>
            <a:ext cx="2566333" cy="626371"/>
          </a:xfrm>
          <a:prstGeom prst="rect">
            <a:avLst/>
          </a:prstGeom>
        </p:spPr>
      </p:pic>
    </p:spTree>
    <p:extLst>
      <p:ext uri="{BB962C8B-B14F-4D97-AF65-F5344CB8AC3E}">
        <p14:creationId xmlns:p14="http://schemas.microsoft.com/office/powerpoint/2010/main" val="1736762839"/>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4_Quote - Dark Blue Background">
    <p:bg>
      <p:bgPr>
        <a:solidFill>
          <a:schemeClr val="accent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00D746-F5B8-443C-B99D-EE83D84185EB}"/>
              </a:ext>
            </a:extLst>
          </p:cNvPr>
          <p:cNvSpPr>
            <a:spLocks noGrp="1"/>
          </p:cNvSpPr>
          <p:nvPr>
            <p:ph type="title" hasCustomPrompt="1"/>
          </p:nvPr>
        </p:nvSpPr>
        <p:spPr>
          <a:xfrm>
            <a:off x="838200" y="365125"/>
            <a:ext cx="10515600" cy="4922492"/>
          </a:xfrm>
          <a:prstGeom prst="rect">
            <a:avLst/>
          </a:prstGeom>
        </p:spPr>
        <p:txBody>
          <a:bodyPr anchor="b" anchorCtr="0">
            <a:normAutofit/>
          </a:bodyPr>
          <a:lstStyle>
            <a:lvl1pPr algn="r">
              <a:lnSpc>
                <a:spcPct val="100000"/>
              </a:lnSpc>
              <a:defRPr sz="4000" b="1">
                <a:solidFill>
                  <a:schemeClr val="bg1"/>
                </a:solidFill>
                <a:latin typeface="Roboto" panose="02000000000000000000" pitchFamily="2" charset="0"/>
                <a:ea typeface="Roboto" panose="02000000000000000000" pitchFamily="2" charset="0"/>
                <a:cs typeface="Roboto" panose="02000000000000000000" pitchFamily="2" charset="0"/>
              </a:defRPr>
            </a:lvl1pPr>
          </a:lstStyle>
          <a:p>
            <a:r>
              <a:rPr lang="en-US"/>
              <a:t>“Click to edit Master title style”</a:t>
            </a:r>
            <a:endParaRPr lang="en-GB"/>
          </a:p>
        </p:txBody>
      </p:sp>
      <p:sp>
        <p:nvSpPr>
          <p:cNvPr id="4" name="Footer Placeholder 3">
            <a:extLst>
              <a:ext uri="{FF2B5EF4-FFF2-40B4-BE49-F238E27FC236}">
                <a16:creationId xmlns:a16="http://schemas.microsoft.com/office/drawing/2014/main" id="{0C70AA11-74C5-4549-8756-CF65EFF7CCA5}"/>
              </a:ext>
            </a:extLst>
          </p:cNvPr>
          <p:cNvSpPr>
            <a:spLocks noGrp="1"/>
          </p:cNvSpPr>
          <p:nvPr>
            <p:ph type="ftr" sz="quarter" idx="11"/>
          </p:nvPr>
        </p:nvSpPr>
        <p:spPr/>
        <p:txBody>
          <a:bodyPr/>
          <a:lstStyle>
            <a:lvl1pPr>
              <a:defRPr>
                <a:solidFill>
                  <a:schemeClr val="bg1"/>
                </a:solidFill>
                <a:latin typeface="Roboto" panose="02000000000000000000" pitchFamily="2" charset="0"/>
                <a:ea typeface="Roboto" panose="02000000000000000000" pitchFamily="2" charset="0"/>
                <a:cs typeface="Roboto" panose="02000000000000000000" pitchFamily="2" charset="0"/>
              </a:defRPr>
            </a:lvl1pPr>
          </a:lstStyle>
          <a:p>
            <a:pPr algn="r"/>
            <a:r>
              <a:rPr lang="en-GB" err="1"/>
              <a:t>computingatschool.org.uk</a:t>
            </a:r>
            <a:endParaRPr lang="en-GB"/>
          </a:p>
        </p:txBody>
      </p:sp>
      <p:sp>
        <p:nvSpPr>
          <p:cNvPr id="3" name="Slide Number Placeholder 2">
            <a:extLst>
              <a:ext uri="{FF2B5EF4-FFF2-40B4-BE49-F238E27FC236}">
                <a16:creationId xmlns:a16="http://schemas.microsoft.com/office/drawing/2014/main" id="{D57587A6-0DDA-45AA-99A0-7C55359FE5EA}"/>
              </a:ext>
            </a:extLst>
          </p:cNvPr>
          <p:cNvSpPr>
            <a:spLocks noGrp="1"/>
          </p:cNvSpPr>
          <p:nvPr>
            <p:ph type="sldNum" sz="quarter" idx="10"/>
          </p:nvPr>
        </p:nvSpPr>
        <p:spPr/>
        <p:txBody>
          <a:bodyPr/>
          <a:lstStyle>
            <a:lvl1pPr>
              <a:defRPr>
                <a:solidFill>
                  <a:schemeClr val="bg1"/>
                </a:solidFill>
                <a:latin typeface="Roboto" panose="02000000000000000000" pitchFamily="2" charset="0"/>
                <a:ea typeface="Roboto" panose="02000000000000000000" pitchFamily="2" charset="0"/>
                <a:cs typeface="Roboto" panose="02000000000000000000" pitchFamily="2" charset="0"/>
              </a:defRPr>
            </a:lvl1pPr>
          </a:lstStyle>
          <a:p>
            <a:fld id="{CC1FAFA7-493E-49BA-8E70-4BF319AEABD7}" type="slidenum">
              <a:rPr lang="en-GB" smtClean="0"/>
              <a:pPr/>
              <a:t>‹#›</a:t>
            </a:fld>
            <a:endParaRPr lang="en-GB"/>
          </a:p>
        </p:txBody>
      </p:sp>
      <p:sp>
        <p:nvSpPr>
          <p:cNvPr id="6" name="Text Placeholder 5">
            <a:extLst>
              <a:ext uri="{FF2B5EF4-FFF2-40B4-BE49-F238E27FC236}">
                <a16:creationId xmlns:a16="http://schemas.microsoft.com/office/drawing/2014/main" id="{74517E4F-66F1-411E-8E17-D27E066233C1}"/>
              </a:ext>
            </a:extLst>
          </p:cNvPr>
          <p:cNvSpPr>
            <a:spLocks noGrp="1"/>
          </p:cNvSpPr>
          <p:nvPr>
            <p:ph type="body" sz="quarter" idx="12" hasCustomPrompt="1"/>
          </p:nvPr>
        </p:nvSpPr>
        <p:spPr>
          <a:xfrm>
            <a:off x="7239000" y="5430838"/>
            <a:ext cx="4114800" cy="428625"/>
          </a:xfrm>
          <a:prstGeom prst="rect">
            <a:avLst/>
          </a:prstGeom>
        </p:spPr>
        <p:txBody>
          <a:bodyPr/>
          <a:lstStyle>
            <a:lvl1pPr marL="0" indent="0" algn="r">
              <a:buNone/>
              <a:defRPr sz="2000">
                <a:solidFill>
                  <a:schemeClr val="bg1"/>
                </a:solidFill>
                <a:latin typeface="Roboto" panose="02000000000000000000" pitchFamily="2" charset="0"/>
                <a:ea typeface="Roboto" panose="02000000000000000000" pitchFamily="2" charset="0"/>
                <a:cs typeface="Roboto" panose="02000000000000000000" pitchFamily="2" charset="0"/>
              </a:defRPr>
            </a:lvl1pPr>
            <a:lvl2pPr>
              <a:defRPr sz="1800"/>
            </a:lvl2pPr>
            <a:lvl3pPr>
              <a:defRPr sz="1600"/>
            </a:lvl3pPr>
            <a:lvl4pPr>
              <a:defRPr sz="1400"/>
            </a:lvl4pPr>
            <a:lvl5pPr>
              <a:defRPr sz="1400"/>
            </a:lvl5pPr>
          </a:lstStyle>
          <a:p>
            <a:pPr lvl="0"/>
            <a:r>
              <a:rPr lang="en-US"/>
              <a:t>Name of person quoted</a:t>
            </a:r>
          </a:p>
        </p:txBody>
      </p:sp>
      <p:pic>
        <p:nvPicPr>
          <p:cNvPr id="7" name="Picture 6">
            <a:extLst>
              <a:ext uri="{FF2B5EF4-FFF2-40B4-BE49-F238E27FC236}">
                <a16:creationId xmlns:a16="http://schemas.microsoft.com/office/drawing/2014/main" id="{98EFF77A-346B-5044-90C0-53B260AA0103}"/>
              </a:ext>
            </a:extLst>
          </p:cNvPr>
          <p:cNvPicPr>
            <a:picLocks noChangeAspect="1"/>
          </p:cNvPicPr>
          <p:nvPr userDrawn="1"/>
        </p:nvPicPr>
        <p:blipFill>
          <a:blip r:embed="rId2"/>
          <a:srcRect/>
          <a:stretch/>
        </p:blipFill>
        <p:spPr>
          <a:xfrm>
            <a:off x="213362" y="6227581"/>
            <a:ext cx="922091" cy="496510"/>
          </a:xfrm>
          <a:prstGeom prst="rect">
            <a:avLst/>
          </a:prstGeom>
        </p:spPr>
      </p:pic>
    </p:spTree>
    <p:extLst>
      <p:ext uri="{BB962C8B-B14F-4D97-AF65-F5344CB8AC3E}">
        <p14:creationId xmlns:p14="http://schemas.microsoft.com/office/powerpoint/2010/main" val="3310945591"/>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Quote - Red Background">
    <p:bg>
      <p:bgPr>
        <a:solidFill>
          <a:schemeClr val="accent3"/>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00D746-F5B8-443C-B99D-EE83D84185EB}"/>
              </a:ext>
            </a:extLst>
          </p:cNvPr>
          <p:cNvSpPr>
            <a:spLocks noGrp="1"/>
          </p:cNvSpPr>
          <p:nvPr>
            <p:ph type="title" hasCustomPrompt="1"/>
          </p:nvPr>
        </p:nvSpPr>
        <p:spPr>
          <a:xfrm>
            <a:off x="838200" y="365125"/>
            <a:ext cx="10515600" cy="4922492"/>
          </a:xfrm>
          <a:prstGeom prst="rect">
            <a:avLst/>
          </a:prstGeom>
        </p:spPr>
        <p:txBody>
          <a:bodyPr anchor="b" anchorCtr="0">
            <a:normAutofit/>
          </a:bodyPr>
          <a:lstStyle>
            <a:lvl1pPr algn="r">
              <a:lnSpc>
                <a:spcPct val="100000"/>
              </a:lnSpc>
              <a:defRPr sz="4000" b="1">
                <a:solidFill>
                  <a:schemeClr val="bg1"/>
                </a:solidFill>
                <a:latin typeface="Roboto" panose="02000000000000000000" pitchFamily="2" charset="0"/>
                <a:ea typeface="Roboto" panose="02000000000000000000" pitchFamily="2" charset="0"/>
                <a:cs typeface="Roboto" panose="02000000000000000000" pitchFamily="2" charset="0"/>
              </a:defRPr>
            </a:lvl1pPr>
          </a:lstStyle>
          <a:p>
            <a:r>
              <a:rPr lang="en-US"/>
              <a:t>“Click to edit Master title style”</a:t>
            </a:r>
            <a:endParaRPr lang="en-GB"/>
          </a:p>
        </p:txBody>
      </p:sp>
      <p:sp>
        <p:nvSpPr>
          <p:cNvPr id="4" name="Footer Placeholder 3">
            <a:extLst>
              <a:ext uri="{FF2B5EF4-FFF2-40B4-BE49-F238E27FC236}">
                <a16:creationId xmlns:a16="http://schemas.microsoft.com/office/drawing/2014/main" id="{0C70AA11-74C5-4549-8756-CF65EFF7CCA5}"/>
              </a:ext>
            </a:extLst>
          </p:cNvPr>
          <p:cNvSpPr>
            <a:spLocks noGrp="1"/>
          </p:cNvSpPr>
          <p:nvPr>
            <p:ph type="ftr" sz="quarter" idx="11"/>
          </p:nvPr>
        </p:nvSpPr>
        <p:spPr/>
        <p:txBody>
          <a:bodyPr/>
          <a:lstStyle>
            <a:lvl1pPr>
              <a:defRPr>
                <a:solidFill>
                  <a:schemeClr val="bg1"/>
                </a:solidFill>
                <a:latin typeface="Roboto" panose="02000000000000000000" pitchFamily="2" charset="0"/>
                <a:ea typeface="Roboto" panose="02000000000000000000" pitchFamily="2" charset="0"/>
                <a:cs typeface="Roboto" panose="02000000000000000000" pitchFamily="2" charset="0"/>
              </a:defRPr>
            </a:lvl1pPr>
          </a:lstStyle>
          <a:p>
            <a:pPr algn="r"/>
            <a:r>
              <a:rPr lang="en-GB" err="1"/>
              <a:t>computingatschool.org.uk</a:t>
            </a:r>
            <a:endParaRPr lang="en-GB"/>
          </a:p>
        </p:txBody>
      </p:sp>
      <p:sp>
        <p:nvSpPr>
          <p:cNvPr id="3" name="Slide Number Placeholder 2">
            <a:extLst>
              <a:ext uri="{FF2B5EF4-FFF2-40B4-BE49-F238E27FC236}">
                <a16:creationId xmlns:a16="http://schemas.microsoft.com/office/drawing/2014/main" id="{D57587A6-0DDA-45AA-99A0-7C55359FE5EA}"/>
              </a:ext>
            </a:extLst>
          </p:cNvPr>
          <p:cNvSpPr>
            <a:spLocks noGrp="1"/>
          </p:cNvSpPr>
          <p:nvPr>
            <p:ph type="sldNum" sz="quarter" idx="10"/>
          </p:nvPr>
        </p:nvSpPr>
        <p:spPr/>
        <p:txBody>
          <a:bodyPr/>
          <a:lstStyle>
            <a:lvl1pPr>
              <a:defRPr>
                <a:solidFill>
                  <a:schemeClr val="bg1"/>
                </a:solidFill>
                <a:latin typeface="Roboto" panose="02000000000000000000" pitchFamily="2" charset="0"/>
                <a:ea typeface="Roboto" panose="02000000000000000000" pitchFamily="2" charset="0"/>
                <a:cs typeface="Roboto" panose="02000000000000000000" pitchFamily="2" charset="0"/>
              </a:defRPr>
            </a:lvl1pPr>
          </a:lstStyle>
          <a:p>
            <a:fld id="{CC1FAFA7-493E-49BA-8E70-4BF319AEABD7}" type="slidenum">
              <a:rPr lang="en-GB" smtClean="0"/>
              <a:pPr/>
              <a:t>‹#›</a:t>
            </a:fld>
            <a:endParaRPr lang="en-GB"/>
          </a:p>
        </p:txBody>
      </p:sp>
      <p:sp>
        <p:nvSpPr>
          <p:cNvPr id="6" name="Text Placeholder 5">
            <a:extLst>
              <a:ext uri="{FF2B5EF4-FFF2-40B4-BE49-F238E27FC236}">
                <a16:creationId xmlns:a16="http://schemas.microsoft.com/office/drawing/2014/main" id="{74517E4F-66F1-411E-8E17-D27E066233C1}"/>
              </a:ext>
            </a:extLst>
          </p:cNvPr>
          <p:cNvSpPr>
            <a:spLocks noGrp="1"/>
          </p:cNvSpPr>
          <p:nvPr>
            <p:ph type="body" sz="quarter" idx="12" hasCustomPrompt="1"/>
          </p:nvPr>
        </p:nvSpPr>
        <p:spPr>
          <a:xfrm>
            <a:off x="7239000" y="5430838"/>
            <a:ext cx="4114800" cy="428625"/>
          </a:xfrm>
          <a:prstGeom prst="rect">
            <a:avLst/>
          </a:prstGeom>
        </p:spPr>
        <p:txBody>
          <a:bodyPr/>
          <a:lstStyle>
            <a:lvl1pPr marL="0" indent="0" algn="r">
              <a:buNone/>
              <a:defRPr sz="2000">
                <a:solidFill>
                  <a:schemeClr val="bg1"/>
                </a:solidFill>
                <a:latin typeface="Roboto" panose="02000000000000000000" pitchFamily="2" charset="0"/>
                <a:ea typeface="Roboto" panose="02000000000000000000" pitchFamily="2" charset="0"/>
                <a:cs typeface="Roboto" panose="02000000000000000000" pitchFamily="2" charset="0"/>
              </a:defRPr>
            </a:lvl1pPr>
            <a:lvl2pPr>
              <a:defRPr sz="1800"/>
            </a:lvl2pPr>
            <a:lvl3pPr>
              <a:defRPr sz="1600"/>
            </a:lvl3pPr>
            <a:lvl4pPr>
              <a:defRPr sz="1400"/>
            </a:lvl4pPr>
            <a:lvl5pPr>
              <a:defRPr sz="1400"/>
            </a:lvl5pPr>
          </a:lstStyle>
          <a:p>
            <a:pPr lvl="0"/>
            <a:r>
              <a:rPr lang="en-US"/>
              <a:t>Name of person quoted</a:t>
            </a:r>
          </a:p>
        </p:txBody>
      </p:sp>
      <p:pic>
        <p:nvPicPr>
          <p:cNvPr id="7" name="Picture 6">
            <a:extLst>
              <a:ext uri="{FF2B5EF4-FFF2-40B4-BE49-F238E27FC236}">
                <a16:creationId xmlns:a16="http://schemas.microsoft.com/office/drawing/2014/main" id="{4E80F063-85B6-E742-96A6-747AE46B3657}"/>
              </a:ext>
            </a:extLst>
          </p:cNvPr>
          <p:cNvPicPr>
            <a:picLocks noChangeAspect="1"/>
          </p:cNvPicPr>
          <p:nvPr userDrawn="1"/>
        </p:nvPicPr>
        <p:blipFill>
          <a:blip r:embed="rId2"/>
          <a:srcRect/>
          <a:stretch/>
        </p:blipFill>
        <p:spPr>
          <a:xfrm>
            <a:off x="213362" y="6227581"/>
            <a:ext cx="922091" cy="496511"/>
          </a:xfrm>
          <a:prstGeom prst="rect">
            <a:avLst/>
          </a:prstGeom>
        </p:spPr>
      </p:pic>
    </p:spTree>
    <p:extLst>
      <p:ext uri="{BB962C8B-B14F-4D97-AF65-F5344CB8AC3E}">
        <p14:creationId xmlns:p14="http://schemas.microsoft.com/office/powerpoint/2010/main" val="1304813140"/>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3_Quote - Teal Background">
    <p:bg>
      <p:bgPr>
        <a:solidFill>
          <a:schemeClr val="accent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00D746-F5B8-443C-B99D-EE83D84185EB}"/>
              </a:ext>
            </a:extLst>
          </p:cNvPr>
          <p:cNvSpPr>
            <a:spLocks noGrp="1"/>
          </p:cNvSpPr>
          <p:nvPr>
            <p:ph type="title" hasCustomPrompt="1"/>
          </p:nvPr>
        </p:nvSpPr>
        <p:spPr>
          <a:xfrm>
            <a:off x="838200" y="365125"/>
            <a:ext cx="10515600" cy="4922492"/>
          </a:xfrm>
          <a:prstGeom prst="rect">
            <a:avLst/>
          </a:prstGeom>
        </p:spPr>
        <p:txBody>
          <a:bodyPr anchor="b" anchorCtr="0">
            <a:normAutofit/>
          </a:bodyPr>
          <a:lstStyle>
            <a:lvl1pPr algn="r">
              <a:lnSpc>
                <a:spcPct val="100000"/>
              </a:lnSpc>
              <a:defRPr sz="4000" b="1">
                <a:solidFill>
                  <a:schemeClr val="bg1"/>
                </a:solidFill>
                <a:latin typeface="Roboto" panose="02000000000000000000" pitchFamily="2" charset="0"/>
                <a:ea typeface="Roboto" panose="02000000000000000000" pitchFamily="2" charset="0"/>
                <a:cs typeface="Roboto" panose="02000000000000000000" pitchFamily="2" charset="0"/>
              </a:defRPr>
            </a:lvl1pPr>
          </a:lstStyle>
          <a:p>
            <a:r>
              <a:rPr lang="en-US"/>
              <a:t>“Click to edit Master title style”</a:t>
            </a:r>
            <a:endParaRPr lang="en-GB"/>
          </a:p>
        </p:txBody>
      </p:sp>
      <p:sp>
        <p:nvSpPr>
          <p:cNvPr id="4" name="Footer Placeholder 3">
            <a:extLst>
              <a:ext uri="{FF2B5EF4-FFF2-40B4-BE49-F238E27FC236}">
                <a16:creationId xmlns:a16="http://schemas.microsoft.com/office/drawing/2014/main" id="{0C70AA11-74C5-4549-8756-CF65EFF7CCA5}"/>
              </a:ext>
            </a:extLst>
          </p:cNvPr>
          <p:cNvSpPr>
            <a:spLocks noGrp="1"/>
          </p:cNvSpPr>
          <p:nvPr>
            <p:ph type="ftr" sz="quarter" idx="11"/>
          </p:nvPr>
        </p:nvSpPr>
        <p:spPr/>
        <p:txBody>
          <a:bodyPr/>
          <a:lstStyle>
            <a:lvl1pPr>
              <a:defRPr>
                <a:solidFill>
                  <a:schemeClr val="bg1"/>
                </a:solidFill>
                <a:latin typeface="Roboto" panose="02000000000000000000" pitchFamily="2" charset="0"/>
                <a:ea typeface="Roboto" panose="02000000000000000000" pitchFamily="2" charset="0"/>
                <a:cs typeface="Roboto" panose="02000000000000000000" pitchFamily="2" charset="0"/>
              </a:defRPr>
            </a:lvl1pPr>
          </a:lstStyle>
          <a:p>
            <a:pPr algn="r"/>
            <a:r>
              <a:rPr lang="en-GB" err="1"/>
              <a:t>computingatschool.org.uk</a:t>
            </a:r>
            <a:endParaRPr lang="en-GB"/>
          </a:p>
        </p:txBody>
      </p:sp>
      <p:sp>
        <p:nvSpPr>
          <p:cNvPr id="3" name="Slide Number Placeholder 2">
            <a:extLst>
              <a:ext uri="{FF2B5EF4-FFF2-40B4-BE49-F238E27FC236}">
                <a16:creationId xmlns:a16="http://schemas.microsoft.com/office/drawing/2014/main" id="{D57587A6-0DDA-45AA-99A0-7C55359FE5EA}"/>
              </a:ext>
            </a:extLst>
          </p:cNvPr>
          <p:cNvSpPr>
            <a:spLocks noGrp="1"/>
          </p:cNvSpPr>
          <p:nvPr>
            <p:ph type="sldNum" sz="quarter" idx="10"/>
          </p:nvPr>
        </p:nvSpPr>
        <p:spPr/>
        <p:txBody>
          <a:bodyPr/>
          <a:lstStyle>
            <a:lvl1pPr>
              <a:defRPr>
                <a:solidFill>
                  <a:schemeClr val="bg1"/>
                </a:solidFill>
                <a:latin typeface="Roboto" panose="02000000000000000000" pitchFamily="2" charset="0"/>
                <a:ea typeface="Roboto" panose="02000000000000000000" pitchFamily="2" charset="0"/>
                <a:cs typeface="Roboto" panose="02000000000000000000" pitchFamily="2" charset="0"/>
              </a:defRPr>
            </a:lvl1pPr>
          </a:lstStyle>
          <a:p>
            <a:fld id="{CC1FAFA7-493E-49BA-8E70-4BF319AEABD7}" type="slidenum">
              <a:rPr lang="en-GB" smtClean="0"/>
              <a:pPr/>
              <a:t>‹#›</a:t>
            </a:fld>
            <a:endParaRPr lang="en-GB"/>
          </a:p>
        </p:txBody>
      </p:sp>
      <p:sp>
        <p:nvSpPr>
          <p:cNvPr id="6" name="Text Placeholder 5">
            <a:extLst>
              <a:ext uri="{FF2B5EF4-FFF2-40B4-BE49-F238E27FC236}">
                <a16:creationId xmlns:a16="http://schemas.microsoft.com/office/drawing/2014/main" id="{74517E4F-66F1-411E-8E17-D27E066233C1}"/>
              </a:ext>
            </a:extLst>
          </p:cNvPr>
          <p:cNvSpPr>
            <a:spLocks noGrp="1"/>
          </p:cNvSpPr>
          <p:nvPr>
            <p:ph type="body" sz="quarter" idx="12" hasCustomPrompt="1"/>
          </p:nvPr>
        </p:nvSpPr>
        <p:spPr>
          <a:xfrm>
            <a:off x="7239000" y="5430838"/>
            <a:ext cx="4114800" cy="428625"/>
          </a:xfrm>
          <a:prstGeom prst="rect">
            <a:avLst/>
          </a:prstGeom>
        </p:spPr>
        <p:txBody>
          <a:bodyPr/>
          <a:lstStyle>
            <a:lvl1pPr marL="0" indent="0" algn="r">
              <a:buNone/>
              <a:defRPr sz="2000">
                <a:solidFill>
                  <a:schemeClr val="bg1"/>
                </a:solidFill>
                <a:latin typeface="Roboto" panose="02000000000000000000" pitchFamily="2" charset="0"/>
                <a:ea typeface="Roboto" panose="02000000000000000000" pitchFamily="2" charset="0"/>
                <a:cs typeface="Roboto" panose="02000000000000000000" pitchFamily="2" charset="0"/>
              </a:defRPr>
            </a:lvl1pPr>
            <a:lvl2pPr>
              <a:defRPr sz="1800"/>
            </a:lvl2pPr>
            <a:lvl3pPr>
              <a:defRPr sz="1600"/>
            </a:lvl3pPr>
            <a:lvl4pPr>
              <a:defRPr sz="1400"/>
            </a:lvl4pPr>
            <a:lvl5pPr>
              <a:defRPr sz="1400"/>
            </a:lvl5pPr>
          </a:lstStyle>
          <a:p>
            <a:pPr lvl="0"/>
            <a:r>
              <a:rPr lang="en-US"/>
              <a:t>Name of person quoted</a:t>
            </a:r>
          </a:p>
        </p:txBody>
      </p:sp>
      <p:pic>
        <p:nvPicPr>
          <p:cNvPr id="7" name="Picture 6">
            <a:extLst>
              <a:ext uri="{FF2B5EF4-FFF2-40B4-BE49-F238E27FC236}">
                <a16:creationId xmlns:a16="http://schemas.microsoft.com/office/drawing/2014/main" id="{6FA9E6B1-A315-0847-9F26-75409958675D}"/>
              </a:ext>
            </a:extLst>
          </p:cNvPr>
          <p:cNvPicPr>
            <a:picLocks noChangeAspect="1"/>
          </p:cNvPicPr>
          <p:nvPr userDrawn="1"/>
        </p:nvPicPr>
        <p:blipFill>
          <a:blip r:embed="rId2"/>
          <a:srcRect/>
          <a:stretch/>
        </p:blipFill>
        <p:spPr>
          <a:xfrm>
            <a:off x="213362" y="6227581"/>
            <a:ext cx="922091" cy="496511"/>
          </a:xfrm>
          <a:prstGeom prst="rect">
            <a:avLst/>
          </a:prstGeom>
        </p:spPr>
      </p:pic>
    </p:spTree>
    <p:extLst>
      <p:ext uri="{BB962C8B-B14F-4D97-AF65-F5344CB8AC3E}">
        <p14:creationId xmlns:p14="http://schemas.microsoft.com/office/powerpoint/2010/main" val="1966607032"/>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1_Quote - Light Blue Background">
    <p:bg>
      <p:bgPr>
        <a:solidFill>
          <a:schemeClr val="accent4"/>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00D746-F5B8-443C-B99D-EE83D84185EB}"/>
              </a:ext>
            </a:extLst>
          </p:cNvPr>
          <p:cNvSpPr>
            <a:spLocks noGrp="1"/>
          </p:cNvSpPr>
          <p:nvPr>
            <p:ph type="title" hasCustomPrompt="1"/>
          </p:nvPr>
        </p:nvSpPr>
        <p:spPr>
          <a:xfrm>
            <a:off x="838200" y="365125"/>
            <a:ext cx="10515600" cy="4922492"/>
          </a:xfrm>
          <a:prstGeom prst="rect">
            <a:avLst/>
          </a:prstGeom>
        </p:spPr>
        <p:txBody>
          <a:bodyPr anchor="b" anchorCtr="0">
            <a:normAutofit/>
          </a:bodyPr>
          <a:lstStyle>
            <a:lvl1pPr algn="r">
              <a:lnSpc>
                <a:spcPct val="100000"/>
              </a:lnSpc>
              <a:defRPr sz="4000" b="1">
                <a:solidFill>
                  <a:schemeClr val="tx1"/>
                </a:solidFill>
                <a:latin typeface="Roboto" panose="02000000000000000000" pitchFamily="2" charset="0"/>
                <a:ea typeface="Roboto" panose="02000000000000000000" pitchFamily="2" charset="0"/>
                <a:cs typeface="Roboto" panose="02000000000000000000" pitchFamily="2" charset="0"/>
              </a:defRPr>
            </a:lvl1pPr>
          </a:lstStyle>
          <a:p>
            <a:r>
              <a:rPr lang="en-US"/>
              <a:t>“Click to edit Master title style”</a:t>
            </a:r>
            <a:endParaRPr lang="en-GB"/>
          </a:p>
        </p:txBody>
      </p:sp>
      <p:sp>
        <p:nvSpPr>
          <p:cNvPr id="4" name="Footer Placeholder 3">
            <a:extLst>
              <a:ext uri="{FF2B5EF4-FFF2-40B4-BE49-F238E27FC236}">
                <a16:creationId xmlns:a16="http://schemas.microsoft.com/office/drawing/2014/main" id="{0C70AA11-74C5-4549-8756-CF65EFF7CCA5}"/>
              </a:ext>
            </a:extLst>
          </p:cNvPr>
          <p:cNvSpPr>
            <a:spLocks noGrp="1"/>
          </p:cNvSpPr>
          <p:nvPr>
            <p:ph type="ftr" sz="quarter" idx="11"/>
          </p:nvPr>
        </p:nvSpPr>
        <p:spPr/>
        <p:txBody>
          <a:bodyPr/>
          <a:lstStyle>
            <a:lvl1pPr>
              <a:defRPr>
                <a:solidFill>
                  <a:schemeClr val="tx2"/>
                </a:solidFill>
                <a:latin typeface="Roboto" panose="02000000000000000000" pitchFamily="2" charset="0"/>
                <a:ea typeface="Roboto" panose="02000000000000000000" pitchFamily="2" charset="0"/>
                <a:cs typeface="Roboto" panose="02000000000000000000" pitchFamily="2" charset="0"/>
              </a:defRPr>
            </a:lvl1pPr>
          </a:lstStyle>
          <a:p>
            <a:pPr algn="r"/>
            <a:r>
              <a:rPr lang="en-GB" err="1"/>
              <a:t>computingatschool.org.uk</a:t>
            </a:r>
            <a:endParaRPr lang="en-GB"/>
          </a:p>
        </p:txBody>
      </p:sp>
      <p:sp>
        <p:nvSpPr>
          <p:cNvPr id="3" name="Slide Number Placeholder 2">
            <a:extLst>
              <a:ext uri="{FF2B5EF4-FFF2-40B4-BE49-F238E27FC236}">
                <a16:creationId xmlns:a16="http://schemas.microsoft.com/office/drawing/2014/main" id="{D57587A6-0DDA-45AA-99A0-7C55359FE5EA}"/>
              </a:ext>
            </a:extLst>
          </p:cNvPr>
          <p:cNvSpPr>
            <a:spLocks noGrp="1"/>
          </p:cNvSpPr>
          <p:nvPr>
            <p:ph type="sldNum" sz="quarter" idx="10"/>
          </p:nvPr>
        </p:nvSpPr>
        <p:spPr/>
        <p:txBody>
          <a:bodyPr/>
          <a:lstStyle>
            <a:lvl1pPr>
              <a:defRPr>
                <a:solidFill>
                  <a:schemeClr val="tx2"/>
                </a:solidFill>
                <a:latin typeface="Roboto" panose="02000000000000000000" pitchFamily="2" charset="0"/>
                <a:ea typeface="Roboto" panose="02000000000000000000" pitchFamily="2" charset="0"/>
                <a:cs typeface="Roboto" panose="02000000000000000000" pitchFamily="2" charset="0"/>
              </a:defRPr>
            </a:lvl1pPr>
          </a:lstStyle>
          <a:p>
            <a:fld id="{CC1FAFA7-493E-49BA-8E70-4BF319AEABD7}" type="slidenum">
              <a:rPr lang="en-GB" smtClean="0"/>
              <a:pPr/>
              <a:t>‹#›</a:t>
            </a:fld>
            <a:endParaRPr lang="en-GB"/>
          </a:p>
        </p:txBody>
      </p:sp>
      <p:sp>
        <p:nvSpPr>
          <p:cNvPr id="6" name="Text Placeholder 5">
            <a:extLst>
              <a:ext uri="{FF2B5EF4-FFF2-40B4-BE49-F238E27FC236}">
                <a16:creationId xmlns:a16="http://schemas.microsoft.com/office/drawing/2014/main" id="{74517E4F-66F1-411E-8E17-D27E066233C1}"/>
              </a:ext>
            </a:extLst>
          </p:cNvPr>
          <p:cNvSpPr>
            <a:spLocks noGrp="1"/>
          </p:cNvSpPr>
          <p:nvPr>
            <p:ph type="body" sz="quarter" idx="12" hasCustomPrompt="1"/>
          </p:nvPr>
        </p:nvSpPr>
        <p:spPr>
          <a:xfrm>
            <a:off x="7239000" y="5430838"/>
            <a:ext cx="4114800" cy="428625"/>
          </a:xfrm>
          <a:prstGeom prst="rect">
            <a:avLst/>
          </a:prstGeom>
        </p:spPr>
        <p:txBody>
          <a:bodyPr/>
          <a:lstStyle>
            <a:lvl1pPr marL="0" indent="0" algn="r">
              <a:buNone/>
              <a:defRPr sz="2000">
                <a:solidFill>
                  <a:schemeClr val="tx2"/>
                </a:solidFill>
                <a:latin typeface="Roboto" panose="02000000000000000000" pitchFamily="2" charset="0"/>
                <a:ea typeface="Roboto" panose="02000000000000000000" pitchFamily="2" charset="0"/>
                <a:cs typeface="Roboto" panose="02000000000000000000" pitchFamily="2" charset="0"/>
              </a:defRPr>
            </a:lvl1pPr>
            <a:lvl2pPr>
              <a:defRPr sz="1800"/>
            </a:lvl2pPr>
            <a:lvl3pPr>
              <a:defRPr sz="1600"/>
            </a:lvl3pPr>
            <a:lvl4pPr>
              <a:defRPr sz="1400"/>
            </a:lvl4pPr>
            <a:lvl5pPr>
              <a:defRPr sz="1400"/>
            </a:lvl5pPr>
          </a:lstStyle>
          <a:p>
            <a:pPr lvl="0"/>
            <a:r>
              <a:rPr lang="en-US"/>
              <a:t>Name of person quoted</a:t>
            </a:r>
          </a:p>
        </p:txBody>
      </p:sp>
      <p:pic>
        <p:nvPicPr>
          <p:cNvPr id="8" name="Picture 7">
            <a:extLst>
              <a:ext uri="{FF2B5EF4-FFF2-40B4-BE49-F238E27FC236}">
                <a16:creationId xmlns:a16="http://schemas.microsoft.com/office/drawing/2014/main" id="{7B132949-9420-D640-A5AF-46FAE071700D}"/>
              </a:ext>
            </a:extLst>
          </p:cNvPr>
          <p:cNvPicPr>
            <a:picLocks noChangeAspect="1"/>
          </p:cNvPicPr>
          <p:nvPr userDrawn="1"/>
        </p:nvPicPr>
        <p:blipFill>
          <a:blip r:embed="rId2"/>
          <a:srcRect/>
          <a:stretch/>
        </p:blipFill>
        <p:spPr>
          <a:xfrm>
            <a:off x="213362" y="6227581"/>
            <a:ext cx="922091" cy="496511"/>
          </a:xfrm>
          <a:prstGeom prst="rect">
            <a:avLst/>
          </a:prstGeom>
        </p:spPr>
      </p:pic>
    </p:spTree>
    <p:extLst>
      <p:ext uri="{BB962C8B-B14F-4D97-AF65-F5344CB8AC3E}">
        <p14:creationId xmlns:p14="http://schemas.microsoft.com/office/powerpoint/2010/main" val="1181574285"/>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2_Quote - Green Background">
    <p:bg>
      <p:bgPr>
        <a:solidFill>
          <a:schemeClr val="accent5"/>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00D746-F5B8-443C-B99D-EE83D84185EB}"/>
              </a:ext>
            </a:extLst>
          </p:cNvPr>
          <p:cNvSpPr>
            <a:spLocks noGrp="1"/>
          </p:cNvSpPr>
          <p:nvPr>
            <p:ph type="title" hasCustomPrompt="1"/>
          </p:nvPr>
        </p:nvSpPr>
        <p:spPr>
          <a:xfrm>
            <a:off x="838200" y="365125"/>
            <a:ext cx="10515600" cy="4922492"/>
          </a:xfrm>
          <a:prstGeom prst="rect">
            <a:avLst/>
          </a:prstGeom>
        </p:spPr>
        <p:txBody>
          <a:bodyPr anchor="b" anchorCtr="0">
            <a:normAutofit/>
          </a:bodyPr>
          <a:lstStyle>
            <a:lvl1pPr algn="r">
              <a:lnSpc>
                <a:spcPct val="100000"/>
              </a:lnSpc>
              <a:defRPr sz="4000" b="1">
                <a:solidFill>
                  <a:schemeClr val="tx1"/>
                </a:solidFill>
                <a:latin typeface="Roboto" panose="02000000000000000000" pitchFamily="2" charset="0"/>
                <a:ea typeface="Roboto" panose="02000000000000000000" pitchFamily="2" charset="0"/>
                <a:cs typeface="Roboto" panose="02000000000000000000" pitchFamily="2" charset="0"/>
              </a:defRPr>
            </a:lvl1pPr>
          </a:lstStyle>
          <a:p>
            <a:r>
              <a:rPr lang="en-US"/>
              <a:t>“Click to edit Master title style”</a:t>
            </a:r>
            <a:endParaRPr lang="en-GB"/>
          </a:p>
        </p:txBody>
      </p:sp>
      <p:sp>
        <p:nvSpPr>
          <p:cNvPr id="6" name="Text Placeholder 5">
            <a:extLst>
              <a:ext uri="{FF2B5EF4-FFF2-40B4-BE49-F238E27FC236}">
                <a16:creationId xmlns:a16="http://schemas.microsoft.com/office/drawing/2014/main" id="{74517E4F-66F1-411E-8E17-D27E066233C1}"/>
              </a:ext>
            </a:extLst>
          </p:cNvPr>
          <p:cNvSpPr>
            <a:spLocks noGrp="1"/>
          </p:cNvSpPr>
          <p:nvPr>
            <p:ph type="body" sz="quarter" idx="12" hasCustomPrompt="1"/>
          </p:nvPr>
        </p:nvSpPr>
        <p:spPr>
          <a:xfrm>
            <a:off x="7239000" y="5430838"/>
            <a:ext cx="4114800" cy="428625"/>
          </a:xfrm>
          <a:prstGeom prst="rect">
            <a:avLst/>
          </a:prstGeom>
        </p:spPr>
        <p:txBody>
          <a:bodyPr/>
          <a:lstStyle>
            <a:lvl1pPr marL="0" indent="0" algn="r">
              <a:buNone/>
              <a:defRPr sz="2000">
                <a:solidFill>
                  <a:schemeClr val="tx2"/>
                </a:solidFill>
                <a:latin typeface="Roboto" panose="02000000000000000000" pitchFamily="2" charset="0"/>
                <a:ea typeface="Roboto" panose="02000000000000000000" pitchFamily="2" charset="0"/>
                <a:cs typeface="Roboto" panose="02000000000000000000" pitchFamily="2" charset="0"/>
              </a:defRPr>
            </a:lvl1pPr>
            <a:lvl2pPr>
              <a:defRPr sz="1800"/>
            </a:lvl2pPr>
            <a:lvl3pPr>
              <a:defRPr sz="1600"/>
            </a:lvl3pPr>
            <a:lvl4pPr>
              <a:defRPr sz="1400"/>
            </a:lvl4pPr>
            <a:lvl5pPr>
              <a:defRPr sz="1400"/>
            </a:lvl5pPr>
          </a:lstStyle>
          <a:p>
            <a:pPr lvl="0"/>
            <a:r>
              <a:rPr lang="en-US"/>
              <a:t>Name of person quoted</a:t>
            </a:r>
          </a:p>
        </p:txBody>
      </p:sp>
      <p:sp>
        <p:nvSpPr>
          <p:cNvPr id="4" name="Footer Placeholder 3">
            <a:extLst>
              <a:ext uri="{FF2B5EF4-FFF2-40B4-BE49-F238E27FC236}">
                <a16:creationId xmlns:a16="http://schemas.microsoft.com/office/drawing/2014/main" id="{0C70AA11-74C5-4549-8756-CF65EFF7CCA5}"/>
              </a:ext>
            </a:extLst>
          </p:cNvPr>
          <p:cNvSpPr>
            <a:spLocks noGrp="1"/>
          </p:cNvSpPr>
          <p:nvPr>
            <p:ph type="ftr" sz="quarter" idx="11"/>
          </p:nvPr>
        </p:nvSpPr>
        <p:spPr/>
        <p:txBody>
          <a:bodyPr/>
          <a:lstStyle>
            <a:lvl1pPr>
              <a:defRPr>
                <a:solidFill>
                  <a:schemeClr val="tx2"/>
                </a:solidFill>
                <a:latin typeface="Roboto" panose="02000000000000000000" pitchFamily="2" charset="0"/>
                <a:ea typeface="Roboto" panose="02000000000000000000" pitchFamily="2" charset="0"/>
                <a:cs typeface="Roboto" panose="02000000000000000000" pitchFamily="2" charset="0"/>
              </a:defRPr>
            </a:lvl1pPr>
          </a:lstStyle>
          <a:p>
            <a:pPr algn="r"/>
            <a:r>
              <a:rPr lang="en-GB" err="1"/>
              <a:t>computingatschool.org.uk</a:t>
            </a:r>
            <a:endParaRPr lang="en-GB"/>
          </a:p>
        </p:txBody>
      </p:sp>
      <p:sp>
        <p:nvSpPr>
          <p:cNvPr id="3" name="Slide Number Placeholder 2">
            <a:extLst>
              <a:ext uri="{FF2B5EF4-FFF2-40B4-BE49-F238E27FC236}">
                <a16:creationId xmlns:a16="http://schemas.microsoft.com/office/drawing/2014/main" id="{D57587A6-0DDA-45AA-99A0-7C55359FE5EA}"/>
              </a:ext>
            </a:extLst>
          </p:cNvPr>
          <p:cNvSpPr>
            <a:spLocks noGrp="1"/>
          </p:cNvSpPr>
          <p:nvPr>
            <p:ph type="sldNum" sz="quarter" idx="10"/>
          </p:nvPr>
        </p:nvSpPr>
        <p:spPr/>
        <p:txBody>
          <a:bodyPr/>
          <a:lstStyle>
            <a:lvl1pPr>
              <a:defRPr>
                <a:solidFill>
                  <a:schemeClr val="tx2"/>
                </a:solidFill>
                <a:latin typeface="Roboto" panose="02000000000000000000" pitchFamily="2" charset="0"/>
                <a:ea typeface="Roboto" panose="02000000000000000000" pitchFamily="2" charset="0"/>
                <a:cs typeface="Roboto" panose="02000000000000000000" pitchFamily="2" charset="0"/>
              </a:defRPr>
            </a:lvl1pPr>
          </a:lstStyle>
          <a:p>
            <a:fld id="{CC1FAFA7-493E-49BA-8E70-4BF319AEABD7}" type="slidenum">
              <a:rPr lang="en-GB" smtClean="0"/>
              <a:pPr/>
              <a:t>‹#›</a:t>
            </a:fld>
            <a:endParaRPr lang="en-GB"/>
          </a:p>
        </p:txBody>
      </p:sp>
      <p:pic>
        <p:nvPicPr>
          <p:cNvPr id="7" name="Picture 6">
            <a:extLst>
              <a:ext uri="{FF2B5EF4-FFF2-40B4-BE49-F238E27FC236}">
                <a16:creationId xmlns:a16="http://schemas.microsoft.com/office/drawing/2014/main" id="{E223EF88-A98C-1B40-A1A6-35A41B444338}"/>
              </a:ext>
            </a:extLst>
          </p:cNvPr>
          <p:cNvPicPr>
            <a:picLocks noChangeAspect="1"/>
          </p:cNvPicPr>
          <p:nvPr userDrawn="1"/>
        </p:nvPicPr>
        <p:blipFill>
          <a:blip r:embed="rId2"/>
          <a:srcRect/>
          <a:stretch/>
        </p:blipFill>
        <p:spPr>
          <a:xfrm>
            <a:off x="213362" y="6227581"/>
            <a:ext cx="922091" cy="496511"/>
          </a:xfrm>
          <a:prstGeom prst="rect">
            <a:avLst/>
          </a:prstGeom>
        </p:spPr>
      </p:pic>
    </p:spTree>
    <p:extLst>
      <p:ext uri="{BB962C8B-B14F-4D97-AF65-F5344CB8AC3E}">
        <p14:creationId xmlns:p14="http://schemas.microsoft.com/office/powerpoint/2010/main" val="42902944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4_Main Title - Dark Blue 2">
    <p:bg>
      <p:bgPr>
        <a:solidFill>
          <a:schemeClr val="accent4"/>
        </a:solidFill>
        <a:effectLst/>
      </p:bgPr>
    </p:b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4C3AE7F6-0303-7B45-A875-0EDDF010A048}"/>
              </a:ext>
            </a:extLst>
          </p:cNvPr>
          <p:cNvPicPr>
            <a:picLocks noChangeAspect="1"/>
          </p:cNvPicPr>
          <p:nvPr userDrawn="1"/>
        </p:nvPicPr>
        <p:blipFill>
          <a:blip r:embed="rId2"/>
          <a:srcRect/>
          <a:stretch/>
        </p:blipFill>
        <p:spPr>
          <a:xfrm>
            <a:off x="1" y="-3313"/>
            <a:ext cx="12191999" cy="6864626"/>
          </a:xfrm>
          <a:prstGeom prst="rect">
            <a:avLst/>
          </a:prstGeom>
        </p:spPr>
      </p:pic>
      <p:sp>
        <p:nvSpPr>
          <p:cNvPr id="8" name="Text Placeholder 2">
            <a:extLst>
              <a:ext uri="{FF2B5EF4-FFF2-40B4-BE49-F238E27FC236}">
                <a16:creationId xmlns:a16="http://schemas.microsoft.com/office/drawing/2014/main" id="{BE2005F2-5A02-4225-80C0-6D1908FD9FCB}"/>
              </a:ext>
            </a:extLst>
          </p:cNvPr>
          <p:cNvSpPr>
            <a:spLocks noGrp="1"/>
          </p:cNvSpPr>
          <p:nvPr>
            <p:ph type="body" sz="quarter" idx="12" hasCustomPrompt="1"/>
          </p:nvPr>
        </p:nvSpPr>
        <p:spPr>
          <a:xfrm>
            <a:off x="7157921" y="5776913"/>
            <a:ext cx="3467713" cy="738187"/>
          </a:xfrm>
          <a:prstGeom prst="rect">
            <a:avLst/>
          </a:prstGeom>
        </p:spPr>
        <p:txBody>
          <a:bodyPr/>
          <a:lstStyle>
            <a:lvl1pPr algn="r">
              <a:lnSpc>
                <a:spcPct val="100000"/>
              </a:lnSpc>
              <a:defRPr sz="1400">
                <a:solidFill>
                  <a:schemeClr val="tx2"/>
                </a:solidFill>
                <a:latin typeface="Roboto" panose="02000000000000000000" pitchFamily="2" charset="0"/>
                <a:ea typeface="Roboto" panose="02000000000000000000" pitchFamily="2" charset="0"/>
                <a:cs typeface="Roboto" panose="02000000000000000000" pitchFamily="2" charset="0"/>
              </a:defRPr>
            </a:lvl1pPr>
            <a:lvl2pPr>
              <a:defRPr sz="1400">
                <a:solidFill>
                  <a:schemeClr val="bg1"/>
                </a:solidFill>
              </a:defRPr>
            </a:lvl2pPr>
            <a:lvl3pPr>
              <a:defRPr sz="1200">
                <a:solidFill>
                  <a:schemeClr val="bg1"/>
                </a:solidFill>
              </a:defRPr>
            </a:lvl3pPr>
            <a:lvl4pPr>
              <a:defRPr sz="1100">
                <a:solidFill>
                  <a:schemeClr val="bg1"/>
                </a:solidFill>
              </a:defRPr>
            </a:lvl4pPr>
            <a:lvl5pPr>
              <a:defRPr sz="1100">
                <a:solidFill>
                  <a:schemeClr val="bg1"/>
                </a:solidFill>
              </a:defRPr>
            </a:lvl5pPr>
          </a:lstStyle>
          <a:p>
            <a:pPr lvl="0"/>
            <a:r>
              <a:rPr lang="en-GB"/>
              <a:t>Presenter name</a:t>
            </a:r>
            <a:br>
              <a:rPr lang="en-GB"/>
            </a:br>
            <a:r>
              <a:rPr lang="en-GB"/>
              <a:t>Job title</a:t>
            </a:r>
          </a:p>
        </p:txBody>
      </p:sp>
      <p:sp>
        <p:nvSpPr>
          <p:cNvPr id="12" name="Text Placeholder 7">
            <a:extLst>
              <a:ext uri="{FF2B5EF4-FFF2-40B4-BE49-F238E27FC236}">
                <a16:creationId xmlns:a16="http://schemas.microsoft.com/office/drawing/2014/main" id="{A28976DC-F078-3D48-891B-A044A22E0A24}"/>
              </a:ext>
            </a:extLst>
          </p:cNvPr>
          <p:cNvSpPr>
            <a:spLocks noGrp="1"/>
          </p:cNvSpPr>
          <p:nvPr>
            <p:ph type="body" sz="quarter" idx="10" hasCustomPrompt="1"/>
          </p:nvPr>
        </p:nvSpPr>
        <p:spPr>
          <a:xfrm>
            <a:off x="855477" y="2147941"/>
            <a:ext cx="8277307" cy="1816745"/>
          </a:xfrm>
          <a:prstGeom prst="rect">
            <a:avLst/>
          </a:prstGeom>
        </p:spPr>
        <p:txBody>
          <a:bodyPr/>
          <a:lstStyle>
            <a:lvl1pPr marL="0" indent="0">
              <a:lnSpc>
                <a:spcPct val="100000"/>
              </a:lnSpc>
              <a:buNone/>
              <a:defRPr sz="4800" b="1" cap="none" baseline="0">
                <a:solidFill>
                  <a:schemeClr val="tx1"/>
                </a:solidFill>
                <a:latin typeface="Roboto" panose="02000000000000000000" pitchFamily="2" charset="0"/>
                <a:ea typeface="Roboto" panose="02000000000000000000" pitchFamily="2" charset="0"/>
                <a:cs typeface="Roboto" panose="02000000000000000000" pitchFamily="2" charset="0"/>
              </a:defRPr>
            </a:lvl1pPr>
            <a:lvl2pPr>
              <a:defRPr sz="2800"/>
            </a:lvl2pPr>
            <a:lvl3pPr>
              <a:defRPr sz="2400"/>
            </a:lvl3pPr>
            <a:lvl4pPr>
              <a:defRPr sz="2000"/>
            </a:lvl4pPr>
            <a:lvl5pPr>
              <a:defRPr sz="2000"/>
            </a:lvl5pPr>
          </a:lstStyle>
          <a:p>
            <a:pPr lvl="0"/>
            <a:r>
              <a:rPr lang="en-US"/>
              <a:t>Title of the presentation</a:t>
            </a:r>
          </a:p>
        </p:txBody>
      </p:sp>
      <p:sp>
        <p:nvSpPr>
          <p:cNvPr id="13" name="Text Placeholder 9">
            <a:extLst>
              <a:ext uri="{FF2B5EF4-FFF2-40B4-BE49-F238E27FC236}">
                <a16:creationId xmlns:a16="http://schemas.microsoft.com/office/drawing/2014/main" id="{4957C5FF-983B-A144-95DA-70FD97406EA9}"/>
              </a:ext>
            </a:extLst>
          </p:cNvPr>
          <p:cNvSpPr>
            <a:spLocks noGrp="1"/>
          </p:cNvSpPr>
          <p:nvPr>
            <p:ph type="body" sz="quarter" idx="11" hasCustomPrompt="1"/>
          </p:nvPr>
        </p:nvSpPr>
        <p:spPr>
          <a:xfrm>
            <a:off x="855477" y="4192125"/>
            <a:ext cx="8277307" cy="1103444"/>
          </a:xfrm>
          <a:prstGeom prst="rect">
            <a:avLst/>
          </a:prstGeom>
        </p:spPr>
        <p:txBody>
          <a:bodyPr/>
          <a:lstStyle>
            <a:lvl1pPr marL="0" indent="0">
              <a:buNone/>
              <a:defRPr>
                <a:solidFill>
                  <a:schemeClr val="tx2"/>
                </a:solidFill>
                <a:latin typeface="Roboto" panose="02000000000000000000" pitchFamily="2" charset="0"/>
                <a:ea typeface="Roboto" panose="02000000000000000000" pitchFamily="2" charset="0"/>
                <a:cs typeface="Roboto" panose="02000000000000000000" pitchFamily="2" charset="0"/>
              </a:defRPr>
            </a:lvl1pPr>
          </a:lstStyle>
          <a:p>
            <a:pPr lvl="0"/>
            <a:r>
              <a:rPr lang="en-GB"/>
              <a:t>Sub-title if required</a:t>
            </a:r>
          </a:p>
        </p:txBody>
      </p:sp>
      <p:pic>
        <p:nvPicPr>
          <p:cNvPr id="9" name="Picture 8">
            <a:extLst>
              <a:ext uri="{FF2B5EF4-FFF2-40B4-BE49-F238E27FC236}">
                <a16:creationId xmlns:a16="http://schemas.microsoft.com/office/drawing/2014/main" id="{AD4AE293-F9DB-204C-9A87-EE943D66FA7F}"/>
              </a:ext>
            </a:extLst>
          </p:cNvPr>
          <p:cNvPicPr>
            <a:picLocks noChangeAspect="1"/>
          </p:cNvPicPr>
          <p:nvPr userDrawn="1"/>
        </p:nvPicPr>
        <p:blipFill>
          <a:blip r:embed="rId3"/>
          <a:srcRect/>
          <a:stretch/>
        </p:blipFill>
        <p:spPr>
          <a:xfrm>
            <a:off x="855478" y="476792"/>
            <a:ext cx="2566333" cy="626371"/>
          </a:xfrm>
          <a:prstGeom prst="rect">
            <a:avLst/>
          </a:prstGeom>
        </p:spPr>
      </p:pic>
    </p:spTree>
    <p:extLst>
      <p:ext uri="{BB962C8B-B14F-4D97-AF65-F5344CB8AC3E}">
        <p14:creationId xmlns:p14="http://schemas.microsoft.com/office/powerpoint/2010/main" val="158920931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_Main Title - Dark Blue 2">
    <p:bg>
      <p:bgPr>
        <a:solidFill>
          <a:schemeClr val="accent5"/>
        </a:solidFill>
        <a:effectLst/>
      </p:bgPr>
    </p:b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4C3AE7F6-0303-7B45-A875-0EDDF010A048}"/>
              </a:ext>
            </a:extLst>
          </p:cNvPr>
          <p:cNvPicPr>
            <a:picLocks noChangeAspect="1"/>
          </p:cNvPicPr>
          <p:nvPr userDrawn="1"/>
        </p:nvPicPr>
        <p:blipFill>
          <a:blip r:embed="rId2"/>
          <a:srcRect/>
          <a:stretch/>
        </p:blipFill>
        <p:spPr>
          <a:xfrm>
            <a:off x="1" y="-3313"/>
            <a:ext cx="12191999" cy="6864626"/>
          </a:xfrm>
          <a:prstGeom prst="rect">
            <a:avLst/>
          </a:prstGeom>
        </p:spPr>
      </p:pic>
      <p:sp>
        <p:nvSpPr>
          <p:cNvPr id="8" name="Text Placeholder 2">
            <a:extLst>
              <a:ext uri="{FF2B5EF4-FFF2-40B4-BE49-F238E27FC236}">
                <a16:creationId xmlns:a16="http://schemas.microsoft.com/office/drawing/2014/main" id="{BE2005F2-5A02-4225-80C0-6D1908FD9FCB}"/>
              </a:ext>
            </a:extLst>
          </p:cNvPr>
          <p:cNvSpPr>
            <a:spLocks noGrp="1"/>
          </p:cNvSpPr>
          <p:nvPr>
            <p:ph type="body" sz="quarter" idx="12" hasCustomPrompt="1"/>
          </p:nvPr>
        </p:nvSpPr>
        <p:spPr>
          <a:xfrm>
            <a:off x="7157921" y="5776913"/>
            <a:ext cx="3467713" cy="738187"/>
          </a:xfrm>
          <a:prstGeom prst="rect">
            <a:avLst/>
          </a:prstGeom>
        </p:spPr>
        <p:txBody>
          <a:bodyPr/>
          <a:lstStyle>
            <a:lvl1pPr algn="r">
              <a:lnSpc>
                <a:spcPct val="100000"/>
              </a:lnSpc>
              <a:defRPr sz="1400">
                <a:solidFill>
                  <a:schemeClr val="tx2"/>
                </a:solidFill>
                <a:latin typeface="Roboto" panose="02000000000000000000" pitchFamily="2" charset="0"/>
                <a:ea typeface="Roboto" panose="02000000000000000000" pitchFamily="2" charset="0"/>
                <a:cs typeface="Roboto" panose="02000000000000000000" pitchFamily="2" charset="0"/>
              </a:defRPr>
            </a:lvl1pPr>
            <a:lvl2pPr>
              <a:defRPr sz="1400">
                <a:solidFill>
                  <a:schemeClr val="bg1"/>
                </a:solidFill>
              </a:defRPr>
            </a:lvl2pPr>
            <a:lvl3pPr>
              <a:defRPr sz="1200">
                <a:solidFill>
                  <a:schemeClr val="bg1"/>
                </a:solidFill>
              </a:defRPr>
            </a:lvl3pPr>
            <a:lvl4pPr>
              <a:defRPr sz="1100">
                <a:solidFill>
                  <a:schemeClr val="bg1"/>
                </a:solidFill>
              </a:defRPr>
            </a:lvl4pPr>
            <a:lvl5pPr>
              <a:defRPr sz="1100">
                <a:solidFill>
                  <a:schemeClr val="bg1"/>
                </a:solidFill>
              </a:defRPr>
            </a:lvl5pPr>
          </a:lstStyle>
          <a:p>
            <a:pPr lvl="0"/>
            <a:r>
              <a:rPr lang="en-GB"/>
              <a:t>Presenter name</a:t>
            </a:r>
            <a:br>
              <a:rPr lang="en-GB"/>
            </a:br>
            <a:r>
              <a:rPr lang="en-GB"/>
              <a:t>Job title</a:t>
            </a:r>
          </a:p>
        </p:txBody>
      </p:sp>
      <p:sp>
        <p:nvSpPr>
          <p:cNvPr id="12" name="Text Placeholder 7">
            <a:extLst>
              <a:ext uri="{FF2B5EF4-FFF2-40B4-BE49-F238E27FC236}">
                <a16:creationId xmlns:a16="http://schemas.microsoft.com/office/drawing/2014/main" id="{A28976DC-F078-3D48-891B-A044A22E0A24}"/>
              </a:ext>
            </a:extLst>
          </p:cNvPr>
          <p:cNvSpPr>
            <a:spLocks noGrp="1"/>
          </p:cNvSpPr>
          <p:nvPr>
            <p:ph type="body" sz="quarter" idx="10" hasCustomPrompt="1"/>
          </p:nvPr>
        </p:nvSpPr>
        <p:spPr>
          <a:xfrm>
            <a:off x="855477" y="2147941"/>
            <a:ext cx="8277307" cy="1816745"/>
          </a:xfrm>
          <a:prstGeom prst="rect">
            <a:avLst/>
          </a:prstGeom>
        </p:spPr>
        <p:txBody>
          <a:bodyPr/>
          <a:lstStyle>
            <a:lvl1pPr marL="0" indent="0">
              <a:lnSpc>
                <a:spcPct val="100000"/>
              </a:lnSpc>
              <a:buNone/>
              <a:defRPr sz="4800" b="1" cap="none" baseline="0">
                <a:solidFill>
                  <a:schemeClr val="tx1"/>
                </a:solidFill>
                <a:latin typeface="Roboto" panose="02000000000000000000" pitchFamily="2" charset="0"/>
                <a:ea typeface="Roboto" panose="02000000000000000000" pitchFamily="2" charset="0"/>
                <a:cs typeface="Roboto" panose="02000000000000000000" pitchFamily="2" charset="0"/>
              </a:defRPr>
            </a:lvl1pPr>
            <a:lvl2pPr>
              <a:defRPr sz="2800"/>
            </a:lvl2pPr>
            <a:lvl3pPr>
              <a:defRPr sz="2400"/>
            </a:lvl3pPr>
            <a:lvl4pPr>
              <a:defRPr sz="2000"/>
            </a:lvl4pPr>
            <a:lvl5pPr>
              <a:defRPr sz="2000"/>
            </a:lvl5pPr>
          </a:lstStyle>
          <a:p>
            <a:pPr lvl="0"/>
            <a:r>
              <a:rPr lang="en-US"/>
              <a:t>Title of the presentation</a:t>
            </a:r>
          </a:p>
        </p:txBody>
      </p:sp>
      <p:sp>
        <p:nvSpPr>
          <p:cNvPr id="13" name="Text Placeholder 9">
            <a:extLst>
              <a:ext uri="{FF2B5EF4-FFF2-40B4-BE49-F238E27FC236}">
                <a16:creationId xmlns:a16="http://schemas.microsoft.com/office/drawing/2014/main" id="{4957C5FF-983B-A144-95DA-70FD97406EA9}"/>
              </a:ext>
            </a:extLst>
          </p:cNvPr>
          <p:cNvSpPr>
            <a:spLocks noGrp="1"/>
          </p:cNvSpPr>
          <p:nvPr>
            <p:ph type="body" sz="quarter" idx="11" hasCustomPrompt="1"/>
          </p:nvPr>
        </p:nvSpPr>
        <p:spPr>
          <a:xfrm>
            <a:off x="855477" y="4192125"/>
            <a:ext cx="8277307" cy="1103444"/>
          </a:xfrm>
          <a:prstGeom prst="rect">
            <a:avLst/>
          </a:prstGeom>
        </p:spPr>
        <p:txBody>
          <a:bodyPr/>
          <a:lstStyle>
            <a:lvl1pPr marL="0" indent="0">
              <a:buNone/>
              <a:defRPr>
                <a:solidFill>
                  <a:schemeClr val="tx2"/>
                </a:solidFill>
                <a:latin typeface="Roboto" panose="02000000000000000000" pitchFamily="2" charset="0"/>
                <a:ea typeface="Roboto" panose="02000000000000000000" pitchFamily="2" charset="0"/>
                <a:cs typeface="Roboto" panose="02000000000000000000" pitchFamily="2" charset="0"/>
              </a:defRPr>
            </a:lvl1pPr>
          </a:lstStyle>
          <a:p>
            <a:pPr lvl="0"/>
            <a:r>
              <a:rPr lang="en-GB"/>
              <a:t>Sub-title if required</a:t>
            </a:r>
          </a:p>
        </p:txBody>
      </p:sp>
      <p:pic>
        <p:nvPicPr>
          <p:cNvPr id="7" name="Picture 6">
            <a:extLst>
              <a:ext uri="{FF2B5EF4-FFF2-40B4-BE49-F238E27FC236}">
                <a16:creationId xmlns:a16="http://schemas.microsoft.com/office/drawing/2014/main" id="{3445D357-F365-CF43-9C1F-CBE925FD3BE1}"/>
              </a:ext>
            </a:extLst>
          </p:cNvPr>
          <p:cNvPicPr>
            <a:picLocks noChangeAspect="1"/>
          </p:cNvPicPr>
          <p:nvPr userDrawn="1"/>
        </p:nvPicPr>
        <p:blipFill>
          <a:blip r:embed="rId3"/>
          <a:srcRect/>
          <a:stretch/>
        </p:blipFill>
        <p:spPr>
          <a:xfrm>
            <a:off x="855478" y="476792"/>
            <a:ext cx="2566333" cy="626371"/>
          </a:xfrm>
          <a:prstGeom prst="rect">
            <a:avLst/>
          </a:prstGeom>
        </p:spPr>
      </p:pic>
    </p:spTree>
    <p:extLst>
      <p:ext uri="{BB962C8B-B14F-4D97-AF65-F5344CB8AC3E}">
        <p14:creationId xmlns:p14="http://schemas.microsoft.com/office/powerpoint/2010/main" val="199683519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Main Title - White">
    <p:bg>
      <p:bgPr>
        <a:solidFill>
          <a:schemeClr val="bg1"/>
        </a:solidFill>
        <a:effectLst/>
      </p:bgPr>
    </p:bg>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62E69212-8833-C24E-8835-86EA589FB6E7}"/>
              </a:ext>
            </a:extLst>
          </p:cNvPr>
          <p:cNvPicPr>
            <a:picLocks noChangeAspect="1"/>
          </p:cNvPicPr>
          <p:nvPr userDrawn="1"/>
        </p:nvPicPr>
        <p:blipFill>
          <a:blip r:embed="rId2"/>
          <a:srcRect/>
          <a:stretch/>
        </p:blipFill>
        <p:spPr>
          <a:xfrm>
            <a:off x="1" y="-3313"/>
            <a:ext cx="12191999" cy="6864626"/>
          </a:xfrm>
          <a:prstGeom prst="rect">
            <a:avLst/>
          </a:prstGeom>
        </p:spPr>
      </p:pic>
      <p:sp>
        <p:nvSpPr>
          <p:cNvPr id="7" name="Text Placeholder 7">
            <a:extLst>
              <a:ext uri="{FF2B5EF4-FFF2-40B4-BE49-F238E27FC236}">
                <a16:creationId xmlns:a16="http://schemas.microsoft.com/office/drawing/2014/main" id="{2CBD5D66-CC42-453C-BEB1-9C021147DD1F}"/>
              </a:ext>
            </a:extLst>
          </p:cNvPr>
          <p:cNvSpPr>
            <a:spLocks noGrp="1"/>
          </p:cNvSpPr>
          <p:nvPr>
            <p:ph type="body" sz="quarter" idx="10" hasCustomPrompt="1"/>
          </p:nvPr>
        </p:nvSpPr>
        <p:spPr>
          <a:xfrm>
            <a:off x="855477" y="2147941"/>
            <a:ext cx="8277307" cy="1816745"/>
          </a:xfrm>
          <a:prstGeom prst="rect">
            <a:avLst/>
          </a:prstGeom>
        </p:spPr>
        <p:txBody>
          <a:bodyPr/>
          <a:lstStyle>
            <a:lvl1pPr marL="0" indent="0">
              <a:lnSpc>
                <a:spcPct val="100000"/>
              </a:lnSpc>
              <a:buNone/>
              <a:defRPr sz="4800" b="1" cap="none" baseline="0">
                <a:solidFill>
                  <a:schemeClr val="tx1"/>
                </a:solidFill>
                <a:latin typeface="Roboto" panose="02000000000000000000" pitchFamily="2" charset="0"/>
                <a:ea typeface="Roboto" panose="02000000000000000000" pitchFamily="2" charset="0"/>
                <a:cs typeface="Roboto" panose="02000000000000000000" pitchFamily="2" charset="0"/>
              </a:defRPr>
            </a:lvl1pPr>
            <a:lvl2pPr>
              <a:defRPr sz="2800"/>
            </a:lvl2pPr>
            <a:lvl3pPr>
              <a:defRPr sz="2400"/>
            </a:lvl3pPr>
            <a:lvl4pPr>
              <a:defRPr sz="2000"/>
            </a:lvl4pPr>
            <a:lvl5pPr>
              <a:defRPr sz="2000"/>
            </a:lvl5pPr>
          </a:lstStyle>
          <a:p>
            <a:pPr lvl="0"/>
            <a:r>
              <a:rPr lang="en-US"/>
              <a:t>Title of the presentation</a:t>
            </a:r>
          </a:p>
        </p:txBody>
      </p:sp>
      <p:sp>
        <p:nvSpPr>
          <p:cNvPr id="9" name="Text Placeholder 9">
            <a:extLst>
              <a:ext uri="{FF2B5EF4-FFF2-40B4-BE49-F238E27FC236}">
                <a16:creationId xmlns:a16="http://schemas.microsoft.com/office/drawing/2014/main" id="{5F618543-AA71-4935-9536-42DEF777E38F}"/>
              </a:ext>
            </a:extLst>
          </p:cNvPr>
          <p:cNvSpPr>
            <a:spLocks noGrp="1"/>
          </p:cNvSpPr>
          <p:nvPr>
            <p:ph type="body" sz="quarter" idx="11" hasCustomPrompt="1"/>
          </p:nvPr>
        </p:nvSpPr>
        <p:spPr>
          <a:xfrm>
            <a:off x="855477" y="4192125"/>
            <a:ext cx="8277307" cy="1103444"/>
          </a:xfrm>
          <a:prstGeom prst="rect">
            <a:avLst/>
          </a:prstGeom>
        </p:spPr>
        <p:txBody>
          <a:bodyPr/>
          <a:lstStyle>
            <a:lvl1pPr marL="0" indent="0">
              <a:buNone/>
              <a:defRPr>
                <a:solidFill>
                  <a:schemeClr val="tx2"/>
                </a:solidFill>
                <a:latin typeface="Roboto" panose="02000000000000000000" pitchFamily="2" charset="0"/>
                <a:ea typeface="Roboto" panose="02000000000000000000" pitchFamily="2" charset="0"/>
                <a:cs typeface="Roboto" panose="02000000000000000000" pitchFamily="2" charset="0"/>
              </a:defRPr>
            </a:lvl1pPr>
          </a:lstStyle>
          <a:p>
            <a:pPr lvl="0"/>
            <a:r>
              <a:rPr lang="en-GB"/>
              <a:t>Sub-title if required</a:t>
            </a:r>
          </a:p>
        </p:txBody>
      </p:sp>
      <p:sp>
        <p:nvSpPr>
          <p:cNvPr id="12" name="Text Placeholder 2">
            <a:extLst>
              <a:ext uri="{FF2B5EF4-FFF2-40B4-BE49-F238E27FC236}">
                <a16:creationId xmlns:a16="http://schemas.microsoft.com/office/drawing/2014/main" id="{3CDA6C83-94DA-EB4A-A877-487B61215702}"/>
              </a:ext>
            </a:extLst>
          </p:cNvPr>
          <p:cNvSpPr>
            <a:spLocks noGrp="1"/>
          </p:cNvSpPr>
          <p:nvPr>
            <p:ph type="body" sz="quarter" idx="12" hasCustomPrompt="1"/>
          </p:nvPr>
        </p:nvSpPr>
        <p:spPr>
          <a:xfrm>
            <a:off x="7157921" y="5776913"/>
            <a:ext cx="3467713" cy="738187"/>
          </a:xfrm>
          <a:prstGeom prst="rect">
            <a:avLst/>
          </a:prstGeom>
        </p:spPr>
        <p:txBody>
          <a:bodyPr/>
          <a:lstStyle>
            <a:lvl1pPr algn="r">
              <a:lnSpc>
                <a:spcPct val="100000"/>
              </a:lnSpc>
              <a:defRPr sz="1400">
                <a:solidFill>
                  <a:schemeClr val="tx2"/>
                </a:solidFill>
                <a:latin typeface="Roboto" panose="02000000000000000000" pitchFamily="2" charset="0"/>
                <a:ea typeface="Roboto" panose="02000000000000000000" pitchFamily="2" charset="0"/>
                <a:cs typeface="Roboto" panose="02000000000000000000" pitchFamily="2" charset="0"/>
              </a:defRPr>
            </a:lvl1pPr>
            <a:lvl2pPr>
              <a:defRPr sz="1400">
                <a:solidFill>
                  <a:schemeClr val="bg1"/>
                </a:solidFill>
              </a:defRPr>
            </a:lvl2pPr>
            <a:lvl3pPr>
              <a:defRPr sz="1200">
                <a:solidFill>
                  <a:schemeClr val="bg1"/>
                </a:solidFill>
              </a:defRPr>
            </a:lvl3pPr>
            <a:lvl4pPr>
              <a:defRPr sz="1100">
                <a:solidFill>
                  <a:schemeClr val="bg1"/>
                </a:solidFill>
              </a:defRPr>
            </a:lvl4pPr>
            <a:lvl5pPr>
              <a:defRPr sz="1100">
                <a:solidFill>
                  <a:schemeClr val="bg1"/>
                </a:solidFill>
              </a:defRPr>
            </a:lvl5pPr>
          </a:lstStyle>
          <a:p>
            <a:pPr lvl="0"/>
            <a:r>
              <a:rPr lang="en-GB"/>
              <a:t>Presenter name</a:t>
            </a:r>
            <a:br>
              <a:rPr lang="en-GB"/>
            </a:br>
            <a:r>
              <a:rPr lang="en-GB"/>
              <a:t>Job title</a:t>
            </a:r>
          </a:p>
        </p:txBody>
      </p:sp>
      <p:pic>
        <p:nvPicPr>
          <p:cNvPr id="8" name="Picture 7">
            <a:extLst>
              <a:ext uri="{FF2B5EF4-FFF2-40B4-BE49-F238E27FC236}">
                <a16:creationId xmlns:a16="http://schemas.microsoft.com/office/drawing/2014/main" id="{CB1B4A2B-8ACD-074D-8DC9-1964BCB5CCE4}"/>
              </a:ext>
            </a:extLst>
          </p:cNvPr>
          <p:cNvPicPr>
            <a:picLocks noChangeAspect="1"/>
          </p:cNvPicPr>
          <p:nvPr userDrawn="1"/>
        </p:nvPicPr>
        <p:blipFill>
          <a:blip r:embed="rId3"/>
          <a:srcRect/>
          <a:stretch/>
        </p:blipFill>
        <p:spPr>
          <a:xfrm>
            <a:off x="855479" y="476792"/>
            <a:ext cx="2566331" cy="626370"/>
          </a:xfrm>
          <a:prstGeom prst="rect">
            <a:avLst/>
          </a:prstGeom>
        </p:spPr>
      </p:pic>
    </p:spTree>
    <p:extLst>
      <p:ext uri="{BB962C8B-B14F-4D97-AF65-F5344CB8AC3E}">
        <p14:creationId xmlns:p14="http://schemas.microsoft.com/office/powerpoint/2010/main" val="394057362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One Column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96AF80-E7AB-4C96-9ED9-5A0E1A490790}"/>
              </a:ext>
            </a:extLst>
          </p:cNvPr>
          <p:cNvSpPr>
            <a:spLocks noGrp="1"/>
          </p:cNvSpPr>
          <p:nvPr>
            <p:ph type="title"/>
          </p:nvPr>
        </p:nvSpPr>
        <p:spPr>
          <a:xfrm>
            <a:off x="838200" y="365126"/>
            <a:ext cx="10515600" cy="593418"/>
          </a:xfrm>
          <a:prstGeom prst="rect">
            <a:avLst/>
          </a:prstGeom>
        </p:spPr>
        <p:txBody>
          <a:bodyPr/>
          <a:lstStyle>
            <a:lvl1pPr>
              <a:defRPr sz="3600" b="1">
                <a:solidFill>
                  <a:schemeClr val="tx1"/>
                </a:solidFill>
                <a:latin typeface="Roboto" panose="02000000000000000000" pitchFamily="2" charset="0"/>
                <a:ea typeface="Roboto" panose="02000000000000000000" pitchFamily="2" charset="0"/>
                <a:cs typeface="Roboto" panose="02000000000000000000" pitchFamily="2" charset="0"/>
              </a:defRPr>
            </a:lvl1pPr>
          </a:lstStyle>
          <a:p>
            <a:r>
              <a:rPr lang="en-US"/>
              <a:t>Click to edit Master title style</a:t>
            </a:r>
            <a:endParaRPr lang="en-GB"/>
          </a:p>
        </p:txBody>
      </p:sp>
      <p:sp>
        <p:nvSpPr>
          <p:cNvPr id="3" name="Slide Number Placeholder 2">
            <a:extLst>
              <a:ext uri="{FF2B5EF4-FFF2-40B4-BE49-F238E27FC236}">
                <a16:creationId xmlns:a16="http://schemas.microsoft.com/office/drawing/2014/main" id="{3B73EC17-E048-41D1-84F6-1E6729F8C69F}"/>
              </a:ext>
            </a:extLst>
          </p:cNvPr>
          <p:cNvSpPr>
            <a:spLocks noGrp="1"/>
          </p:cNvSpPr>
          <p:nvPr>
            <p:ph type="sldNum" sz="quarter" idx="10"/>
          </p:nvPr>
        </p:nvSpPr>
        <p:spPr/>
        <p:txBody>
          <a:bodyPr/>
          <a:lstStyle>
            <a:lvl1pPr>
              <a:defRPr>
                <a:solidFill>
                  <a:schemeClr val="tx2"/>
                </a:solidFill>
                <a:latin typeface="Roboto" panose="02000000000000000000" pitchFamily="2" charset="0"/>
                <a:ea typeface="Roboto" panose="02000000000000000000" pitchFamily="2" charset="0"/>
                <a:cs typeface="Roboto" panose="02000000000000000000" pitchFamily="2" charset="0"/>
              </a:defRPr>
            </a:lvl1pPr>
          </a:lstStyle>
          <a:p>
            <a:fld id="{CC1FAFA7-493E-49BA-8E70-4BF319AEABD7}" type="slidenum">
              <a:rPr lang="en-GB" smtClean="0"/>
              <a:pPr/>
              <a:t>‹#›</a:t>
            </a:fld>
            <a:endParaRPr lang="en-GB"/>
          </a:p>
        </p:txBody>
      </p:sp>
      <p:sp>
        <p:nvSpPr>
          <p:cNvPr id="4" name="Footer Placeholder 3">
            <a:extLst>
              <a:ext uri="{FF2B5EF4-FFF2-40B4-BE49-F238E27FC236}">
                <a16:creationId xmlns:a16="http://schemas.microsoft.com/office/drawing/2014/main" id="{D8E48BBA-2F08-487F-B2E4-7900BAC7A325}"/>
              </a:ext>
            </a:extLst>
          </p:cNvPr>
          <p:cNvSpPr>
            <a:spLocks noGrp="1"/>
          </p:cNvSpPr>
          <p:nvPr>
            <p:ph type="ftr" sz="quarter" idx="11"/>
          </p:nvPr>
        </p:nvSpPr>
        <p:spPr/>
        <p:txBody>
          <a:bodyPr/>
          <a:lstStyle>
            <a:lvl1pPr>
              <a:defRPr>
                <a:solidFill>
                  <a:schemeClr val="tx2"/>
                </a:solidFill>
                <a:latin typeface="Roboto" panose="02000000000000000000" pitchFamily="2" charset="0"/>
                <a:ea typeface="Roboto" panose="02000000000000000000" pitchFamily="2" charset="0"/>
                <a:cs typeface="Roboto" panose="02000000000000000000" pitchFamily="2" charset="0"/>
              </a:defRPr>
            </a:lvl1pPr>
          </a:lstStyle>
          <a:p>
            <a:pPr algn="r"/>
            <a:r>
              <a:rPr lang="en-GB" err="1"/>
              <a:t>computingatschool.org.uk</a:t>
            </a:r>
            <a:endParaRPr lang="en-GB"/>
          </a:p>
        </p:txBody>
      </p:sp>
      <p:sp>
        <p:nvSpPr>
          <p:cNvPr id="6" name="Content Placeholder 5">
            <a:extLst>
              <a:ext uri="{FF2B5EF4-FFF2-40B4-BE49-F238E27FC236}">
                <a16:creationId xmlns:a16="http://schemas.microsoft.com/office/drawing/2014/main" id="{3A3123B5-0AD7-4F59-85F0-73E423FC4B33}"/>
              </a:ext>
            </a:extLst>
          </p:cNvPr>
          <p:cNvSpPr>
            <a:spLocks noGrp="1"/>
          </p:cNvSpPr>
          <p:nvPr>
            <p:ph sz="quarter" idx="12"/>
          </p:nvPr>
        </p:nvSpPr>
        <p:spPr>
          <a:xfrm>
            <a:off x="838200" y="1280160"/>
            <a:ext cx="10515600" cy="4768215"/>
          </a:xfrm>
          <a:prstGeom prst="rect">
            <a:avLst/>
          </a:prstGeom>
        </p:spPr>
        <p:txBody>
          <a:bodyPr>
            <a:normAutofit/>
          </a:bodyPr>
          <a:lstStyle>
            <a:lvl1pPr marL="228600" indent="-228600">
              <a:lnSpc>
                <a:spcPct val="100000"/>
              </a:lnSpc>
              <a:buClr>
                <a:schemeClr val="tx1"/>
              </a:buClr>
              <a:buFont typeface="Wingdings" panose="05000000000000000000" pitchFamily="2" charset="2"/>
              <a:buChar char="§"/>
              <a:defRPr sz="1800">
                <a:solidFill>
                  <a:srgbClr val="151615"/>
                </a:solidFill>
                <a:latin typeface="Roboto" panose="02000000000000000000" pitchFamily="2" charset="0"/>
                <a:ea typeface="Roboto" panose="02000000000000000000" pitchFamily="2" charset="0"/>
                <a:cs typeface="Roboto" panose="02000000000000000000" pitchFamily="2" charset="0"/>
              </a:defRPr>
            </a:lvl1pPr>
            <a:lvl2pPr marL="685800" indent="-228600">
              <a:lnSpc>
                <a:spcPct val="100000"/>
              </a:lnSpc>
              <a:buClr>
                <a:schemeClr val="tx1"/>
              </a:buClr>
              <a:buFont typeface="Wingdings" panose="05000000000000000000" pitchFamily="2" charset="2"/>
              <a:buChar char="§"/>
              <a:defRPr sz="1600">
                <a:solidFill>
                  <a:srgbClr val="151615"/>
                </a:solidFill>
                <a:latin typeface="Roboto" panose="02000000000000000000" pitchFamily="2" charset="0"/>
                <a:ea typeface="Roboto" panose="02000000000000000000" pitchFamily="2" charset="0"/>
                <a:cs typeface="Roboto" panose="02000000000000000000" pitchFamily="2" charset="0"/>
              </a:defRPr>
            </a:lvl2pPr>
            <a:lvl3pPr marL="1143000" indent="-228600">
              <a:lnSpc>
                <a:spcPct val="100000"/>
              </a:lnSpc>
              <a:buClr>
                <a:schemeClr val="tx1"/>
              </a:buClr>
              <a:buFont typeface="Wingdings" panose="05000000000000000000" pitchFamily="2" charset="2"/>
              <a:buChar char="§"/>
              <a:defRPr sz="1400">
                <a:solidFill>
                  <a:srgbClr val="151615"/>
                </a:solidFill>
                <a:latin typeface="Roboto" panose="02000000000000000000" pitchFamily="2" charset="0"/>
                <a:ea typeface="Roboto" panose="02000000000000000000" pitchFamily="2" charset="0"/>
                <a:cs typeface="Roboto" panose="02000000000000000000" pitchFamily="2" charset="0"/>
              </a:defRPr>
            </a:lvl3pPr>
            <a:lvl4pPr marL="1600200" indent="-228600">
              <a:lnSpc>
                <a:spcPct val="100000"/>
              </a:lnSpc>
              <a:buClr>
                <a:schemeClr val="tx1"/>
              </a:buClr>
              <a:buFont typeface="Wingdings" panose="05000000000000000000" pitchFamily="2" charset="2"/>
              <a:buChar char="§"/>
              <a:defRPr sz="1200">
                <a:solidFill>
                  <a:srgbClr val="151615"/>
                </a:solidFill>
                <a:latin typeface="Roboto" panose="02000000000000000000" pitchFamily="2" charset="0"/>
                <a:ea typeface="Roboto" panose="02000000000000000000" pitchFamily="2" charset="0"/>
                <a:cs typeface="Roboto" panose="02000000000000000000" pitchFamily="2" charset="0"/>
              </a:defRPr>
            </a:lvl4pPr>
            <a:lvl5pPr marL="2057400" indent="-228600">
              <a:lnSpc>
                <a:spcPct val="100000"/>
              </a:lnSpc>
              <a:buClr>
                <a:schemeClr val="tx1"/>
              </a:buClr>
              <a:buFont typeface="Wingdings" panose="05000000000000000000" pitchFamily="2" charset="2"/>
              <a:buChar char="§"/>
              <a:defRPr sz="1100">
                <a:solidFill>
                  <a:srgbClr val="151615"/>
                </a:solidFill>
                <a:latin typeface="Roboto" panose="02000000000000000000" pitchFamily="2" charset="0"/>
                <a:ea typeface="Roboto" panose="02000000000000000000" pitchFamily="2" charset="0"/>
                <a:cs typeface="Roboto" panose="02000000000000000000" pitchFamily="2" charset="0"/>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160533002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Banner Image Two Colum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96AF80-E7AB-4C96-9ED9-5A0E1A490790}"/>
              </a:ext>
            </a:extLst>
          </p:cNvPr>
          <p:cNvSpPr>
            <a:spLocks noGrp="1"/>
          </p:cNvSpPr>
          <p:nvPr>
            <p:ph type="title"/>
          </p:nvPr>
        </p:nvSpPr>
        <p:spPr>
          <a:xfrm>
            <a:off x="838199" y="3650850"/>
            <a:ext cx="10493735" cy="637371"/>
          </a:xfrm>
          <a:prstGeom prst="rect">
            <a:avLst/>
          </a:prstGeom>
        </p:spPr>
        <p:txBody>
          <a:bodyPr anchor="ctr" anchorCtr="0"/>
          <a:lstStyle>
            <a:lvl1pPr>
              <a:defRPr sz="2800" b="1">
                <a:solidFill>
                  <a:schemeClr val="tx1"/>
                </a:solidFill>
                <a:latin typeface="Roboto" panose="02000000000000000000" pitchFamily="2" charset="0"/>
                <a:ea typeface="Roboto" panose="02000000000000000000" pitchFamily="2" charset="0"/>
                <a:cs typeface="Roboto" panose="02000000000000000000" pitchFamily="2" charset="0"/>
              </a:defRPr>
            </a:lvl1pPr>
          </a:lstStyle>
          <a:p>
            <a:r>
              <a:rPr lang="en-US"/>
              <a:t>Click to edit Master title style</a:t>
            </a:r>
            <a:endParaRPr lang="en-GB"/>
          </a:p>
        </p:txBody>
      </p:sp>
      <p:sp>
        <p:nvSpPr>
          <p:cNvPr id="3" name="Slide Number Placeholder 2">
            <a:extLst>
              <a:ext uri="{FF2B5EF4-FFF2-40B4-BE49-F238E27FC236}">
                <a16:creationId xmlns:a16="http://schemas.microsoft.com/office/drawing/2014/main" id="{3B73EC17-E048-41D1-84F6-1E6729F8C69F}"/>
              </a:ext>
            </a:extLst>
          </p:cNvPr>
          <p:cNvSpPr>
            <a:spLocks noGrp="1"/>
          </p:cNvSpPr>
          <p:nvPr>
            <p:ph type="sldNum" sz="quarter" idx="10"/>
          </p:nvPr>
        </p:nvSpPr>
        <p:spPr/>
        <p:txBody>
          <a:bodyPr/>
          <a:lstStyle>
            <a:lvl1pPr>
              <a:defRPr>
                <a:solidFill>
                  <a:schemeClr val="tx2"/>
                </a:solidFill>
                <a:latin typeface="Roboto" panose="02000000000000000000" pitchFamily="2" charset="0"/>
                <a:ea typeface="Roboto" panose="02000000000000000000" pitchFamily="2" charset="0"/>
                <a:cs typeface="Roboto" panose="02000000000000000000" pitchFamily="2" charset="0"/>
              </a:defRPr>
            </a:lvl1pPr>
          </a:lstStyle>
          <a:p>
            <a:fld id="{CC1FAFA7-493E-49BA-8E70-4BF319AEABD7}" type="slidenum">
              <a:rPr lang="en-GB" smtClean="0"/>
              <a:pPr/>
              <a:t>‹#›</a:t>
            </a:fld>
            <a:endParaRPr lang="en-GB"/>
          </a:p>
        </p:txBody>
      </p:sp>
      <p:sp>
        <p:nvSpPr>
          <p:cNvPr id="4" name="Footer Placeholder 3">
            <a:extLst>
              <a:ext uri="{FF2B5EF4-FFF2-40B4-BE49-F238E27FC236}">
                <a16:creationId xmlns:a16="http://schemas.microsoft.com/office/drawing/2014/main" id="{D8E48BBA-2F08-487F-B2E4-7900BAC7A325}"/>
              </a:ext>
            </a:extLst>
          </p:cNvPr>
          <p:cNvSpPr>
            <a:spLocks noGrp="1"/>
          </p:cNvSpPr>
          <p:nvPr>
            <p:ph type="ftr" sz="quarter" idx="11"/>
          </p:nvPr>
        </p:nvSpPr>
        <p:spPr/>
        <p:txBody>
          <a:bodyPr/>
          <a:lstStyle>
            <a:lvl1pPr>
              <a:defRPr>
                <a:solidFill>
                  <a:schemeClr val="tx2"/>
                </a:solidFill>
                <a:latin typeface="Roboto" panose="02000000000000000000" pitchFamily="2" charset="0"/>
                <a:ea typeface="Roboto" panose="02000000000000000000" pitchFamily="2" charset="0"/>
                <a:cs typeface="Roboto" panose="02000000000000000000" pitchFamily="2" charset="0"/>
              </a:defRPr>
            </a:lvl1pPr>
          </a:lstStyle>
          <a:p>
            <a:pPr algn="r"/>
            <a:r>
              <a:rPr lang="en-GB" err="1"/>
              <a:t>computingatschool.org.uk</a:t>
            </a:r>
            <a:endParaRPr lang="en-GB"/>
          </a:p>
        </p:txBody>
      </p:sp>
      <p:sp>
        <p:nvSpPr>
          <p:cNvPr id="8" name="Content Placeholder 5">
            <a:extLst>
              <a:ext uri="{FF2B5EF4-FFF2-40B4-BE49-F238E27FC236}">
                <a16:creationId xmlns:a16="http://schemas.microsoft.com/office/drawing/2014/main" id="{BBCF5040-1466-4C63-ABB1-A6EA1F437CE3}"/>
              </a:ext>
            </a:extLst>
          </p:cNvPr>
          <p:cNvSpPr>
            <a:spLocks noGrp="1"/>
          </p:cNvSpPr>
          <p:nvPr>
            <p:ph sz="quarter" idx="13" hasCustomPrompt="1"/>
          </p:nvPr>
        </p:nvSpPr>
        <p:spPr>
          <a:xfrm>
            <a:off x="838200" y="4420652"/>
            <a:ext cx="5489051" cy="1780122"/>
          </a:xfrm>
          <a:prstGeom prst="rect">
            <a:avLst/>
          </a:prstGeom>
        </p:spPr>
        <p:txBody>
          <a:bodyPr>
            <a:normAutofit/>
          </a:bodyPr>
          <a:lstStyle>
            <a:lvl1pPr marL="0" indent="0">
              <a:lnSpc>
                <a:spcPct val="100000"/>
              </a:lnSpc>
              <a:buClr>
                <a:schemeClr val="tx1"/>
              </a:buClr>
              <a:buFont typeface="Wingdings" panose="05000000000000000000" pitchFamily="2" charset="2"/>
              <a:buNone/>
              <a:defRPr lang="en-GB" sz="1400" b="0" i="0" smtClean="0">
                <a:solidFill>
                  <a:srgbClr val="151615"/>
                </a:solidFill>
                <a:effectLst/>
                <a:latin typeface="Roboto" panose="02000000000000000000" pitchFamily="2" charset="0"/>
                <a:ea typeface="Roboto" panose="02000000000000000000" pitchFamily="2" charset="0"/>
                <a:cs typeface="Roboto" panose="02000000000000000000" pitchFamily="2" charset="0"/>
              </a:defRPr>
            </a:lvl1pPr>
            <a:lvl2pPr>
              <a:lnSpc>
                <a:spcPct val="100000"/>
              </a:lnSpc>
              <a:defRPr sz="2000">
                <a:latin typeface="Arial" panose="020B0604020202020204" pitchFamily="34" charset="0"/>
                <a:cs typeface="Arial" panose="020B0604020202020204" pitchFamily="34" charset="0"/>
              </a:defRPr>
            </a:lvl2pPr>
            <a:lvl3pPr>
              <a:lnSpc>
                <a:spcPct val="100000"/>
              </a:lnSpc>
              <a:defRPr sz="1800">
                <a:latin typeface="Arial" panose="020B0604020202020204" pitchFamily="34" charset="0"/>
                <a:cs typeface="Arial" panose="020B0604020202020204" pitchFamily="34" charset="0"/>
              </a:defRPr>
            </a:lvl3pPr>
            <a:lvl4pPr>
              <a:lnSpc>
                <a:spcPct val="100000"/>
              </a:lnSpc>
              <a:defRPr sz="1600">
                <a:latin typeface="Arial" panose="020B0604020202020204" pitchFamily="34" charset="0"/>
                <a:cs typeface="Arial" panose="020B0604020202020204" pitchFamily="34" charset="0"/>
              </a:defRPr>
            </a:lvl4pPr>
            <a:lvl5pPr>
              <a:lnSpc>
                <a:spcPct val="100000"/>
              </a:lnSpc>
              <a:defRPr sz="1600">
                <a:latin typeface="Arial" panose="020B0604020202020204" pitchFamily="34" charset="0"/>
                <a:cs typeface="Arial" panose="020B0604020202020204" pitchFamily="34" charset="0"/>
              </a:defRPr>
            </a:lvl5pPr>
          </a:lstStyle>
          <a:p>
            <a:pPr lvl="0"/>
            <a:r>
              <a:rPr lang="en-US"/>
              <a:t>Lorem ipsum dolor sit </a:t>
            </a:r>
            <a:r>
              <a:rPr lang="en-US" err="1"/>
              <a:t>amet</a:t>
            </a:r>
            <a:r>
              <a:rPr lang="en-US"/>
              <a:t>, </a:t>
            </a:r>
            <a:r>
              <a:rPr lang="en-US" err="1"/>
              <a:t>consectetur</a:t>
            </a:r>
            <a:r>
              <a:rPr lang="en-US"/>
              <a:t> </a:t>
            </a:r>
            <a:r>
              <a:rPr lang="en-US" err="1"/>
              <a:t>adipiscing</a:t>
            </a:r>
            <a:r>
              <a:rPr lang="en-US"/>
              <a:t> </a:t>
            </a:r>
            <a:r>
              <a:rPr lang="en-US" err="1"/>
              <a:t>elit</a:t>
            </a:r>
            <a:r>
              <a:rPr lang="en-US"/>
              <a:t>, sed do </a:t>
            </a:r>
            <a:r>
              <a:rPr lang="en-US" err="1"/>
              <a:t>eiusmod</a:t>
            </a:r>
            <a:r>
              <a:rPr lang="en-US"/>
              <a:t> </a:t>
            </a:r>
            <a:r>
              <a:rPr lang="en-US" err="1"/>
              <a:t>tempor</a:t>
            </a:r>
            <a:r>
              <a:rPr lang="en-US"/>
              <a:t> </a:t>
            </a:r>
            <a:r>
              <a:rPr lang="en-US" err="1"/>
              <a:t>incididunt</a:t>
            </a:r>
            <a:r>
              <a:rPr lang="en-US"/>
              <a:t> </a:t>
            </a:r>
            <a:r>
              <a:rPr lang="en-US" err="1"/>
              <a:t>ut</a:t>
            </a:r>
            <a:r>
              <a:rPr lang="en-US"/>
              <a:t> </a:t>
            </a:r>
            <a:r>
              <a:rPr lang="en-US" err="1"/>
              <a:t>labore</a:t>
            </a:r>
            <a:r>
              <a:rPr lang="en-US"/>
              <a:t> et dolore magna </a:t>
            </a:r>
            <a:r>
              <a:rPr lang="en-US" err="1"/>
              <a:t>aliqua</a:t>
            </a:r>
            <a:r>
              <a:rPr lang="en-US"/>
              <a:t>. Ut </a:t>
            </a:r>
            <a:r>
              <a:rPr lang="en-US" err="1"/>
              <a:t>enim</a:t>
            </a:r>
            <a:r>
              <a:rPr lang="en-US"/>
              <a:t> ad minim </a:t>
            </a:r>
            <a:r>
              <a:rPr lang="en-US" err="1"/>
              <a:t>veniam</a:t>
            </a:r>
            <a:r>
              <a:rPr lang="en-US"/>
              <a:t>, </a:t>
            </a:r>
            <a:r>
              <a:rPr lang="en-US" err="1"/>
              <a:t>quis</a:t>
            </a:r>
            <a:r>
              <a:rPr lang="en-US"/>
              <a:t> </a:t>
            </a:r>
            <a:r>
              <a:rPr lang="en-US" err="1"/>
              <a:t>nostrud</a:t>
            </a:r>
            <a:r>
              <a:rPr lang="en-US"/>
              <a:t> exercitation </a:t>
            </a:r>
            <a:r>
              <a:rPr lang="en-US" err="1"/>
              <a:t>ullamco</a:t>
            </a:r>
            <a:r>
              <a:rPr lang="en-US"/>
              <a:t> </a:t>
            </a:r>
            <a:r>
              <a:rPr lang="en-US" err="1"/>
              <a:t>laboris</a:t>
            </a:r>
            <a:r>
              <a:rPr lang="en-US"/>
              <a:t> nisi </a:t>
            </a:r>
            <a:r>
              <a:rPr lang="en-US" err="1"/>
              <a:t>ut</a:t>
            </a:r>
            <a:r>
              <a:rPr lang="en-US"/>
              <a:t> </a:t>
            </a:r>
            <a:r>
              <a:rPr lang="en-US" err="1"/>
              <a:t>aliquip</a:t>
            </a:r>
            <a:r>
              <a:rPr lang="en-US"/>
              <a:t> ex </a:t>
            </a:r>
            <a:r>
              <a:rPr lang="en-US" err="1"/>
              <a:t>ea</a:t>
            </a:r>
            <a:r>
              <a:rPr lang="en-US"/>
              <a:t> </a:t>
            </a:r>
            <a:r>
              <a:rPr lang="en-US" err="1"/>
              <a:t>commodo</a:t>
            </a:r>
            <a:r>
              <a:rPr lang="en-US"/>
              <a:t> </a:t>
            </a:r>
            <a:r>
              <a:rPr lang="en-US" err="1"/>
              <a:t>consequat</a:t>
            </a:r>
            <a:r>
              <a:rPr lang="en-US"/>
              <a:t>.</a:t>
            </a:r>
          </a:p>
        </p:txBody>
      </p:sp>
      <p:sp>
        <p:nvSpPr>
          <p:cNvPr id="10" name="Content Placeholder 5">
            <a:extLst>
              <a:ext uri="{FF2B5EF4-FFF2-40B4-BE49-F238E27FC236}">
                <a16:creationId xmlns:a16="http://schemas.microsoft.com/office/drawing/2014/main" id="{ABE02D42-F51F-457B-9A1A-9810E7EB9C59}"/>
              </a:ext>
            </a:extLst>
          </p:cNvPr>
          <p:cNvSpPr>
            <a:spLocks noGrp="1"/>
          </p:cNvSpPr>
          <p:nvPr>
            <p:ph sz="quarter" idx="14" hasCustomPrompt="1"/>
          </p:nvPr>
        </p:nvSpPr>
        <p:spPr>
          <a:xfrm>
            <a:off x="6713537" y="4420652"/>
            <a:ext cx="4618397" cy="1780121"/>
          </a:xfrm>
          <a:prstGeom prst="rect">
            <a:avLst/>
          </a:prstGeom>
        </p:spPr>
        <p:txBody>
          <a:bodyPr>
            <a:normAutofit/>
          </a:bodyPr>
          <a:lstStyle>
            <a:lvl1pPr marL="285750" marR="0" indent="-285750" algn="l" defTabSz="914400" rtl="0" eaLnBrk="1" fontAlgn="auto" latinLnBrk="0" hangingPunct="1">
              <a:lnSpc>
                <a:spcPct val="100000"/>
              </a:lnSpc>
              <a:spcBef>
                <a:spcPts val="1000"/>
              </a:spcBef>
              <a:spcAft>
                <a:spcPts val="0"/>
              </a:spcAft>
              <a:buClr>
                <a:schemeClr val="tx1"/>
              </a:buClr>
              <a:buSzTx/>
              <a:buFont typeface="Wingdings" panose="05000000000000000000" pitchFamily="2" charset="2"/>
              <a:buChar char="§"/>
              <a:tabLst/>
              <a:defRPr sz="1400">
                <a:solidFill>
                  <a:srgbClr val="151615"/>
                </a:solidFill>
                <a:latin typeface="Roboto" panose="02000000000000000000" pitchFamily="2" charset="0"/>
                <a:ea typeface="Roboto" panose="02000000000000000000" pitchFamily="2" charset="0"/>
                <a:cs typeface="Roboto" panose="02000000000000000000" pitchFamily="2" charset="0"/>
              </a:defRPr>
            </a:lvl1pPr>
            <a:lvl2pPr>
              <a:lnSpc>
                <a:spcPct val="100000"/>
              </a:lnSpc>
              <a:defRPr sz="2000">
                <a:latin typeface="Arial" panose="020B0604020202020204" pitchFamily="34" charset="0"/>
                <a:cs typeface="Arial" panose="020B0604020202020204" pitchFamily="34" charset="0"/>
              </a:defRPr>
            </a:lvl2pPr>
            <a:lvl3pPr>
              <a:lnSpc>
                <a:spcPct val="100000"/>
              </a:lnSpc>
              <a:defRPr sz="1800">
                <a:latin typeface="Arial" panose="020B0604020202020204" pitchFamily="34" charset="0"/>
                <a:cs typeface="Arial" panose="020B0604020202020204" pitchFamily="34" charset="0"/>
              </a:defRPr>
            </a:lvl3pPr>
            <a:lvl4pPr>
              <a:lnSpc>
                <a:spcPct val="100000"/>
              </a:lnSpc>
              <a:defRPr sz="1600">
                <a:latin typeface="Arial" panose="020B0604020202020204" pitchFamily="34" charset="0"/>
                <a:cs typeface="Arial" panose="020B0604020202020204" pitchFamily="34" charset="0"/>
              </a:defRPr>
            </a:lvl4pPr>
            <a:lvl5pPr>
              <a:lnSpc>
                <a:spcPct val="100000"/>
              </a:lnSpc>
              <a:defRPr sz="1600">
                <a:latin typeface="Arial" panose="020B0604020202020204" pitchFamily="34" charset="0"/>
                <a:cs typeface="Arial" panose="020B0604020202020204" pitchFamily="34" charset="0"/>
              </a:defRPr>
            </a:lvl5pPr>
          </a:lstStyle>
          <a:p>
            <a:pPr marL="0" marR="0" lvl="0" indent="0" algn="l" defTabSz="914400" rtl="0" eaLnBrk="1" fontAlgn="auto" latinLnBrk="0" hangingPunct="1">
              <a:lnSpc>
                <a:spcPct val="100000"/>
              </a:lnSpc>
              <a:spcBef>
                <a:spcPts val="1000"/>
              </a:spcBef>
              <a:spcAft>
                <a:spcPts val="0"/>
              </a:spcAft>
              <a:buClrTx/>
              <a:buSzTx/>
              <a:buFont typeface="Arial" panose="020B0604020202020204" pitchFamily="34" charset="0"/>
              <a:buNone/>
              <a:tabLst/>
              <a:defRPr/>
            </a:pPr>
            <a:r>
              <a:rPr lang="en-US"/>
              <a:t>Lorem ipsum dolor sit </a:t>
            </a:r>
            <a:r>
              <a:rPr lang="en-US" err="1"/>
              <a:t>amet</a:t>
            </a:r>
            <a:r>
              <a:rPr lang="en-US"/>
              <a:t>, </a:t>
            </a:r>
            <a:r>
              <a:rPr lang="en-US" err="1"/>
              <a:t>consectetur</a:t>
            </a:r>
            <a:r>
              <a:rPr lang="en-US"/>
              <a:t> </a:t>
            </a:r>
            <a:r>
              <a:rPr lang="en-US" err="1"/>
              <a:t>adipiscing</a:t>
            </a:r>
            <a:r>
              <a:rPr lang="en-US"/>
              <a:t> </a:t>
            </a:r>
            <a:r>
              <a:rPr lang="en-US" err="1"/>
              <a:t>elit</a:t>
            </a:r>
            <a:r>
              <a:rPr lang="en-US"/>
              <a:t>, sed do </a:t>
            </a:r>
            <a:r>
              <a:rPr lang="en-US" err="1"/>
              <a:t>eiusmod</a:t>
            </a:r>
            <a:r>
              <a:rPr lang="en-US"/>
              <a:t> </a:t>
            </a:r>
            <a:r>
              <a:rPr lang="en-US" err="1"/>
              <a:t>tempor</a:t>
            </a:r>
            <a:r>
              <a:rPr lang="en-US"/>
              <a:t> </a:t>
            </a:r>
            <a:r>
              <a:rPr lang="en-US" err="1"/>
              <a:t>incididunt</a:t>
            </a:r>
            <a:r>
              <a:rPr lang="en-US"/>
              <a:t> </a:t>
            </a:r>
            <a:r>
              <a:rPr lang="en-US" err="1"/>
              <a:t>ut</a:t>
            </a:r>
            <a:r>
              <a:rPr lang="en-US"/>
              <a:t> </a:t>
            </a:r>
            <a:r>
              <a:rPr lang="en-US" err="1"/>
              <a:t>labore</a:t>
            </a:r>
            <a:r>
              <a:rPr lang="en-US"/>
              <a:t> et dolore magna </a:t>
            </a:r>
            <a:r>
              <a:rPr lang="en-US" err="1"/>
              <a:t>aliqua</a:t>
            </a:r>
            <a:r>
              <a:rPr lang="en-US"/>
              <a:t>. Ut </a:t>
            </a:r>
            <a:r>
              <a:rPr lang="en-US" err="1"/>
              <a:t>enim</a:t>
            </a:r>
            <a:r>
              <a:rPr lang="en-US"/>
              <a:t> ad minim </a:t>
            </a:r>
            <a:r>
              <a:rPr lang="en-US" err="1"/>
              <a:t>veniam</a:t>
            </a:r>
            <a:r>
              <a:rPr lang="en-US"/>
              <a:t>, </a:t>
            </a:r>
            <a:r>
              <a:rPr lang="en-US" err="1"/>
              <a:t>quis</a:t>
            </a:r>
            <a:r>
              <a:rPr lang="en-US"/>
              <a:t> </a:t>
            </a:r>
            <a:r>
              <a:rPr lang="en-US" err="1"/>
              <a:t>nostrud</a:t>
            </a:r>
            <a:r>
              <a:rPr lang="en-US"/>
              <a:t> exercitation </a:t>
            </a:r>
            <a:r>
              <a:rPr lang="en-US" err="1"/>
              <a:t>ullamco</a:t>
            </a:r>
            <a:r>
              <a:rPr lang="en-US"/>
              <a:t> </a:t>
            </a:r>
            <a:r>
              <a:rPr lang="en-US" err="1"/>
              <a:t>laboris</a:t>
            </a:r>
            <a:r>
              <a:rPr lang="en-US"/>
              <a:t> nisi </a:t>
            </a:r>
            <a:r>
              <a:rPr lang="en-US" err="1"/>
              <a:t>ut</a:t>
            </a:r>
            <a:r>
              <a:rPr lang="en-US"/>
              <a:t> </a:t>
            </a:r>
            <a:r>
              <a:rPr lang="en-US" err="1"/>
              <a:t>aliquip</a:t>
            </a:r>
            <a:r>
              <a:rPr lang="en-US"/>
              <a:t> ex </a:t>
            </a:r>
            <a:r>
              <a:rPr lang="en-US" err="1"/>
              <a:t>ea</a:t>
            </a:r>
            <a:r>
              <a:rPr lang="en-US"/>
              <a:t> </a:t>
            </a:r>
            <a:r>
              <a:rPr lang="en-US" err="1"/>
              <a:t>commodo</a:t>
            </a:r>
            <a:r>
              <a:rPr lang="en-US"/>
              <a:t> </a:t>
            </a:r>
            <a:r>
              <a:rPr lang="en-US" err="1"/>
              <a:t>consequat</a:t>
            </a:r>
            <a:r>
              <a:rPr lang="en-US"/>
              <a:t>.</a:t>
            </a:r>
          </a:p>
        </p:txBody>
      </p:sp>
      <p:sp>
        <p:nvSpPr>
          <p:cNvPr id="12" name="Picture Placeholder 11">
            <a:extLst>
              <a:ext uri="{FF2B5EF4-FFF2-40B4-BE49-F238E27FC236}">
                <a16:creationId xmlns:a16="http://schemas.microsoft.com/office/drawing/2014/main" id="{237ED93B-1769-4D65-9258-096D40C9263E}"/>
              </a:ext>
            </a:extLst>
          </p:cNvPr>
          <p:cNvSpPr>
            <a:spLocks noGrp="1"/>
          </p:cNvSpPr>
          <p:nvPr>
            <p:ph type="pic" sz="quarter" idx="15"/>
          </p:nvPr>
        </p:nvSpPr>
        <p:spPr>
          <a:xfrm>
            <a:off x="0" y="0"/>
            <a:ext cx="12191999" cy="3428999"/>
          </a:xfrm>
          <a:prstGeom prst="rect">
            <a:avLst/>
          </a:prstGeom>
        </p:spPr>
        <p:txBody>
          <a:bodyPr/>
          <a:lstStyle>
            <a:lvl1pPr>
              <a:defRPr>
                <a:latin typeface="Roboto" panose="02000000000000000000" pitchFamily="2" charset="0"/>
                <a:ea typeface="Roboto" panose="02000000000000000000" pitchFamily="2" charset="0"/>
                <a:cs typeface="Roboto" panose="02000000000000000000" pitchFamily="2" charset="0"/>
              </a:defRPr>
            </a:lvl1pPr>
          </a:lstStyle>
          <a:p>
            <a:endParaRPr lang="en-GB"/>
          </a:p>
        </p:txBody>
      </p:sp>
    </p:spTree>
    <p:extLst>
      <p:ext uri="{BB962C8B-B14F-4D97-AF65-F5344CB8AC3E}">
        <p14:creationId xmlns:p14="http://schemas.microsoft.com/office/powerpoint/2010/main" val="107133208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Three Column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96AF80-E7AB-4C96-9ED9-5A0E1A490790}"/>
              </a:ext>
            </a:extLst>
          </p:cNvPr>
          <p:cNvSpPr>
            <a:spLocks noGrp="1"/>
          </p:cNvSpPr>
          <p:nvPr>
            <p:ph type="title"/>
          </p:nvPr>
        </p:nvSpPr>
        <p:spPr>
          <a:xfrm>
            <a:off x="838200" y="365126"/>
            <a:ext cx="10515600" cy="593418"/>
          </a:xfrm>
          <a:prstGeom prst="rect">
            <a:avLst/>
          </a:prstGeom>
        </p:spPr>
        <p:txBody>
          <a:bodyPr/>
          <a:lstStyle>
            <a:lvl1pPr>
              <a:defRPr sz="3600" b="1">
                <a:solidFill>
                  <a:schemeClr val="tx1"/>
                </a:solidFill>
                <a:latin typeface="Roboto" panose="02000000000000000000" pitchFamily="2" charset="0"/>
                <a:ea typeface="Roboto" panose="02000000000000000000" pitchFamily="2" charset="0"/>
                <a:cs typeface="Roboto" panose="02000000000000000000" pitchFamily="2" charset="0"/>
              </a:defRPr>
            </a:lvl1pPr>
          </a:lstStyle>
          <a:p>
            <a:r>
              <a:rPr lang="en-US"/>
              <a:t>Click to edit Master title style</a:t>
            </a:r>
            <a:endParaRPr lang="en-GB"/>
          </a:p>
        </p:txBody>
      </p:sp>
      <p:sp>
        <p:nvSpPr>
          <p:cNvPr id="3" name="Slide Number Placeholder 2">
            <a:extLst>
              <a:ext uri="{FF2B5EF4-FFF2-40B4-BE49-F238E27FC236}">
                <a16:creationId xmlns:a16="http://schemas.microsoft.com/office/drawing/2014/main" id="{3B73EC17-E048-41D1-84F6-1E6729F8C69F}"/>
              </a:ext>
            </a:extLst>
          </p:cNvPr>
          <p:cNvSpPr>
            <a:spLocks noGrp="1"/>
          </p:cNvSpPr>
          <p:nvPr>
            <p:ph type="sldNum" sz="quarter" idx="10"/>
          </p:nvPr>
        </p:nvSpPr>
        <p:spPr/>
        <p:txBody>
          <a:bodyPr/>
          <a:lstStyle>
            <a:lvl1pPr>
              <a:defRPr>
                <a:solidFill>
                  <a:schemeClr val="tx2"/>
                </a:solidFill>
                <a:latin typeface="Roboto" panose="02000000000000000000" pitchFamily="2" charset="0"/>
                <a:ea typeface="Roboto" panose="02000000000000000000" pitchFamily="2" charset="0"/>
                <a:cs typeface="Roboto" panose="02000000000000000000" pitchFamily="2" charset="0"/>
              </a:defRPr>
            </a:lvl1pPr>
          </a:lstStyle>
          <a:p>
            <a:fld id="{CC1FAFA7-493E-49BA-8E70-4BF319AEABD7}" type="slidenum">
              <a:rPr lang="en-GB" smtClean="0"/>
              <a:pPr/>
              <a:t>‹#›</a:t>
            </a:fld>
            <a:endParaRPr lang="en-GB"/>
          </a:p>
        </p:txBody>
      </p:sp>
      <p:sp>
        <p:nvSpPr>
          <p:cNvPr id="4" name="Footer Placeholder 3">
            <a:extLst>
              <a:ext uri="{FF2B5EF4-FFF2-40B4-BE49-F238E27FC236}">
                <a16:creationId xmlns:a16="http://schemas.microsoft.com/office/drawing/2014/main" id="{D8E48BBA-2F08-487F-B2E4-7900BAC7A325}"/>
              </a:ext>
            </a:extLst>
          </p:cNvPr>
          <p:cNvSpPr>
            <a:spLocks noGrp="1"/>
          </p:cNvSpPr>
          <p:nvPr>
            <p:ph type="ftr" sz="quarter" idx="11"/>
          </p:nvPr>
        </p:nvSpPr>
        <p:spPr/>
        <p:txBody>
          <a:bodyPr/>
          <a:lstStyle>
            <a:lvl1pPr>
              <a:defRPr>
                <a:solidFill>
                  <a:schemeClr val="tx2"/>
                </a:solidFill>
                <a:latin typeface="Roboto" panose="02000000000000000000" pitchFamily="2" charset="0"/>
                <a:ea typeface="Roboto" panose="02000000000000000000" pitchFamily="2" charset="0"/>
                <a:cs typeface="Roboto" panose="02000000000000000000" pitchFamily="2" charset="0"/>
              </a:defRPr>
            </a:lvl1pPr>
          </a:lstStyle>
          <a:p>
            <a:pPr algn="r"/>
            <a:r>
              <a:rPr lang="en-GB" err="1"/>
              <a:t>computingatschool.org.uk</a:t>
            </a:r>
            <a:endParaRPr lang="en-GB"/>
          </a:p>
        </p:txBody>
      </p:sp>
      <p:sp>
        <p:nvSpPr>
          <p:cNvPr id="6" name="Content Placeholder 5">
            <a:extLst>
              <a:ext uri="{FF2B5EF4-FFF2-40B4-BE49-F238E27FC236}">
                <a16:creationId xmlns:a16="http://schemas.microsoft.com/office/drawing/2014/main" id="{3A3123B5-0AD7-4F59-85F0-73E423FC4B33}"/>
              </a:ext>
            </a:extLst>
          </p:cNvPr>
          <p:cNvSpPr>
            <a:spLocks noGrp="1"/>
          </p:cNvSpPr>
          <p:nvPr>
            <p:ph sz="quarter" idx="12"/>
          </p:nvPr>
        </p:nvSpPr>
        <p:spPr>
          <a:xfrm>
            <a:off x="7985760" y="1321242"/>
            <a:ext cx="3368040" cy="4768215"/>
          </a:xfrm>
          <a:prstGeom prst="rect">
            <a:avLst/>
          </a:prstGeom>
        </p:spPr>
        <p:txBody>
          <a:bodyPr>
            <a:normAutofit/>
          </a:bodyPr>
          <a:lstStyle>
            <a:lvl1pPr marL="228600" indent="-228600">
              <a:lnSpc>
                <a:spcPct val="100000"/>
              </a:lnSpc>
              <a:buClr>
                <a:schemeClr val="tx1"/>
              </a:buClr>
              <a:buFont typeface="Wingdings" panose="05000000000000000000" pitchFamily="2" charset="2"/>
              <a:buChar char="§"/>
              <a:defRPr sz="1800">
                <a:solidFill>
                  <a:srgbClr val="151615"/>
                </a:solidFill>
                <a:latin typeface="Roboto" panose="02000000000000000000" pitchFamily="2" charset="0"/>
                <a:ea typeface="Roboto" panose="02000000000000000000" pitchFamily="2" charset="0"/>
                <a:cs typeface="Roboto" panose="02000000000000000000" pitchFamily="2" charset="0"/>
              </a:defRPr>
            </a:lvl1pPr>
            <a:lvl2pPr marL="685800" indent="-228600">
              <a:lnSpc>
                <a:spcPct val="100000"/>
              </a:lnSpc>
              <a:buClr>
                <a:schemeClr val="tx1"/>
              </a:buClr>
              <a:buFont typeface="Wingdings" panose="05000000000000000000" pitchFamily="2" charset="2"/>
              <a:buChar char="§"/>
              <a:defRPr sz="1600">
                <a:solidFill>
                  <a:srgbClr val="151615"/>
                </a:solidFill>
                <a:latin typeface="Roboto" panose="02000000000000000000" pitchFamily="2" charset="0"/>
                <a:ea typeface="Roboto" panose="02000000000000000000" pitchFamily="2" charset="0"/>
                <a:cs typeface="Roboto" panose="02000000000000000000" pitchFamily="2" charset="0"/>
              </a:defRPr>
            </a:lvl2pPr>
            <a:lvl3pPr marL="1143000" indent="-228600">
              <a:lnSpc>
                <a:spcPct val="100000"/>
              </a:lnSpc>
              <a:buClr>
                <a:schemeClr val="tx1"/>
              </a:buClr>
              <a:buFont typeface="Wingdings" panose="05000000000000000000" pitchFamily="2" charset="2"/>
              <a:buChar char="§"/>
              <a:defRPr sz="1400">
                <a:solidFill>
                  <a:srgbClr val="151615"/>
                </a:solidFill>
                <a:latin typeface="Roboto" panose="02000000000000000000" pitchFamily="2" charset="0"/>
                <a:ea typeface="Roboto" panose="02000000000000000000" pitchFamily="2" charset="0"/>
                <a:cs typeface="Roboto" panose="02000000000000000000" pitchFamily="2" charset="0"/>
              </a:defRPr>
            </a:lvl3pPr>
            <a:lvl4pPr marL="1600200" indent="-228600">
              <a:lnSpc>
                <a:spcPct val="100000"/>
              </a:lnSpc>
              <a:buClr>
                <a:schemeClr val="tx1"/>
              </a:buClr>
              <a:buFont typeface="Wingdings" panose="05000000000000000000" pitchFamily="2" charset="2"/>
              <a:buChar char="§"/>
              <a:defRPr sz="1200">
                <a:solidFill>
                  <a:srgbClr val="151615"/>
                </a:solidFill>
                <a:latin typeface="Roboto" panose="02000000000000000000" pitchFamily="2" charset="0"/>
                <a:ea typeface="Roboto" panose="02000000000000000000" pitchFamily="2" charset="0"/>
                <a:cs typeface="Roboto" panose="02000000000000000000" pitchFamily="2" charset="0"/>
              </a:defRPr>
            </a:lvl4pPr>
            <a:lvl5pPr marL="2057400" indent="-228600">
              <a:lnSpc>
                <a:spcPct val="100000"/>
              </a:lnSpc>
              <a:buClr>
                <a:schemeClr val="tx1"/>
              </a:buClr>
              <a:buFont typeface="Wingdings" panose="05000000000000000000" pitchFamily="2" charset="2"/>
              <a:buChar char="§"/>
              <a:defRPr sz="1200">
                <a:solidFill>
                  <a:srgbClr val="151615"/>
                </a:solidFill>
                <a:latin typeface="Roboto" panose="02000000000000000000" pitchFamily="2" charset="0"/>
                <a:ea typeface="Roboto" panose="02000000000000000000" pitchFamily="2" charset="0"/>
                <a:cs typeface="Roboto" panose="02000000000000000000" pitchFamily="2" charset="0"/>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0" name="Content Placeholder 5">
            <a:extLst>
              <a:ext uri="{FF2B5EF4-FFF2-40B4-BE49-F238E27FC236}">
                <a16:creationId xmlns:a16="http://schemas.microsoft.com/office/drawing/2014/main" id="{F703DEFD-0A70-4444-8E65-BF9CD2BFBEA5}"/>
              </a:ext>
            </a:extLst>
          </p:cNvPr>
          <p:cNvSpPr>
            <a:spLocks noGrp="1"/>
          </p:cNvSpPr>
          <p:nvPr>
            <p:ph sz="quarter" idx="13"/>
          </p:nvPr>
        </p:nvSpPr>
        <p:spPr>
          <a:xfrm>
            <a:off x="4411980" y="1313268"/>
            <a:ext cx="3368040" cy="4768215"/>
          </a:xfrm>
          <a:prstGeom prst="rect">
            <a:avLst/>
          </a:prstGeom>
        </p:spPr>
        <p:txBody>
          <a:bodyPr>
            <a:normAutofit/>
          </a:bodyPr>
          <a:lstStyle>
            <a:lvl1pPr marL="228600" indent="-228600">
              <a:lnSpc>
                <a:spcPct val="100000"/>
              </a:lnSpc>
              <a:buClr>
                <a:schemeClr val="tx1"/>
              </a:buClr>
              <a:buFont typeface="Wingdings" panose="05000000000000000000" pitchFamily="2" charset="2"/>
              <a:buChar char="§"/>
              <a:defRPr sz="1800">
                <a:solidFill>
                  <a:srgbClr val="151615"/>
                </a:solidFill>
                <a:latin typeface="Roboto" panose="02000000000000000000" pitchFamily="2" charset="0"/>
                <a:ea typeface="Roboto" panose="02000000000000000000" pitchFamily="2" charset="0"/>
                <a:cs typeface="Roboto" panose="02000000000000000000" pitchFamily="2" charset="0"/>
              </a:defRPr>
            </a:lvl1pPr>
            <a:lvl2pPr marL="685800" indent="-228600">
              <a:lnSpc>
                <a:spcPct val="100000"/>
              </a:lnSpc>
              <a:buClr>
                <a:schemeClr val="tx1"/>
              </a:buClr>
              <a:buFont typeface="Wingdings" panose="05000000000000000000" pitchFamily="2" charset="2"/>
              <a:buChar char="§"/>
              <a:defRPr sz="1600">
                <a:solidFill>
                  <a:srgbClr val="151615"/>
                </a:solidFill>
                <a:latin typeface="Roboto" panose="02000000000000000000" pitchFamily="2" charset="0"/>
                <a:ea typeface="Roboto" panose="02000000000000000000" pitchFamily="2" charset="0"/>
                <a:cs typeface="Roboto" panose="02000000000000000000" pitchFamily="2" charset="0"/>
              </a:defRPr>
            </a:lvl2pPr>
            <a:lvl3pPr marL="1143000" indent="-228600">
              <a:lnSpc>
                <a:spcPct val="100000"/>
              </a:lnSpc>
              <a:buClr>
                <a:schemeClr val="tx1"/>
              </a:buClr>
              <a:buFont typeface="Wingdings" panose="05000000000000000000" pitchFamily="2" charset="2"/>
              <a:buChar char="§"/>
              <a:defRPr sz="1400">
                <a:solidFill>
                  <a:srgbClr val="151615"/>
                </a:solidFill>
                <a:latin typeface="Roboto" panose="02000000000000000000" pitchFamily="2" charset="0"/>
                <a:ea typeface="Roboto" panose="02000000000000000000" pitchFamily="2" charset="0"/>
                <a:cs typeface="Roboto" panose="02000000000000000000" pitchFamily="2" charset="0"/>
              </a:defRPr>
            </a:lvl3pPr>
            <a:lvl4pPr marL="1600200" indent="-228600">
              <a:lnSpc>
                <a:spcPct val="100000"/>
              </a:lnSpc>
              <a:buClr>
                <a:schemeClr val="tx1"/>
              </a:buClr>
              <a:buFont typeface="Wingdings" panose="05000000000000000000" pitchFamily="2" charset="2"/>
              <a:buChar char="§"/>
              <a:defRPr sz="1200">
                <a:solidFill>
                  <a:srgbClr val="151615"/>
                </a:solidFill>
                <a:latin typeface="Roboto" panose="02000000000000000000" pitchFamily="2" charset="0"/>
                <a:ea typeface="Roboto" panose="02000000000000000000" pitchFamily="2" charset="0"/>
                <a:cs typeface="Roboto" panose="02000000000000000000" pitchFamily="2" charset="0"/>
              </a:defRPr>
            </a:lvl4pPr>
            <a:lvl5pPr marL="2057400" indent="-228600">
              <a:lnSpc>
                <a:spcPct val="100000"/>
              </a:lnSpc>
              <a:buClr>
                <a:schemeClr val="tx1"/>
              </a:buClr>
              <a:buFont typeface="Wingdings" panose="05000000000000000000" pitchFamily="2" charset="2"/>
              <a:buChar char="§"/>
              <a:defRPr sz="1200">
                <a:solidFill>
                  <a:srgbClr val="151615"/>
                </a:solidFill>
                <a:latin typeface="Roboto" panose="02000000000000000000" pitchFamily="2" charset="0"/>
                <a:ea typeface="Roboto" panose="02000000000000000000" pitchFamily="2" charset="0"/>
                <a:cs typeface="Roboto" panose="02000000000000000000" pitchFamily="2" charset="0"/>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1" name="Content Placeholder 5">
            <a:extLst>
              <a:ext uri="{FF2B5EF4-FFF2-40B4-BE49-F238E27FC236}">
                <a16:creationId xmlns:a16="http://schemas.microsoft.com/office/drawing/2014/main" id="{0977A13A-BD89-4266-BAB7-B0023CBE5788}"/>
              </a:ext>
            </a:extLst>
          </p:cNvPr>
          <p:cNvSpPr>
            <a:spLocks noGrp="1"/>
          </p:cNvSpPr>
          <p:nvPr>
            <p:ph sz="quarter" idx="14"/>
          </p:nvPr>
        </p:nvSpPr>
        <p:spPr>
          <a:xfrm>
            <a:off x="838200" y="1313269"/>
            <a:ext cx="3368040" cy="4768215"/>
          </a:xfrm>
          <a:prstGeom prst="rect">
            <a:avLst/>
          </a:prstGeom>
        </p:spPr>
        <p:txBody>
          <a:bodyPr>
            <a:normAutofit/>
          </a:bodyPr>
          <a:lstStyle>
            <a:lvl1pPr marL="228600" indent="-228600">
              <a:lnSpc>
                <a:spcPct val="100000"/>
              </a:lnSpc>
              <a:buClr>
                <a:schemeClr val="tx1"/>
              </a:buClr>
              <a:buFont typeface="Wingdings" panose="05000000000000000000" pitchFamily="2" charset="2"/>
              <a:buChar char="§"/>
              <a:defRPr sz="1800">
                <a:solidFill>
                  <a:srgbClr val="151615"/>
                </a:solidFill>
                <a:latin typeface="Roboto" panose="02000000000000000000" pitchFamily="2" charset="0"/>
                <a:ea typeface="Roboto" panose="02000000000000000000" pitchFamily="2" charset="0"/>
                <a:cs typeface="Roboto" panose="02000000000000000000" pitchFamily="2" charset="0"/>
              </a:defRPr>
            </a:lvl1pPr>
            <a:lvl2pPr marL="685800" indent="-228600">
              <a:lnSpc>
                <a:spcPct val="100000"/>
              </a:lnSpc>
              <a:buClr>
                <a:schemeClr val="tx1"/>
              </a:buClr>
              <a:buFont typeface="Wingdings" panose="05000000000000000000" pitchFamily="2" charset="2"/>
              <a:buChar char="§"/>
              <a:defRPr sz="1600">
                <a:solidFill>
                  <a:srgbClr val="151615"/>
                </a:solidFill>
                <a:latin typeface="Roboto" panose="02000000000000000000" pitchFamily="2" charset="0"/>
                <a:ea typeface="Roboto" panose="02000000000000000000" pitchFamily="2" charset="0"/>
                <a:cs typeface="Roboto" panose="02000000000000000000" pitchFamily="2" charset="0"/>
              </a:defRPr>
            </a:lvl2pPr>
            <a:lvl3pPr marL="1143000" indent="-228600">
              <a:lnSpc>
                <a:spcPct val="100000"/>
              </a:lnSpc>
              <a:buClr>
                <a:schemeClr val="tx1"/>
              </a:buClr>
              <a:buFont typeface="Wingdings" panose="05000000000000000000" pitchFamily="2" charset="2"/>
              <a:buChar char="§"/>
              <a:defRPr sz="1400">
                <a:solidFill>
                  <a:srgbClr val="151615"/>
                </a:solidFill>
                <a:latin typeface="Roboto" panose="02000000000000000000" pitchFamily="2" charset="0"/>
                <a:ea typeface="Roboto" panose="02000000000000000000" pitchFamily="2" charset="0"/>
                <a:cs typeface="Roboto" panose="02000000000000000000" pitchFamily="2" charset="0"/>
              </a:defRPr>
            </a:lvl3pPr>
            <a:lvl4pPr marL="1600200" indent="-228600">
              <a:lnSpc>
                <a:spcPct val="100000"/>
              </a:lnSpc>
              <a:buClr>
                <a:schemeClr val="tx1"/>
              </a:buClr>
              <a:buFont typeface="Wingdings" panose="05000000000000000000" pitchFamily="2" charset="2"/>
              <a:buChar char="§"/>
              <a:defRPr sz="1200">
                <a:solidFill>
                  <a:srgbClr val="151615"/>
                </a:solidFill>
                <a:latin typeface="Roboto" panose="02000000000000000000" pitchFamily="2" charset="0"/>
                <a:ea typeface="Roboto" panose="02000000000000000000" pitchFamily="2" charset="0"/>
                <a:cs typeface="Roboto" panose="02000000000000000000" pitchFamily="2" charset="0"/>
              </a:defRPr>
            </a:lvl4pPr>
            <a:lvl5pPr marL="2057400" indent="-228600">
              <a:lnSpc>
                <a:spcPct val="100000"/>
              </a:lnSpc>
              <a:buClr>
                <a:schemeClr val="tx1"/>
              </a:buClr>
              <a:buFont typeface="Wingdings" panose="05000000000000000000" pitchFamily="2" charset="2"/>
              <a:buChar char="§"/>
              <a:defRPr sz="1200">
                <a:solidFill>
                  <a:srgbClr val="151615"/>
                </a:solidFill>
                <a:latin typeface="Roboto" panose="02000000000000000000" pitchFamily="2" charset="0"/>
                <a:ea typeface="Roboto" panose="02000000000000000000" pitchFamily="2" charset="0"/>
                <a:cs typeface="Roboto" panose="02000000000000000000" pitchFamily="2" charset="0"/>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246104992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8.xml"/><Relationship Id="rId3" Type="http://schemas.openxmlformats.org/officeDocument/2006/relationships/slideLayout" Target="../slideLayouts/slideLayout13.xml"/><Relationship Id="rId7" Type="http://schemas.openxmlformats.org/officeDocument/2006/relationships/slideLayout" Target="../slideLayouts/slideLayout17.xml"/><Relationship Id="rId12" Type="http://schemas.openxmlformats.org/officeDocument/2006/relationships/image" Target="../media/image6.png"/><Relationship Id="rId2" Type="http://schemas.openxmlformats.org/officeDocument/2006/relationships/slideLayout" Target="../slideLayouts/slideLayout12.xml"/><Relationship Id="rId1" Type="http://schemas.openxmlformats.org/officeDocument/2006/relationships/slideLayout" Target="../slideLayouts/slideLayout11.xml"/><Relationship Id="rId6" Type="http://schemas.openxmlformats.org/officeDocument/2006/relationships/slideLayout" Target="../slideLayouts/slideLayout16.xml"/><Relationship Id="rId11" Type="http://schemas.openxmlformats.org/officeDocument/2006/relationships/theme" Target="../theme/theme2.xml"/><Relationship Id="rId5" Type="http://schemas.openxmlformats.org/officeDocument/2006/relationships/slideLayout" Target="../slideLayouts/slideLayout15.xml"/><Relationship Id="rId10" Type="http://schemas.openxmlformats.org/officeDocument/2006/relationships/slideLayout" Target="../slideLayouts/slideLayout20.xml"/><Relationship Id="rId4" Type="http://schemas.openxmlformats.org/officeDocument/2006/relationships/slideLayout" Target="../slideLayouts/slideLayout14.xml"/><Relationship Id="rId9" Type="http://schemas.openxmlformats.org/officeDocument/2006/relationships/slideLayout" Target="../slideLayouts/slideLayout19.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8.xml"/><Relationship Id="rId3" Type="http://schemas.openxmlformats.org/officeDocument/2006/relationships/slideLayout" Target="../slideLayouts/slideLayout23.xml"/><Relationship Id="rId7" Type="http://schemas.openxmlformats.org/officeDocument/2006/relationships/slideLayout" Target="../slideLayouts/slideLayout27.xml"/><Relationship Id="rId2" Type="http://schemas.openxmlformats.org/officeDocument/2006/relationships/slideLayout" Target="../slideLayouts/slideLayout22.xml"/><Relationship Id="rId1" Type="http://schemas.openxmlformats.org/officeDocument/2006/relationships/slideLayout" Target="../slideLayouts/slideLayout21.xml"/><Relationship Id="rId6" Type="http://schemas.openxmlformats.org/officeDocument/2006/relationships/slideLayout" Target="../slideLayouts/slideLayout26.xml"/><Relationship Id="rId5" Type="http://schemas.openxmlformats.org/officeDocument/2006/relationships/slideLayout" Target="../slideLayouts/slideLayout25.xml"/><Relationship Id="rId10" Type="http://schemas.openxmlformats.org/officeDocument/2006/relationships/theme" Target="../theme/theme3.xml"/><Relationship Id="rId4" Type="http://schemas.openxmlformats.org/officeDocument/2006/relationships/slideLayout" Target="../slideLayouts/slideLayout24.xml"/><Relationship Id="rId9" Type="http://schemas.openxmlformats.org/officeDocument/2006/relationships/slideLayout" Target="../slideLayouts/slideLayout29.xml"/></Relationships>
</file>

<file path=ppt/slideMasters/_rels/slideMaster4.xml.rels><?xml version="1.0" encoding="UTF-8" standalone="yes"?>
<Relationships xmlns="http://schemas.openxmlformats.org/package/2006/relationships"><Relationship Id="rId3" Type="http://schemas.openxmlformats.org/officeDocument/2006/relationships/slideLayout" Target="../slideLayouts/slideLayout32.xml"/><Relationship Id="rId2" Type="http://schemas.openxmlformats.org/officeDocument/2006/relationships/slideLayout" Target="../slideLayouts/slideLayout31.xml"/><Relationship Id="rId1" Type="http://schemas.openxmlformats.org/officeDocument/2006/relationships/slideLayout" Target="../slideLayouts/slideLayout30.xml"/><Relationship Id="rId6" Type="http://schemas.openxmlformats.org/officeDocument/2006/relationships/theme" Target="../theme/theme4.xml"/><Relationship Id="rId5" Type="http://schemas.openxmlformats.org/officeDocument/2006/relationships/slideLayout" Target="../slideLayouts/slideLayout34.xml"/><Relationship Id="rId4" Type="http://schemas.openxmlformats.org/officeDocument/2006/relationships/slideLayout" Target="../slideLayouts/slideLayout33.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466D78CA-37E0-4963-B7CD-142C57241D88}"/>
              </a:ext>
            </a:extLst>
          </p:cNvPr>
          <p:cNvSpPr>
            <a:spLocks noGrp="1"/>
          </p:cNvSpPr>
          <p:nvPr>
            <p:ph type="sldNum" sz="quarter" idx="4"/>
          </p:nvPr>
        </p:nvSpPr>
        <p:spPr>
          <a:xfrm>
            <a:off x="11561196" y="6335492"/>
            <a:ext cx="426377" cy="365125"/>
          </a:xfrm>
          <a:prstGeom prst="rect">
            <a:avLst/>
          </a:prstGeom>
        </p:spPr>
        <p:txBody>
          <a:bodyPr vert="horz" lIns="91440" tIns="45720" rIns="91440" bIns="45720" rtlCol="0" anchor="ctr"/>
          <a:lstStyle>
            <a:lvl1pPr algn="l">
              <a:defRPr sz="1200">
                <a:solidFill>
                  <a:schemeClr val="bg1"/>
                </a:solidFill>
              </a:defRPr>
            </a:lvl1pPr>
          </a:lstStyle>
          <a:p>
            <a:fld id="{CC1FAFA7-493E-49BA-8E70-4BF319AEABD7}" type="slidenum">
              <a:rPr lang="en-GB" smtClean="0"/>
              <a:pPr/>
              <a:t>‹#›</a:t>
            </a:fld>
            <a:endParaRPr lang="en-GB"/>
          </a:p>
        </p:txBody>
      </p:sp>
      <p:sp>
        <p:nvSpPr>
          <p:cNvPr id="10" name="Footer Placeholder 9">
            <a:extLst>
              <a:ext uri="{FF2B5EF4-FFF2-40B4-BE49-F238E27FC236}">
                <a16:creationId xmlns:a16="http://schemas.microsoft.com/office/drawing/2014/main" id="{62990459-C938-41CE-BCC6-65800DA377F8}"/>
              </a:ext>
            </a:extLst>
          </p:cNvPr>
          <p:cNvSpPr>
            <a:spLocks noGrp="1"/>
          </p:cNvSpPr>
          <p:nvPr>
            <p:ph type="ftr" sz="quarter" idx="3"/>
          </p:nvPr>
        </p:nvSpPr>
        <p:spPr>
          <a:xfrm>
            <a:off x="7446396" y="6335491"/>
            <a:ext cx="4114800" cy="365125"/>
          </a:xfrm>
          <a:prstGeom prst="rect">
            <a:avLst/>
          </a:prstGeom>
        </p:spPr>
        <p:txBody>
          <a:bodyPr vert="horz" lIns="91440" tIns="45720" rIns="91440" bIns="45720" rtlCol="0" anchor="ctr"/>
          <a:lstStyle>
            <a:lvl1pPr algn="ctr">
              <a:defRPr sz="1200">
                <a:solidFill>
                  <a:schemeClr val="bg1"/>
                </a:solidFill>
              </a:defRPr>
            </a:lvl1pPr>
          </a:lstStyle>
          <a:p>
            <a:pPr algn="r"/>
            <a:endParaRPr lang="en-GB"/>
          </a:p>
        </p:txBody>
      </p:sp>
    </p:spTree>
    <p:extLst>
      <p:ext uri="{BB962C8B-B14F-4D97-AF65-F5344CB8AC3E}">
        <p14:creationId xmlns:p14="http://schemas.microsoft.com/office/powerpoint/2010/main" val="1847438861"/>
      </p:ext>
    </p:extLst>
  </p:cSld>
  <p:clrMap bg1="lt1" tx1="dk1" bg2="lt2" tx2="dk2" accent1="accent1" accent2="accent2" accent3="accent3" accent4="accent4" accent5="accent5" accent6="accent6" hlink="hlink" folHlink="folHlink"/>
  <p:sldLayoutIdLst>
    <p:sldLayoutId id="2147483745" r:id="rId1"/>
    <p:sldLayoutId id="2147483746" r:id="rId2"/>
    <p:sldLayoutId id="2147483755" r:id="rId3"/>
    <p:sldLayoutId id="2147483760" r:id="rId4"/>
    <p:sldLayoutId id="2147483759" r:id="rId5"/>
    <p:sldLayoutId id="2147483744" r:id="rId6"/>
    <p:sldLayoutId id="2147483761" r:id="rId7"/>
    <p:sldLayoutId id="2147483762" r:id="rId8"/>
    <p:sldLayoutId id="2147483763" r:id="rId9"/>
    <p:sldLayoutId id="2147483764" r:id="rId10"/>
  </p:sldLayoutIdLst>
  <p:hf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0" name="Slide Number Placeholder 2">
            <a:extLst>
              <a:ext uri="{FF2B5EF4-FFF2-40B4-BE49-F238E27FC236}">
                <a16:creationId xmlns:a16="http://schemas.microsoft.com/office/drawing/2014/main" id="{A2D72554-C3F5-45B8-ADDF-392B3D03EC37}"/>
              </a:ext>
            </a:extLst>
          </p:cNvPr>
          <p:cNvSpPr>
            <a:spLocks noGrp="1"/>
          </p:cNvSpPr>
          <p:nvPr>
            <p:ph type="sldNum" sz="quarter" idx="4"/>
          </p:nvPr>
        </p:nvSpPr>
        <p:spPr>
          <a:xfrm>
            <a:off x="11552262" y="6335492"/>
            <a:ext cx="426377" cy="365125"/>
          </a:xfrm>
          <a:prstGeom prst="rect">
            <a:avLst/>
          </a:prstGeom>
        </p:spPr>
        <p:txBody>
          <a:bodyPr anchor="ctr" anchorCtr="0"/>
          <a:lstStyle>
            <a:lvl1pPr>
              <a:defRPr sz="1200">
                <a:solidFill>
                  <a:schemeClr val="tx2"/>
                </a:solidFill>
                <a:latin typeface="Roboto" panose="02000000000000000000" pitchFamily="2" charset="0"/>
                <a:ea typeface="Roboto" panose="02000000000000000000" pitchFamily="2" charset="0"/>
                <a:cs typeface="Roboto" panose="02000000000000000000" pitchFamily="2" charset="0"/>
              </a:defRPr>
            </a:lvl1pPr>
          </a:lstStyle>
          <a:p>
            <a:fld id="{CC1FAFA7-493E-49BA-8E70-4BF319AEABD7}" type="slidenum">
              <a:rPr lang="en-GB" smtClean="0"/>
              <a:pPr/>
              <a:t>‹#›</a:t>
            </a:fld>
            <a:endParaRPr lang="en-GB"/>
          </a:p>
        </p:txBody>
      </p:sp>
      <p:sp>
        <p:nvSpPr>
          <p:cNvPr id="11" name="Footer Placeholder 3">
            <a:extLst>
              <a:ext uri="{FF2B5EF4-FFF2-40B4-BE49-F238E27FC236}">
                <a16:creationId xmlns:a16="http://schemas.microsoft.com/office/drawing/2014/main" id="{157659C7-48C8-49B6-BA31-4736BD07EDC8}"/>
              </a:ext>
            </a:extLst>
          </p:cNvPr>
          <p:cNvSpPr>
            <a:spLocks noGrp="1"/>
          </p:cNvSpPr>
          <p:nvPr>
            <p:ph type="ftr" sz="quarter" idx="3"/>
          </p:nvPr>
        </p:nvSpPr>
        <p:spPr>
          <a:xfrm>
            <a:off x="7239000" y="6335491"/>
            <a:ext cx="4114800" cy="365125"/>
          </a:xfrm>
          <a:prstGeom prst="rect">
            <a:avLst/>
          </a:prstGeom>
        </p:spPr>
        <p:txBody>
          <a:bodyPr anchor="ctr" anchorCtr="0"/>
          <a:lstStyle>
            <a:lvl1pPr>
              <a:defRPr sz="1200">
                <a:solidFill>
                  <a:schemeClr val="tx2"/>
                </a:solidFill>
                <a:latin typeface="Roboto" panose="02000000000000000000" pitchFamily="2" charset="0"/>
                <a:ea typeface="Roboto" panose="02000000000000000000" pitchFamily="2" charset="0"/>
                <a:cs typeface="Roboto" panose="02000000000000000000" pitchFamily="2" charset="0"/>
              </a:defRPr>
            </a:lvl1pPr>
          </a:lstStyle>
          <a:p>
            <a:pPr algn="r"/>
            <a:r>
              <a:rPr lang="en-GB" err="1"/>
              <a:t>computingatschool.org.uk</a:t>
            </a:r>
            <a:endParaRPr lang="en-GB"/>
          </a:p>
        </p:txBody>
      </p:sp>
      <p:pic>
        <p:nvPicPr>
          <p:cNvPr id="7" name="Picture 6" descr="A close up of a logo&#10;&#10;Description automatically generated">
            <a:extLst>
              <a:ext uri="{FF2B5EF4-FFF2-40B4-BE49-F238E27FC236}">
                <a16:creationId xmlns:a16="http://schemas.microsoft.com/office/drawing/2014/main" id="{801F2458-46D8-7D4C-891E-63C290B81583}"/>
              </a:ext>
            </a:extLst>
          </p:cNvPr>
          <p:cNvPicPr>
            <a:picLocks noChangeAspect="1"/>
          </p:cNvPicPr>
          <p:nvPr userDrawn="1"/>
        </p:nvPicPr>
        <p:blipFill>
          <a:blip r:embed="rId12"/>
          <a:stretch>
            <a:fillRect/>
          </a:stretch>
        </p:blipFill>
        <p:spPr>
          <a:xfrm>
            <a:off x="213361" y="6227581"/>
            <a:ext cx="922093" cy="496511"/>
          </a:xfrm>
          <a:prstGeom prst="rect">
            <a:avLst/>
          </a:prstGeom>
        </p:spPr>
      </p:pic>
    </p:spTree>
    <p:extLst>
      <p:ext uri="{BB962C8B-B14F-4D97-AF65-F5344CB8AC3E}">
        <p14:creationId xmlns:p14="http://schemas.microsoft.com/office/powerpoint/2010/main" val="1537974288"/>
      </p:ext>
    </p:extLst>
  </p:cSld>
  <p:clrMap bg1="lt1" tx1="dk1" bg2="lt2" tx2="dk2" accent1="accent1" accent2="accent2" accent3="accent3" accent4="accent4" accent5="accent5" accent6="accent6" hlink="hlink" folHlink="folHlink"/>
  <p:sldLayoutIdLst>
    <p:sldLayoutId id="2147483723" r:id="rId1"/>
    <p:sldLayoutId id="2147483727" r:id="rId2"/>
    <p:sldLayoutId id="2147483724" r:id="rId3"/>
    <p:sldLayoutId id="2147483725" r:id="rId4"/>
    <p:sldLayoutId id="2147483726" r:id="rId5"/>
    <p:sldLayoutId id="2147483728" r:id="rId6"/>
    <p:sldLayoutId id="2147483739" r:id="rId7"/>
    <p:sldLayoutId id="2147483740" r:id="rId8"/>
    <p:sldLayoutId id="2147483741" r:id="rId9"/>
    <p:sldLayoutId id="2147483742" r:id="rId10"/>
  </p:sldLayoutIdLst>
  <p:hf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 name="Slide Number Placeholder 2">
            <a:extLst>
              <a:ext uri="{FF2B5EF4-FFF2-40B4-BE49-F238E27FC236}">
                <a16:creationId xmlns:a16="http://schemas.microsoft.com/office/drawing/2014/main" id="{A2D72554-C3F5-45B8-ADDF-392B3D03EC37}"/>
              </a:ext>
            </a:extLst>
          </p:cNvPr>
          <p:cNvSpPr>
            <a:spLocks noGrp="1"/>
          </p:cNvSpPr>
          <p:nvPr>
            <p:ph type="sldNum" sz="quarter" idx="4"/>
          </p:nvPr>
        </p:nvSpPr>
        <p:spPr>
          <a:xfrm>
            <a:off x="11552262" y="6335492"/>
            <a:ext cx="426377" cy="365125"/>
          </a:xfrm>
          <a:prstGeom prst="rect">
            <a:avLst/>
          </a:prstGeom>
        </p:spPr>
        <p:txBody>
          <a:bodyPr anchor="ctr" anchorCtr="0"/>
          <a:lstStyle>
            <a:lvl1pPr>
              <a:defRPr sz="1200">
                <a:solidFill>
                  <a:srgbClr val="151615"/>
                </a:solidFill>
                <a:latin typeface="Roboto" panose="02000000000000000000" pitchFamily="2" charset="0"/>
                <a:ea typeface="Roboto" panose="02000000000000000000" pitchFamily="2" charset="0"/>
                <a:cs typeface="Roboto" panose="02000000000000000000" pitchFamily="2" charset="0"/>
              </a:defRPr>
            </a:lvl1pPr>
          </a:lstStyle>
          <a:p>
            <a:fld id="{CC1FAFA7-493E-49BA-8E70-4BF319AEABD7}" type="slidenum">
              <a:rPr lang="en-GB" smtClean="0"/>
              <a:pPr/>
              <a:t>‹#›</a:t>
            </a:fld>
            <a:endParaRPr lang="en-GB"/>
          </a:p>
        </p:txBody>
      </p:sp>
      <p:sp>
        <p:nvSpPr>
          <p:cNvPr id="11" name="Footer Placeholder 3">
            <a:extLst>
              <a:ext uri="{FF2B5EF4-FFF2-40B4-BE49-F238E27FC236}">
                <a16:creationId xmlns:a16="http://schemas.microsoft.com/office/drawing/2014/main" id="{157659C7-48C8-49B6-BA31-4736BD07EDC8}"/>
              </a:ext>
            </a:extLst>
          </p:cNvPr>
          <p:cNvSpPr>
            <a:spLocks noGrp="1"/>
          </p:cNvSpPr>
          <p:nvPr>
            <p:ph type="ftr" sz="quarter" idx="3"/>
          </p:nvPr>
        </p:nvSpPr>
        <p:spPr>
          <a:xfrm>
            <a:off x="7239000" y="6335491"/>
            <a:ext cx="4114800" cy="365125"/>
          </a:xfrm>
          <a:prstGeom prst="rect">
            <a:avLst/>
          </a:prstGeom>
        </p:spPr>
        <p:txBody>
          <a:bodyPr anchor="ctr" anchorCtr="0"/>
          <a:lstStyle>
            <a:lvl1pPr>
              <a:defRPr sz="1200">
                <a:solidFill>
                  <a:srgbClr val="151615"/>
                </a:solidFill>
                <a:latin typeface="Roboto" panose="02000000000000000000" pitchFamily="2" charset="0"/>
                <a:ea typeface="Roboto" panose="02000000000000000000" pitchFamily="2" charset="0"/>
                <a:cs typeface="Roboto" panose="02000000000000000000" pitchFamily="2" charset="0"/>
              </a:defRPr>
            </a:lvl1pPr>
          </a:lstStyle>
          <a:p>
            <a:pPr algn="r"/>
            <a:r>
              <a:rPr lang="en-GB" err="1"/>
              <a:t>computingatschool.org.uk</a:t>
            </a:r>
            <a:endParaRPr lang="en-GB"/>
          </a:p>
        </p:txBody>
      </p:sp>
    </p:spTree>
    <p:extLst>
      <p:ext uri="{BB962C8B-B14F-4D97-AF65-F5344CB8AC3E}">
        <p14:creationId xmlns:p14="http://schemas.microsoft.com/office/powerpoint/2010/main" val="897737082"/>
      </p:ext>
    </p:extLst>
  </p:cSld>
  <p:clrMap bg1="lt1" tx1="dk1" bg2="lt2" tx2="dk2" accent1="accent1" accent2="accent2" accent3="accent3" accent4="accent4" accent5="accent5" accent6="accent6" hlink="hlink" folHlink="folHlink"/>
  <p:sldLayoutIdLst>
    <p:sldLayoutId id="2147483758" r:id="rId1"/>
    <p:sldLayoutId id="2147483757" r:id="rId2"/>
    <p:sldLayoutId id="2147483732" r:id="rId3"/>
    <p:sldLayoutId id="2147483756" r:id="rId4"/>
    <p:sldLayoutId id="2147483733" r:id="rId5"/>
    <p:sldLayoutId id="2147483751" r:id="rId6"/>
    <p:sldLayoutId id="2147483752" r:id="rId7"/>
    <p:sldLayoutId id="2147483753" r:id="rId8"/>
    <p:sldLayoutId id="2147483754" r:id="rId9"/>
  </p:sldLayoutIdLst>
  <p:hf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 name="Slide Number Placeholder 2">
            <a:extLst>
              <a:ext uri="{FF2B5EF4-FFF2-40B4-BE49-F238E27FC236}">
                <a16:creationId xmlns:a16="http://schemas.microsoft.com/office/drawing/2014/main" id="{A2D72554-C3F5-45B8-ADDF-392B3D03EC37}"/>
              </a:ext>
            </a:extLst>
          </p:cNvPr>
          <p:cNvSpPr>
            <a:spLocks noGrp="1"/>
          </p:cNvSpPr>
          <p:nvPr>
            <p:ph type="sldNum" sz="quarter" idx="4"/>
          </p:nvPr>
        </p:nvSpPr>
        <p:spPr>
          <a:xfrm>
            <a:off x="11552262" y="6335492"/>
            <a:ext cx="426377" cy="365125"/>
          </a:xfrm>
          <a:prstGeom prst="rect">
            <a:avLst/>
          </a:prstGeom>
        </p:spPr>
        <p:txBody>
          <a:bodyPr anchor="ctr" anchorCtr="0"/>
          <a:lstStyle>
            <a:lvl1pPr>
              <a:defRPr sz="1200">
                <a:solidFill>
                  <a:schemeClr val="tx2"/>
                </a:solidFill>
                <a:latin typeface="Roboto" panose="02000000000000000000" pitchFamily="2" charset="0"/>
                <a:ea typeface="Roboto" panose="02000000000000000000" pitchFamily="2" charset="0"/>
                <a:cs typeface="Roboto" panose="02000000000000000000" pitchFamily="2" charset="0"/>
              </a:defRPr>
            </a:lvl1pPr>
          </a:lstStyle>
          <a:p>
            <a:fld id="{CC1FAFA7-493E-49BA-8E70-4BF319AEABD7}" type="slidenum">
              <a:rPr lang="en-GB" smtClean="0"/>
              <a:pPr/>
              <a:t>‹#›</a:t>
            </a:fld>
            <a:endParaRPr lang="en-GB"/>
          </a:p>
        </p:txBody>
      </p:sp>
      <p:sp>
        <p:nvSpPr>
          <p:cNvPr id="11" name="Footer Placeholder 3">
            <a:extLst>
              <a:ext uri="{FF2B5EF4-FFF2-40B4-BE49-F238E27FC236}">
                <a16:creationId xmlns:a16="http://schemas.microsoft.com/office/drawing/2014/main" id="{157659C7-48C8-49B6-BA31-4736BD07EDC8}"/>
              </a:ext>
            </a:extLst>
          </p:cNvPr>
          <p:cNvSpPr>
            <a:spLocks noGrp="1"/>
          </p:cNvSpPr>
          <p:nvPr>
            <p:ph type="ftr" sz="quarter" idx="3"/>
          </p:nvPr>
        </p:nvSpPr>
        <p:spPr>
          <a:xfrm>
            <a:off x="7239000" y="6335491"/>
            <a:ext cx="4114800" cy="365125"/>
          </a:xfrm>
          <a:prstGeom prst="rect">
            <a:avLst/>
          </a:prstGeom>
        </p:spPr>
        <p:txBody>
          <a:bodyPr anchor="ctr" anchorCtr="0"/>
          <a:lstStyle>
            <a:lvl1pPr>
              <a:defRPr sz="1200">
                <a:solidFill>
                  <a:schemeClr val="tx2"/>
                </a:solidFill>
                <a:latin typeface="Roboto" panose="02000000000000000000" pitchFamily="2" charset="0"/>
                <a:ea typeface="Roboto" panose="02000000000000000000" pitchFamily="2" charset="0"/>
                <a:cs typeface="Roboto" panose="02000000000000000000" pitchFamily="2" charset="0"/>
              </a:defRPr>
            </a:lvl1pPr>
          </a:lstStyle>
          <a:p>
            <a:pPr algn="r"/>
            <a:r>
              <a:rPr lang="en-GB" err="1"/>
              <a:t>computingatschool.org.uk</a:t>
            </a:r>
            <a:endParaRPr lang="en-GB"/>
          </a:p>
        </p:txBody>
      </p:sp>
    </p:spTree>
    <p:extLst>
      <p:ext uri="{BB962C8B-B14F-4D97-AF65-F5344CB8AC3E}">
        <p14:creationId xmlns:p14="http://schemas.microsoft.com/office/powerpoint/2010/main" val="3868419602"/>
      </p:ext>
    </p:extLst>
  </p:cSld>
  <p:clrMap bg1="lt1" tx1="dk1" bg2="lt2" tx2="dk2" accent1="accent1" accent2="accent2" accent3="accent3" accent4="accent4" accent5="accent5" accent6="accent6" hlink="hlink" folHlink="folHlink"/>
  <p:sldLayoutIdLst>
    <p:sldLayoutId id="2147483750" r:id="rId1"/>
    <p:sldLayoutId id="2147483738" r:id="rId2"/>
    <p:sldLayoutId id="2147483749" r:id="rId3"/>
    <p:sldLayoutId id="2147483747" r:id="rId4"/>
    <p:sldLayoutId id="2147483748" r:id="rId5"/>
  </p:sldLayoutIdLst>
  <p:hf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A15A52-8F6A-8A46-ACC6-77A748B9C93F}"/>
              </a:ext>
            </a:extLst>
          </p:cNvPr>
          <p:cNvSpPr>
            <a:spLocks noGrp="1"/>
          </p:cNvSpPr>
          <p:nvPr>
            <p:ph type="title"/>
          </p:nvPr>
        </p:nvSpPr>
        <p:spPr>
          <a:xfrm>
            <a:off x="838200" y="365125"/>
            <a:ext cx="7837395" cy="5773282"/>
          </a:xfrm>
          <a:prstGeom prst="rect">
            <a:avLst/>
          </a:prstGeom>
        </p:spPr>
        <p:txBody>
          <a:bodyPr lIns="91440" tIns="45720" rIns="91440" bIns="45720" anchor="ctr" anchorCtr="0"/>
          <a:lstStyle/>
          <a:p>
            <a:r>
              <a:rPr lang="en-GB">
                <a:latin typeface="Roboto"/>
                <a:ea typeface="Roboto"/>
                <a:cs typeface="Roboto"/>
              </a:rPr>
              <a:t>We broke out!</a:t>
            </a:r>
            <a:br>
              <a:rPr lang="en-GB">
                <a:latin typeface="Roboto"/>
                <a:ea typeface="Roboto"/>
                <a:cs typeface="Roboto"/>
              </a:rPr>
            </a:br>
            <a:br>
              <a:rPr lang="en-GB">
                <a:latin typeface="Roboto"/>
                <a:ea typeface="Roboto"/>
                <a:cs typeface="Roboto"/>
              </a:rPr>
            </a:br>
            <a:r>
              <a:rPr lang="en-GB" sz="2800" b="0">
                <a:solidFill>
                  <a:srgbClr val="084258"/>
                </a:solidFill>
                <a:latin typeface="Roboto"/>
                <a:ea typeface="Roboto"/>
                <a:cs typeface="Helvetica"/>
              </a:rPr>
              <a:t>Thanks to your keen analytical skills and teamwork, you’ve successfully deciphered the final code just in time. As you unlock the last clue, a message appears: “You broke out! You’ve outsmarted the cryptic mastermind and broken the curse.” Celebrate your victory and remember, the skills you’ve perfected today are the same ones that keep our digital world safe. Well done!</a:t>
            </a:r>
            <a:endParaRPr lang="en-US" sz="2800">
              <a:latin typeface="Roboto"/>
              <a:ea typeface="Roboto"/>
              <a:cs typeface="Roboto"/>
            </a:endParaRPr>
          </a:p>
          <a:p>
            <a:br>
              <a:rPr lang="en-GB"/>
            </a:br>
            <a:endParaRPr lang="en-US"/>
          </a:p>
        </p:txBody>
      </p:sp>
      <p:sp>
        <p:nvSpPr>
          <p:cNvPr id="3" name="Footer Placeholder 2">
            <a:extLst>
              <a:ext uri="{FF2B5EF4-FFF2-40B4-BE49-F238E27FC236}">
                <a16:creationId xmlns:a16="http://schemas.microsoft.com/office/drawing/2014/main" id="{D41868E6-696F-D44B-AA38-50FDABCB044D}"/>
              </a:ext>
            </a:extLst>
          </p:cNvPr>
          <p:cNvSpPr>
            <a:spLocks noGrp="1"/>
          </p:cNvSpPr>
          <p:nvPr>
            <p:ph type="ftr" sz="quarter" idx="11"/>
          </p:nvPr>
        </p:nvSpPr>
        <p:spPr/>
        <p:txBody>
          <a:bodyPr/>
          <a:lstStyle/>
          <a:p>
            <a:pPr algn="r"/>
            <a:r>
              <a:rPr lang="en-GB"/>
              <a:t>computingatschool.org.uk</a:t>
            </a:r>
          </a:p>
        </p:txBody>
      </p:sp>
      <p:sp>
        <p:nvSpPr>
          <p:cNvPr id="4" name="Slide Number Placeholder 3">
            <a:extLst>
              <a:ext uri="{FF2B5EF4-FFF2-40B4-BE49-F238E27FC236}">
                <a16:creationId xmlns:a16="http://schemas.microsoft.com/office/drawing/2014/main" id="{B6D9E2B5-7BDE-FB4B-9653-ADE2342A8AF5}"/>
              </a:ext>
            </a:extLst>
          </p:cNvPr>
          <p:cNvSpPr>
            <a:spLocks noGrp="1"/>
          </p:cNvSpPr>
          <p:nvPr>
            <p:ph type="sldNum" sz="quarter" idx="10"/>
          </p:nvPr>
        </p:nvSpPr>
        <p:spPr/>
        <p:txBody>
          <a:bodyPr/>
          <a:lstStyle/>
          <a:p>
            <a:fld id="{CC1FAFA7-493E-49BA-8E70-4BF319AEABD7}" type="slidenum">
              <a:rPr lang="en-GB" smtClean="0"/>
              <a:pPr/>
              <a:t>1</a:t>
            </a:fld>
            <a:endParaRPr lang="en-GB"/>
          </a:p>
        </p:txBody>
      </p:sp>
    </p:spTree>
    <p:extLst>
      <p:ext uri="{BB962C8B-B14F-4D97-AF65-F5344CB8AC3E}">
        <p14:creationId xmlns:p14="http://schemas.microsoft.com/office/powerpoint/2010/main" val="477280100"/>
      </p:ext>
    </p:extLst>
  </p:cSld>
  <p:clrMapOvr>
    <a:masterClrMapping/>
  </p:clrMapOvr>
</p:sld>
</file>

<file path=ppt/theme/theme1.xml><?xml version="1.0" encoding="utf-8"?>
<a:theme xmlns:a="http://schemas.openxmlformats.org/drawingml/2006/main" name="Title ">
  <a:themeElements>
    <a:clrScheme name="Custom 1">
      <a:dk1>
        <a:srgbClr val="00546C"/>
      </a:dk1>
      <a:lt1>
        <a:srgbClr val="FFFFFF"/>
      </a:lt1>
      <a:dk2>
        <a:srgbClr val="413F3E"/>
      </a:dk2>
      <a:lt2>
        <a:srgbClr val="FFFFFF"/>
      </a:lt2>
      <a:accent1>
        <a:srgbClr val="00546C"/>
      </a:accent1>
      <a:accent2>
        <a:srgbClr val="3FAEA8"/>
      </a:accent2>
      <a:accent3>
        <a:srgbClr val="E83F40"/>
      </a:accent3>
      <a:accent4>
        <a:srgbClr val="96C7CB"/>
      </a:accent4>
      <a:accent5>
        <a:srgbClr val="B3CB9F"/>
      </a:accent5>
      <a:accent6>
        <a:srgbClr val="413F3E"/>
      </a:accent6>
      <a:hlink>
        <a:srgbClr val="E83F40"/>
      </a:hlink>
      <a:folHlink>
        <a:srgbClr val="00546C"/>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Content Slides">
  <a:themeElements>
    <a:clrScheme name="Custom 1">
      <a:dk1>
        <a:srgbClr val="00546C"/>
      </a:dk1>
      <a:lt1>
        <a:srgbClr val="FFFFFF"/>
      </a:lt1>
      <a:dk2>
        <a:srgbClr val="413F3E"/>
      </a:dk2>
      <a:lt2>
        <a:srgbClr val="FFFFFF"/>
      </a:lt2>
      <a:accent1>
        <a:srgbClr val="00546C"/>
      </a:accent1>
      <a:accent2>
        <a:srgbClr val="3FAEA8"/>
      </a:accent2>
      <a:accent3>
        <a:srgbClr val="E83F40"/>
      </a:accent3>
      <a:accent4>
        <a:srgbClr val="96C7CB"/>
      </a:accent4>
      <a:accent5>
        <a:srgbClr val="B3CB9F"/>
      </a:accent5>
      <a:accent6>
        <a:srgbClr val="413F3E"/>
      </a:accent6>
      <a:hlink>
        <a:srgbClr val="E83F40"/>
      </a:hlink>
      <a:folHlink>
        <a:srgbClr val="00546C"/>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Dividers">
  <a:themeElements>
    <a:clrScheme name="Custom 1">
      <a:dk1>
        <a:srgbClr val="00546C"/>
      </a:dk1>
      <a:lt1>
        <a:srgbClr val="FFFFFF"/>
      </a:lt1>
      <a:dk2>
        <a:srgbClr val="413F3E"/>
      </a:dk2>
      <a:lt2>
        <a:srgbClr val="FFFFFF"/>
      </a:lt2>
      <a:accent1>
        <a:srgbClr val="00546C"/>
      </a:accent1>
      <a:accent2>
        <a:srgbClr val="3FAEA8"/>
      </a:accent2>
      <a:accent3>
        <a:srgbClr val="E83F40"/>
      </a:accent3>
      <a:accent4>
        <a:srgbClr val="96C7CB"/>
      </a:accent4>
      <a:accent5>
        <a:srgbClr val="B3CB9F"/>
      </a:accent5>
      <a:accent6>
        <a:srgbClr val="413F3E"/>
      </a:accent6>
      <a:hlink>
        <a:srgbClr val="E83F40"/>
      </a:hlink>
      <a:folHlink>
        <a:srgbClr val="00546C"/>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Quotes">
  <a:themeElements>
    <a:clrScheme name="Custom 1">
      <a:dk1>
        <a:srgbClr val="00546C"/>
      </a:dk1>
      <a:lt1>
        <a:srgbClr val="FFFFFF"/>
      </a:lt1>
      <a:dk2>
        <a:srgbClr val="413F3E"/>
      </a:dk2>
      <a:lt2>
        <a:srgbClr val="FFFFFF"/>
      </a:lt2>
      <a:accent1>
        <a:srgbClr val="00546C"/>
      </a:accent1>
      <a:accent2>
        <a:srgbClr val="3FAEA8"/>
      </a:accent2>
      <a:accent3>
        <a:srgbClr val="E83F40"/>
      </a:accent3>
      <a:accent4>
        <a:srgbClr val="96C7CB"/>
      </a:accent4>
      <a:accent5>
        <a:srgbClr val="B3CB9F"/>
      </a:accent5>
      <a:accent6>
        <a:srgbClr val="413F3E"/>
      </a:accent6>
      <a:hlink>
        <a:srgbClr val="E83F40"/>
      </a:hlink>
      <a:folHlink>
        <a:srgbClr val="00546C"/>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TaxCatchAll xmlns="62bc8fb0-bb69-4480-bfd7-90284ce274ee" xsi:nil="true"/>
    <lcf76f155ced4ddcb4097134ff3c332f xmlns="426b90b3-7645-46cd-a3e8-f8385d48bd70">
      <Terms xmlns="http://schemas.microsoft.com/office/infopath/2007/PartnerControls"/>
    </lcf76f155ced4ddcb4097134ff3c332f>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78AEC0AF27AD4647B91ED55E0EA263F4" ma:contentTypeVersion="14" ma:contentTypeDescription="Create a new document." ma:contentTypeScope="" ma:versionID="50734f6847c919cd0d4da6ee7ae5bf8b">
  <xsd:schema xmlns:xsd="http://www.w3.org/2001/XMLSchema" xmlns:xs="http://www.w3.org/2001/XMLSchema" xmlns:p="http://schemas.microsoft.com/office/2006/metadata/properties" xmlns:ns2="426b90b3-7645-46cd-a3e8-f8385d48bd70" xmlns:ns3="62bc8fb0-bb69-4480-bfd7-90284ce274ee" targetNamespace="http://schemas.microsoft.com/office/2006/metadata/properties" ma:root="true" ma:fieldsID="09f504f88413f4e1945fb5d5b9add4e4" ns2:_="" ns3:_="">
    <xsd:import namespace="426b90b3-7645-46cd-a3e8-f8385d48bd70"/>
    <xsd:import namespace="62bc8fb0-bb69-4480-bfd7-90284ce274ee"/>
    <xsd:element name="properties">
      <xsd:complexType>
        <xsd:sequence>
          <xsd:element name="documentManagement">
            <xsd:complexType>
              <xsd:all>
                <xsd:element ref="ns2:MediaServiceMetadata" minOccurs="0"/>
                <xsd:element ref="ns2:MediaServiceFastMetadata" minOccurs="0"/>
                <xsd:element ref="ns2:MediaServiceObjectDetectorVersions" minOccurs="0"/>
                <xsd:element ref="ns2:lcf76f155ced4ddcb4097134ff3c332f" minOccurs="0"/>
                <xsd:element ref="ns3:TaxCatchAll" minOccurs="0"/>
                <xsd:element ref="ns2:MediaServiceOCR" minOccurs="0"/>
                <xsd:element ref="ns2:MediaServiceGenerationTime" minOccurs="0"/>
                <xsd:element ref="ns2:MediaServiceEventHashCode" minOccurs="0"/>
                <xsd:element ref="ns3:SharedWithUsers" minOccurs="0"/>
                <xsd:element ref="ns3:SharedWithDetails" minOccurs="0"/>
                <xsd:element ref="ns2:MediaServiceDateTaken" minOccurs="0"/>
                <xsd:element ref="ns2:MediaServiceSearchProperties" minOccurs="0"/>
                <xsd:element ref="ns2: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426b90b3-7645-46cd-a3e8-f8385d48bd70"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bjectDetectorVersions" ma:index="10" nillable="true" ma:displayName="MediaServiceObjectDetectorVersions" ma:hidden="true" ma:indexed="true" ma:internalName="MediaServiceObjectDetectorVersions" ma:readOnly="true">
      <xsd:simpleType>
        <xsd:restriction base="dms:Text"/>
      </xsd:simpleType>
    </xsd:element>
    <xsd:element name="lcf76f155ced4ddcb4097134ff3c332f" ma:index="12" nillable="true" ma:taxonomy="true" ma:internalName="lcf76f155ced4ddcb4097134ff3c332f" ma:taxonomyFieldName="MediaServiceImageTags" ma:displayName="Image Tags" ma:readOnly="false" ma:fieldId="{5cf76f15-5ced-4ddc-b409-7134ff3c332f}" ma:taxonomyMulti="true" ma:sspId="babc9f92-c6fb-43c1-a5b4-65b1067b7748" ma:termSetId="09814cd3-568e-fe90-9814-8d621ff8fb84" ma:anchorId="fba54fb3-c3e1-fe81-a776-ca4b69148c4d" ma:open="true" ma:isKeyword="false">
      <xsd:complexType>
        <xsd:sequence>
          <xsd:element ref="pc:Terms" minOccurs="0" maxOccurs="1"/>
        </xsd:sequence>
      </xsd:complexType>
    </xsd:element>
    <xsd:element name="MediaServiceOCR" ma:index="14" nillable="true" ma:displayName="Extracted Text" ma:internalName="MediaServiceOCR" ma:readOnly="true">
      <xsd:simpleType>
        <xsd:restriction base="dms:Note">
          <xsd:maxLength value="255"/>
        </xsd:restrictio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DateTaken" ma:index="19" nillable="true" ma:displayName="MediaServiceDateTaken" ma:hidden="true" ma:indexed="true" ma:internalName="MediaServiceDateTaken" ma:readOnly="true">
      <xsd:simpleType>
        <xsd:restriction base="dms:Text"/>
      </xsd:simpleType>
    </xsd:element>
    <xsd:element name="MediaServiceSearchProperties" ma:index="20" nillable="true" ma:displayName="MediaServiceSearchProperties" ma:hidden="true" ma:internalName="MediaServiceSearchProperties" ma:readOnly="true">
      <xsd:simpleType>
        <xsd:restriction base="dms:Note"/>
      </xsd:simpleType>
    </xsd:element>
    <xsd:element name="MediaLengthInSeconds" ma:index="21" nillable="true" ma:displayName="MediaLengthInSeconds" ma:hidden="true"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62bc8fb0-bb69-4480-bfd7-90284ce274ee" elementFormDefault="qualified">
    <xsd:import namespace="http://schemas.microsoft.com/office/2006/documentManagement/types"/>
    <xsd:import namespace="http://schemas.microsoft.com/office/infopath/2007/PartnerControls"/>
    <xsd:element name="TaxCatchAll" ma:index="13" nillable="true" ma:displayName="Taxonomy Catch All Column" ma:hidden="true" ma:list="{7c8967e0-1ed9-4b2d-9dbb-a90e83802df3}" ma:internalName="TaxCatchAll" ma:showField="CatchAllData" ma:web="62bc8fb0-bb69-4480-bfd7-90284ce274ee">
      <xsd:complexType>
        <xsd:complexContent>
          <xsd:extension base="dms:MultiChoiceLookup">
            <xsd:sequence>
              <xsd:element name="Value" type="dms:Lookup" maxOccurs="unbounded" minOccurs="0" nillable="true"/>
            </xsd:sequence>
          </xsd:extension>
        </xsd:complexContent>
      </xsd:complexType>
    </xsd:element>
    <xsd:element name="SharedWithUsers" ma:index="17"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8"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FB988F6B-7F10-4F65-90A7-6AB59D062B4A}">
  <ds:schemaRefs>
    <ds:schemaRef ds:uri="1bcf6334-5cea-43e0-ad30-d303eca8fe57"/>
    <ds:schemaRef ds:uri="426b90b3-7645-46cd-a3e8-f8385d48bd70"/>
    <ds:schemaRef ds:uri="62bc8fb0-bb69-4480-bfd7-90284ce274ee"/>
    <ds:schemaRef ds:uri="98d9f76e-1946-4df1-928b-da6410fe5930"/>
    <ds:schemaRef ds:uri="dcc682b7-513e-4c22-9fc0-4b2be07a9cdf"/>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customXml/itemProps2.xml><?xml version="1.0" encoding="utf-8"?>
<ds:datastoreItem xmlns:ds="http://schemas.openxmlformats.org/officeDocument/2006/customXml" ds:itemID="{FCDD70AA-5638-4EB4-8966-BD62825332DD}">
  <ds:schemaRefs>
    <ds:schemaRef ds:uri="http://schemas.microsoft.com/sharepoint/v3/contenttype/forms"/>
  </ds:schemaRefs>
</ds:datastoreItem>
</file>

<file path=customXml/itemProps3.xml><?xml version="1.0" encoding="utf-8"?>
<ds:datastoreItem xmlns:ds="http://schemas.openxmlformats.org/officeDocument/2006/customXml" ds:itemID="{7DFE54D5-FDA6-4CCC-BE3F-822C381804EE}">
  <ds:schemaRefs>
    <ds:schemaRef ds:uri="426b90b3-7645-46cd-a3e8-f8385d48bd70"/>
    <ds:schemaRef ds:uri="62bc8fb0-bb69-4480-bfd7-90284ce274ee"/>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docProps/app.xml><?xml version="1.0" encoding="utf-8"?>
<Properties xmlns="http://schemas.openxmlformats.org/officeDocument/2006/extended-properties" xmlns:vt="http://schemas.openxmlformats.org/officeDocument/2006/docPropsVTypes">
  <Template/>
  <TotalTime>0</TotalTime>
  <Words>83</Words>
  <Application>Microsoft Office PowerPoint</Application>
  <PresentationFormat>Widescreen</PresentationFormat>
  <Paragraphs>4</Paragraphs>
  <Slides>1</Slides>
  <Notes>0</Notes>
  <HiddenSlides>0</HiddenSlides>
  <MMClips>0</MMClips>
  <ScaleCrop>false</ScaleCrop>
  <HeadingPairs>
    <vt:vector size="6" baseType="variant">
      <vt:variant>
        <vt:lpstr>Fonts Used</vt:lpstr>
      </vt:variant>
      <vt:variant>
        <vt:i4>4</vt:i4>
      </vt:variant>
      <vt:variant>
        <vt:lpstr>Theme</vt:lpstr>
      </vt:variant>
      <vt:variant>
        <vt:i4>4</vt:i4>
      </vt:variant>
      <vt:variant>
        <vt:lpstr>Slide Titles</vt:lpstr>
      </vt:variant>
      <vt:variant>
        <vt:i4>1</vt:i4>
      </vt:variant>
    </vt:vector>
  </HeadingPairs>
  <TitlesOfParts>
    <vt:vector size="9" baseType="lpstr">
      <vt:lpstr>Arial</vt:lpstr>
      <vt:lpstr>Calibri</vt:lpstr>
      <vt:lpstr>Roboto</vt:lpstr>
      <vt:lpstr>Wingdings</vt:lpstr>
      <vt:lpstr>Title </vt:lpstr>
      <vt:lpstr>Content Slides</vt:lpstr>
      <vt:lpstr>Dividers</vt:lpstr>
      <vt:lpstr>Quotes</vt:lpstr>
      <vt:lpstr>We broke out!  Thanks to your keen analytical skills and teamwork, you’ve successfully deciphered the final code just in time. As you unlock the last clue, a message appears: “You broke out! You’ve outsmarted the cryptic mastermind and broken the curse.” Celebrate your victory and remember, the skills you’ve perfected today are the same ones that keep our digital world safe. Well done!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Crane, Callum</dc:creator>
  <cp:lastModifiedBy>Nick Eagles</cp:lastModifiedBy>
  <cp:revision>1</cp:revision>
  <cp:lastPrinted>2018-11-28T09:26:14Z</cp:lastPrinted>
  <dcterms:created xsi:type="dcterms:W3CDTF">2018-07-13T08:28:25Z</dcterms:created>
  <dcterms:modified xsi:type="dcterms:W3CDTF">2024-06-13T11:08:18Z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0x01010078AEC0AF27AD4647B91ED55E0EA263F4</vt:lpwstr>
  </property>
  <property fmtid="{D5CDD505-2E9C-101B-9397-08002B2CF9AE}" pid="3" name="Order">
    <vt:r8>84600</vt:r8>
  </property>
  <property fmtid="{D5CDD505-2E9C-101B-9397-08002B2CF9AE}" pid="4" name="xd_Signature">
    <vt:bool>false</vt:bool>
  </property>
  <property fmtid="{D5CDD505-2E9C-101B-9397-08002B2CF9AE}" pid="5" name="xd_ProgID">
    <vt:lpwstr/>
  </property>
  <property fmtid="{D5CDD505-2E9C-101B-9397-08002B2CF9AE}" pid="6" name="TemplateUrl">
    <vt:lpwstr/>
  </property>
  <property fmtid="{D5CDD505-2E9C-101B-9397-08002B2CF9AE}" pid="7" name="ComplianceAssetId">
    <vt:lpwstr/>
  </property>
  <property fmtid="{D5CDD505-2E9C-101B-9397-08002B2CF9AE}" pid="8" name="MediaServiceImageTags">
    <vt:lpwstr/>
  </property>
</Properties>
</file>