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8" r:id="rId1"/>
    <p:sldMasterId id="2147483699" r:id="rId2"/>
    <p:sldMasterId id="2147483700" r:id="rId3"/>
    <p:sldMasterId id="2147483701" r:id="rId4"/>
    <p:sldMasterId id="2147483702" r:id="rId5"/>
  </p:sldMasterIdLst>
  <p:notesMasterIdLst>
    <p:notesMasterId r:id="rId5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x="9144000" cy="5143500" type="screen16x9"/>
  <p:notesSz cx="6858000" cy="9144000"/>
  <p:embeddedFontLst>
    <p:embeddedFont>
      <p:font typeface="Cabin" panose="020B0604020202020204" charset="0"/>
      <p:regular r:id="rId52"/>
      <p:bold r:id="rId53"/>
      <p:italic r:id="rId54"/>
      <p:boldItalic r:id="rId55"/>
    </p:embeddedFont>
    <p:embeddedFont>
      <p:font typeface="Consolas" panose="020B0609020204030204" pitchFamily="49" charset="0"/>
      <p:regular r:id="rId56"/>
      <p:bold r:id="rId57"/>
      <p:italic r:id="rId58"/>
      <p:boldItalic r:id="rId59"/>
    </p:embeddedFont>
    <p:embeddedFont>
      <p:font typeface="Gill Sans" panose="020B0604020202020204" charset="0"/>
      <p:regular r:id="rId60"/>
      <p:bold r:id="rId61"/>
    </p:embeddedFont>
    <p:embeddedFont>
      <p:font typeface="Impact" panose="020B0806030902050204" pitchFamily="34" charset="0"/>
      <p:regular r:id="rId62"/>
    </p:embeddedFont>
    <p:embeddedFont>
      <p:font typeface="Open Sans" panose="020B0606030504020204" pitchFamily="34" charset="0"/>
      <p:regular r:id="rId63"/>
      <p:bold r:id="rId64"/>
      <p:italic r:id="rId65"/>
      <p:boldItalic r:id="rId66"/>
    </p:embeddedFont>
    <p:embeddedFont>
      <p:font typeface="Poppins" panose="00000500000000000000" pitchFamily="2" charset="0"/>
      <p:regular r:id="rId67"/>
      <p:bold r:id="rId68"/>
      <p:italic r:id="rId69"/>
      <p:boldItalic r:id="rId70"/>
    </p:embeddedFont>
    <p:embeddedFont>
      <p:font typeface="PT Sans Narrow" panose="020B0506020203020204" pitchFamily="34" charset="0"/>
      <p:regular r:id="rId71"/>
      <p:bold r:id="rId72"/>
    </p:embeddedFont>
    <p:embeddedFont>
      <p:font typeface="Source Code Pro" panose="020B0509030403020204" pitchFamily="49" charset="0"/>
      <p:regular r:id="rId73"/>
      <p:bold r:id="rId74"/>
      <p:italic r:id="rId75"/>
      <p:boldItalic r:id="rId76"/>
    </p:embeddedFont>
    <p:embeddedFont>
      <p:font typeface="Varela Round" panose="00000500000000000000" pitchFamily="2" charset="-79"/>
      <p:regular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9419EDB-714A-44FD-BA98-5A48D2A20114}">
  <a:tblStyle styleId="{79419EDB-714A-44FD-BA98-5A48D2A20114}" styleName="Table_0">
    <a:wholeTbl>
      <a:tcTxStyle b="off" i="off">
        <a:font>
          <a:latin typeface="Arial"/>
          <a:ea typeface="Arial"/>
          <a:cs typeface="Arial"/>
        </a:font>
        <a:srgbClr val="000000"/>
      </a:tcTxStyle>
      <a:tcStyle>
        <a:tcBdr>
          <a:left>
            <a:ln w="9525" cap="flat" cmpd="sng">
              <a:solidFill>
                <a:srgbClr val="F4B083"/>
              </a:solidFill>
              <a:prstDash val="solid"/>
              <a:round/>
              <a:headEnd type="none" w="sm" len="sm"/>
              <a:tailEnd type="none" w="sm" len="sm"/>
            </a:ln>
          </a:left>
          <a:right>
            <a:ln w="9525" cap="flat" cmpd="sng">
              <a:solidFill>
                <a:srgbClr val="F4B083"/>
              </a:solidFill>
              <a:prstDash val="solid"/>
              <a:round/>
              <a:headEnd type="none" w="sm" len="sm"/>
              <a:tailEnd type="none" w="sm" len="sm"/>
            </a:ln>
          </a:right>
          <a:top>
            <a:ln w="9525" cap="flat" cmpd="sng">
              <a:solidFill>
                <a:srgbClr val="F4B083"/>
              </a:solidFill>
              <a:prstDash val="solid"/>
              <a:round/>
              <a:headEnd type="none" w="sm" len="sm"/>
              <a:tailEnd type="none" w="sm" len="sm"/>
            </a:ln>
          </a:top>
          <a:bottom>
            <a:ln w="9525" cap="flat" cmpd="sng">
              <a:solidFill>
                <a:srgbClr val="F4B083"/>
              </a:solidFill>
              <a:prstDash val="solid"/>
              <a:round/>
              <a:headEnd type="none" w="sm" len="sm"/>
              <a:tailEnd type="none" w="sm" len="sm"/>
            </a:ln>
          </a:bottom>
          <a:insideH>
            <a:ln w="9525" cap="flat" cmpd="sng">
              <a:solidFill>
                <a:srgbClr val="F4B083"/>
              </a:solidFill>
              <a:prstDash val="solid"/>
              <a:round/>
              <a:headEnd type="none" w="sm" len="sm"/>
              <a:tailEnd type="none" w="sm" len="sm"/>
            </a:ln>
          </a:insideH>
          <a:insideV>
            <a:ln w="9525" cap="flat" cmpd="sng">
              <a:solidFill>
                <a:srgbClr val="F4B083"/>
              </a:solidFill>
              <a:prstDash val="solid"/>
              <a:round/>
              <a:headEnd type="none" w="sm" len="sm"/>
              <a:tailEnd type="none" w="sm" len="sm"/>
            </a:ln>
          </a:insideV>
        </a:tcBdr>
      </a:tcStyle>
    </a:wholeTbl>
    <a:band1H>
      <a:tcTxStyle b="off" i="off"/>
      <a:tcStyle>
        <a:tcBdr/>
        <a:fill>
          <a:solidFill>
            <a:srgbClr val="FBE5D5"/>
          </a:solidFill>
        </a:fill>
      </a:tcStyle>
    </a:band1H>
    <a:band2H>
      <a:tcTxStyle b="off" i="off"/>
      <a:tcStyle>
        <a:tcBdr/>
      </a:tcStyle>
    </a:band2H>
    <a:band1V>
      <a:tcTxStyle b="off" i="off"/>
      <a:tcStyle>
        <a:tcBdr/>
        <a:fill>
          <a:solidFill>
            <a:srgbClr val="FBE5D5"/>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9525" cap="flat" cmpd="sng">
              <a:solidFill>
                <a:srgbClr val="ED7D31"/>
              </a:solidFill>
              <a:prstDash val="solid"/>
              <a:round/>
              <a:headEnd type="none" w="sm" len="sm"/>
              <a:tailEnd type="none" w="sm" len="sm"/>
            </a:ln>
          </a:top>
        </a:tcBdr>
      </a:tcStyle>
    </a:lastRow>
    <a:seCell>
      <a:tcTxStyle b="off" i="off"/>
      <a:tcStyle>
        <a:tcBdr/>
      </a:tcStyle>
    </a:seCell>
    <a:swCell>
      <a:tcTxStyle b="off" i="off"/>
      <a:tcStyle>
        <a:tcBdr/>
      </a:tcStyle>
    </a:swCell>
    <a:firstRow>
      <a:tcTxStyle b="on" i="off">
        <a:srgbClr val="FFFFFF"/>
      </a:tcTxStyle>
      <a:tcStyle>
        <a:tcBdr>
          <a:left>
            <a:ln w="9525" cap="flat" cmpd="sng">
              <a:solidFill>
                <a:srgbClr val="ED7D31"/>
              </a:solidFill>
              <a:prstDash val="solid"/>
              <a:round/>
              <a:headEnd type="none" w="sm" len="sm"/>
              <a:tailEnd type="none" w="sm" len="sm"/>
            </a:ln>
          </a:left>
          <a:right>
            <a:ln w="9525" cap="flat" cmpd="sng">
              <a:solidFill>
                <a:srgbClr val="ED7D31"/>
              </a:solidFill>
              <a:prstDash val="solid"/>
              <a:round/>
              <a:headEnd type="none" w="sm" len="sm"/>
              <a:tailEnd type="none" w="sm" len="sm"/>
            </a:ln>
          </a:right>
          <a:top>
            <a:ln w="9525" cap="flat" cmpd="sng">
              <a:solidFill>
                <a:srgbClr val="ED7D31"/>
              </a:solidFill>
              <a:prstDash val="solid"/>
              <a:round/>
              <a:headEnd type="none" w="sm" len="sm"/>
              <a:tailEnd type="none" w="sm" len="sm"/>
            </a:ln>
          </a:top>
          <a:bottom>
            <a:ln w="9525" cap="flat" cmpd="sng">
              <a:solidFill>
                <a:srgbClr val="ED7D31"/>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fill>
          <a:solidFill>
            <a:srgbClr val="ED7D31"/>
          </a:solidFill>
        </a:fill>
      </a:tcStyle>
    </a:firstRow>
    <a:neCell>
      <a:tcTxStyle b="off" i="off"/>
      <a:tcStyle>
        <a:tcBdr/>
      </a:tcStyle>
    </a:neCell>
    <a:nwCell>
      <a:tcTxStyle b="off" i="off"/>
      <a:tcStyle>
        <a:tcBdr/>
      </a:tcStyle>
    </a:nwCell>
  </a:tblStyle>
  <a:tblStyle styleId="{BA35D105-C8BD-46C3-94D3-874D91E07890}"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3" d="100"/>
          <a:sy n="113" d="100"/>
        </p:scale>
        <p:origin x="165" y="5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12.fntdata"/><Relationship Id="rId68" Type="http://schemas.openxmlformats.org/officeDocument/2006/relationships/font" Target="fonts/font17.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font" Target="fonts/font2.fntdata"/><Relationship Id="rId58" Type="http://schemas.openxmlformats.org/officeDocument/2006/relationships/font" Target="fonts/font7.fntdata"/><Relationship Id="rId74" Type="http://schemas.openxmlformats.org/officeDocument/2006/relationships/font" Target="fonts/font23.fntdata"/><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font" Target="fonts/font10.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77" Type="http://schemas.openxmlformats.org/officeDocument/2006/relationships/font" Target="fonts/font26.fntdata"/><Relationship Id="rId8" Type="http://schemas.openxmlformats.org/officeDocument/2006/relationships/slide" Target="slides/slide3.xml"/><Relationship Id="rId51" Type="http://schemas.openxmlformats.org/officeDocument/2006/relationships/notesMaster" Target="notesMasters/notesMaster1.xml"/><Relationship Id="rId72" Type="http://schemas.openxmlformats.org/officeDocument/2006/relationships/font" Target="fonts/font21.fntdata"/><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6.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font" Target="fonts/font22.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4.fntdata"/><Relationship Id="rId76" Type="http://schemas.openxmlformats.org/officeDocument/2006/relationships/font" Target="fonts/font25.fntdata"/><Relationship Id="rId7" Type="http://schemas.openxmlformats.org/officeDocument/2006/relationships/slide" Target="slides/slide2.xml"/><Relationship Id="rId71" Type="http://schemas.openxmlformats.org/officeDocument/2006/relationships/font" Target="fonts/font20.fntdata"/><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ocs.google.com/document/d/1sQj-nuBk5JmN-ylhE-A11LkbEcqlqpChB9d7I62xsBE/edit?usp=sharin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filestore.aqa.org.uk/resources/computing/specifications/AQA-7516-7517-SP-2015.PDF"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ocr.org.uk/Images/170844-specification-accredited-a-level-gce-computer-science-h446.pdf"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filestore.aqa.org.uk/resources/computing/specifications/AQA-7516-7517-SP-2015.PDF"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ocr.org.uk/Images/170844-specification-accredited-a-level-gce-computer-science-h446.pdf"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digitall.charity/feedbackfor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filestore.aqa.org.uk/resources/computing/specifications/AQA-7516-7517-SP-2015.PDF"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ocr.org.uk/Images/170844-specification-accredited-a-level-gce-computer-science-h446.pdf"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ace8f97876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2ace8f97876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RsouurceLinks: </a:t>
            </a:r>
            <a:r>
              <a:rPr lang="en-GB" u="sng">
                <a:solidFill>
                  <a:schemeClr val="hlink"/>
                </a:solidFill>
                <a:hlinkClick r:id="rId3"/>
              </a:rPr>
              <a:t>https://docs.google.com/document/d/1sQj-nuBk5JmN-ylhE-A11LkbEcqlqpChB9d7I62xsBE/edit?usp=sharing</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c2770cf60a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2c2770cf60a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c08baedec2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c08baedec2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show how we got to today’s languages and how many are OO</a:t>
            </a:r>
            <a:endParaRPr/>
          </a:p>
          <a:p>
            <a:pPr marL="0" lvl="0" indent="0" algn="l" rtl="0">
              <a:spcBef>
                <a:spcPts val="0"/>
              </a:spcBef>
              <a:spcAft>
                <a:spcPts val="0"/>
              </a:spcAft>
              <a:buNone/>
            </a:pPr>
            <a:r>
              <a:rPr lang="en-GB"/>
              <a:t>Guidance:</a:t>
            </a:r>
            <a:endParaRPr/>
          </a:p>
          <a:p>
            <a:pPr marL="457200" lvl="0" indent="-298450" algn="l" rtl="0">
              <a:spcBef>
                <a:spcPts val="0"/>
              </a:spcBef>
              <a:spcAft>
                <a:spcPts val="0"/>
              </a:spcAft>
              <a:buSzPts val="1100"/>
              <a:buChar char="●"/>
            </a:pPr>
            <a:r>
              <a:rPr lang="en-GB"/>
              <a:t>Show the TIOBE index</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c2770cf60a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2c2770cf60a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tee up the next slides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bb82b55d87_1_27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bb82b55d87_1_2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c08baedec2_0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c08baedec2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c08baedec2_0_1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2c08baedec2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2c2770cf60a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2c2770cf60a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c08baedec2_0_1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c08baedec2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How you might break down a real world problem in procedural programming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2c08baedec2_0_2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2c08baedec2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how you might break down the problem in OO</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2c08baedec2_0_2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SO: ask the question in the chat about common attributes vs different ones</a:t>
            </a:r>
            <a:endParaRPr/>
          </a:p>
        </p:txBody>
      </p:sp>
      <p:sp>
        <p:nvSpPr>
          <p:cNvPr id="395" name="Google Shape;395;g2c08baedec2_0_2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2ace8f97876_0_3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2ace8f97876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talk through the goals of this session</a:t>
            </a:r>
            <a:endParaRPr/>
          </a:p>
          <a:p>
            <a:pPr marL="0" lvl="0" indent="0" algn="l" rtl="0">
              <a:spcBef>
                <a:spcPts val="0"/>
              </a:spcBef>
              <a:spcAft>
                <a:spcPts val="0"/>
              </a:spcAft>
              <a:buNone/>
            </a:pPr>
            <a:endParaRPr/>
          </a:p>
          <a:p>
            <a:pPr marL="0" lvl="0" indent="0" algn="l" rtl="0">
              <a:spcBef>
                <a:spcPts val="0"/>
              </a:spcBef>
              <a:spcAft>
                <a:spcPts val="0"/>
              </a:spcAft>
              <a:buNone/>
            </a:pPr>
            <a:r>
              <a:rPr lang="en-GB"/>
              <a:t>Notes?</a:t>
            </a:r>
            <a:endParaRPr/>
          </a:p>
          <a:p>
            <a:pPr marL="0" lvl="0" indent="0" algn="l" rtl="0">
              <a:spcBef>
                <a:spcPts val="0"/>
              </a:spcBef>
              <a:spcAft>
                <a:spcPts val="0"/>
              </a:spcAft>
              <a:buNone/>
            </a:pPr>
            <a:r>
              <a:rPr lang="en-GB"/>
              <a:t>Everyone, that's everyone needs to know what data science is all about as its making its way into every corner of life. This session will introduce you to the main concepts and how Python has become the most popular language for doing data science.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c08baedec2_0_2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SO: fill in the white board in the resources file</a:t>
            </a:r>
            <a:endParaRPr/>
          </a:p>
        </p:txBody>
      </p:sp>
      <p:sp>
        <p:nvSpPr>
          <p:cNvPr id="405" name="Google Shape;405;g2c08baedec2_0_24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2e52e280a41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SO: fill in the white board in the resources file</a:t>
            </a:r>
            <a:endParaRPr/>
          </a:p>
        </p:txBody>
      </p:sp>
      <p:sp>
        <p:nvSpPr>
          <p:cNvPr id="421" name="Google Shape;421;g2e52e280a41_0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2c08baedec2_0_2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2c08baedec2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show that every problem space can be modelled as objects</a:t>
            </a:r>
            <a:endParaRPr/>
          </a:p>
          <a:p>
            <a:pPr marL="0" lvl="0" indent="0" algn="l" rtl="0">
              <a:spcBef>
                <a:spcPts val="0"/>
              </a:spcBef>
              <a:spcAft>
                <a:spcPts val="0"/>
              </a:spcAft>
              <a:buNone/>
            </a:pPr>
            <a:r>
              <a:rPr lang="en-GB"/>
              <a:t>Guidance: ask participants to suggest student or class programming projects, then draw them on the whiteboard</a:t>
            </a:r>
            <a:endParaRPr/>
          </a:p>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e52e280a41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e52e280a41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e52e280a41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2e52e280a4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introduce object modelling by referring back to how it is done in procedural programming</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2e52e280a41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2e52e280a41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give first view of a UML diagram as introduction to modelling objects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2c08baedec2_0_2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2c08baedec2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breakdown a class definition and highlight the keyterms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2c08baedec2_0_3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2c08baedec2_0_3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introduce the key terms and show example code to illustrate it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c08baedec2_0_3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2c08baedec2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Introduce key term and example code to support it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2c08baedec2_0_7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2c08baedec2_0_7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SO: Introduce key term and example code to support it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c02c125dc0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g2c02c125dc0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a:t>SO: Show the Exam boards objectives</a:t>
            </a:r>
            <a:endParaRPr/>
          </a:p>
          <a:p>
            <a:pPr marL="0" lvl="0" indent="0" algn="l" rtl="0">
              <a:lnSpc>
                <a:spcPct val="100000"/>
              </a:lnSpc>
              <a:spcBef>
                <a:spcPts val="0"/>
              </a:spcBef>
              <a:spcAft>
                <a:spcPts val="0"/>
              </a:spcAft>
              <a:buSzPts val="1100"/>
              <a:buNone/>
            </a:pPr>
            <a:r>
              <a:rPr lang="en-GB"/>
              <a:t>AQA: </a:t>
            </a:r>
            <a:r>
              <a:rPr lang="en-GB" u="sng">
                <a:solidFill>
                  <a:schemeClr val="hlink"/>
                </a:solidFill>
                <a:hlinkClick r:id="rId3"/>
              </a:rPr>
              <a:t>https://filestore.aqa.org.uk/resources/computing/specifications/AQA-7516-7517-SP-2015.PDF</a:t>
            </a:r>
            <a:endParaRPr/>
          </a:p>
          <a:p>
            <a:pPr marL="0" lvl="0" indent="0" algn="l" rtl="0">
              <a:lnSpc>
                <a:spcPct val="100000"/>
              </a:lnSpc>
              <a:spcBef>
                <a:spcPts val="0"/>
              </a:spcBef>
              <a:spcAft>
                <a:spcPts val="0"/>
              </a:spcAft>
              <a:buSzPts val="1100"/>
              <a:buNone/>
            </a:pPr>
            <a:r>
              <a:rPr lang="en-GB"/>
              <a:t>OCR: </a:t>
            </a:r>
            <a:r>
              <a:rPr lang="en-GB" u="sng">
                <a:solidFill>
                  <a:schemeClr val="hlink"/>
                </a:solidFill>
                <a:hlinkClick r:id="rId4"/>
              </a:rPr>
              <a:t>https://www.ocr.org.uk/Images/170844-specification-accredited-a-level-gce-computer-science-h446.pdf</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2c08baedec2_0_3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2c08baedec2_0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get participants thinking and laying out their class diagrams. It’s about the activity not the tool, and using UML</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2c08baedec2_0_3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2c08baedec2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having a go at editing the code</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2c08baedec2_0_6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2c08baedec2_0_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2c08baedec2_0_3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2" name="Google Shape;522;g2c08baedec2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c08baedec2_0_3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1" name="Google Shape;531;g2c08baedec2_0_3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2c08baedec2_0_6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1" name="Google Shape;541;g2c08baedec2_0_6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2c08baedec2_0_6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5" name="Google Shape;555;g2c08baedec2_0_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2c08baedec2_0_7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2c08baedec2_0_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2c08baedec2_0_5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2c08baedec2_0_5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2c08baedec2_0_6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2c08baedec2_0_6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bb82b55d87_1_27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g2bb82b55d87_1_27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a:t>SO: Show the Exam boards objectives</a:t>
            </a:r>
            <a:endParaRPr/>
          </a:p>
          <a:p>
            <a:pPr marL="0" lvl="0" indent="0" algn="l" rtl="0">
              <a:lnSpc>
                <a:spcPct val="100000"/>
              </a:lnSpc>
              <a:spcBef>
                <a:spcPts val="0"/>
              </a:spcBef>
              <a:spcAft>
                <a:spcPts val="0"/>
              </a:spcAft>
              <a:buSzPts val="1100"/>
              <a:buNone/>
            </a:pPr>
            <a:r>
              <a:rPr lang="en-GB"/>
              <a:t>AQA: </a:t>
            </a:r>
            <a:r>
              <a:rPr lang="en-GB" u="sng">
                <a:solidFill>
                  <a:schemeClr val="hlink"/>
                </a:solidFill>
                <a:hlinkClick r:id="rId3"/>
              </a:rPr>
              <a:t>https://filestore.aqa.org.uk/resources/computing/specifications/AQA-7516-7517-SP-2015.PDF</a:t>
            </a:r>
            <a:endParaRPr/>
          </a:p>
          <a:p>
            <a:pPr marL="0" lvl="0" indent="0" algn="l" rtl="0">
              <a:lnSpc>
                <a:spcPct val="100000"/>
              </a:lnSpc>
              <a:spcBef>
                <a:spcPts val="0"/>
              </a:spcBef>
              <a:spcAft>
                <a:spcPts val="0"/>
              </a:spcAft>
              <a:buSzPts val="1100"/>
              <a:buNone/>
            </a:pPr>
            <a:r>
              <a:rPr lang="en-GB"/>
              <a:t>OCR: </a:t>
            </a:r>
            <a:r>
              <a:rPr lang="en-GB" u="sng">
                <a:solidFill>
                  <a:schemeClr val="hlink"/>
                </a:solidFill>
                <a:hlinkClick r:id="rId4"/>
              </a:rPr>
              <a:t>https://www.ocr.org.uk/Images/170844-specification-accredited-a-level-gce-computer-science-h446.pdf</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2c08baedec2_0_6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2c08baedec2_0_6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2c08baedec2_0_6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2c08baedec2_0_6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2c08baedec2_0_6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2c08baedec2_0_6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With more time the objective is to get participants to practice, when time is short just walk through the design and show the code</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2bb82b55d87_1_30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1" name="Google Shape;631;g2bb82b55d87_1_30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Quick fire check of recall - if you only have a couple of minutes do these, if you have more do the ada gameboard</a:t>
            </a:r>
            <a:endParaRPr/>
          </a:p>
          <a:p>
            <a:pPr marL="0" lvl="0" indent="0" algn="l" rtl="0">
              <a:spcBef>
                <a:spcPts val="0"/>
              </a:spcBef>
              <a:spcAft>
                <a:spcPts val="0"/>
              </a:spcAft>
              <a:buNone/>
            </a:pPr>
            <a:endParaRPr/>
          </a:p>
          <a:p>
            <a:pPr marL="0" lvl="0" indent="0" algn="l" rtl="0">
              <a:spcBef>
                <a:spcPts val="0"/>
              </a:spcBef>
              <a:spcAft>
                <a:spcPts val="0"/>
              </a:spcAft>
              <a:buNone/>
            </a:pPr>
            <a:r>
              <a:rPr lang="en-GB"/>
              <a:t>Notes?</a:t>
            </a:r>
            <a:endParaRPr/>
          </a:p>
          <a:p>
            <a:pPr marL="0" lvl="0" indent="0" algn="l" rtl="0">
              <a:spcBef>
                <a:spcPts val="0"/>
              </a:spcBef>
              <a:spcAft>
                <a:spcPts val="0"/>
              </a:spcAft>
              <a:buNone/>
            </a:pPr>
            <a:r>
              <a:rPr lang="en-GB"/>
              <a:t>Everyone, that's everyone needs to know what data science is all about as its making its way into every corner of life. This session will introduce you to the main concepts and how Python has become the most popular language for doing data science.</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2c08baedec2_0_7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7" name="Google Shape;637;g2c08baedec2_0_7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talk through the goals of this session</a:t>
            </a:r>
            <a:endParaRPr/>
          </a:p>
          <a:p>
            <a:pPr marL="0" lvl="0" indent="0" algn="l" rtl="0">
              <a:spcBef>
                <a:spcPts val="0"/>
              </a:spcBef>
              <a:spcAft>
                <a:spcPts val="0"/>
              </a:spcAft>
              <a:buNone/>
            </a:pPr>
            <a:endParaRPr/>
          </a:p>
          <a:p>
            <a:pPr marL="0" lvl="0" indent="0" algn="l" rtl="0">
              <a:spcBef>
                <a:spcPts val="0"/>
              </a:spcBef>
              <a:spcAft>
                <a:spcPts val="0"/>
              </a:spcAft>
              <a:buNone/>
            </a:pPr>
            <a:r>
              <a:rPr lang="en-GB"/>
              <a:t>Notes?</a:t>
            </a:r>
            <a:endParaRPr/>
          </a:p>
          <a:p>
            <a:pPr marL="0" lvl="0" indent="0" algn="l" rtl="0">
              <a:spcBef>
                <a:spcPts val="0"/>
              </a:spcBef>
              <a:spcAft>
                <a:spcPts val="0"/>
              </a:spcAft>
              <a:buNone/>
            </a:pPr>
            <a:r>
              <a:rPr lang="en-GB"/>
              <a:t>Everyone, that's everyone needs to know what data science is all about as its making its way into every corner of life. This session will introduce you to the main concepts and how Python has become the most popular language for doing data science.</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2c08baedec2_0_7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3" name="Google Shape;643;g2c08baedec2_0_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Feedback form: </a:t>
            </a:r>
            <a:r>
              <a:rPr lang="en-GB" u="sng">
                <a:solidFill>
                  <a:schemeClr val="hlink"/>
                </a:solidFill>
                <a:hlinkClick r:id="rId3"/>
              </a:rPr>
              <a:t>https://www.digitall.charity/feedbackform</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c02c125dc0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g2c02c125dc0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a:t>SO: Show the Exam boards objectives</a:t>
            </a:r>
            <a:endParaRPr/>
          </a:p>
          <a:p>
            <a:pPr marL="0" lvl="0" indent="0" algn="l" rtl="0">
              <a:lnSpc>
                <a:spcPct val="100000"/>
              </a:lnSpc>
              <a:spcBef>
                <a:spcPts val="0"/>
              </a:spcBef>
              <a:spcAft>
                <a:spcPts val="0"/>
              </a:spcAft>
              <a:buSzPts val="1100"/>
              <a:buNone/>
            </a:pPr>
            <a:r>
              <a:rPr lang="en-GB"/>
              <a:t>AQA: </a:t>
            </a:r>
            <a:r>
              <a:rPr lang="en-GB" u="sng">
                <a:solidFill>
                  <a:schemeClr val="hlink"/>
                </a:solidFill>
                <a:hlinkClick r:id="rId3"/>
              </a:rPr>
              <a:t>https://filestore.aqa.org.uk/resources/computing/specifications/AQA-7516-7517-SP-2015.PDF</a:t>
            </a:r>
            <a:endParaRPr/>
          </a:p>
          <a:p>
            <a:pPr marL="0" lvl="0" indent="0" algn="l" rtl="0">
              <a:lnSpc>
                <a:spcPct val="100000"/>
              </a:lnSpc>
              <a:spcBef>
                <a:spcPts val="0"/>
              </a:spcBef>
              <a:spcAft>
                <a:spcPts val="0"/>
              </a:spcAft>
              <a:buSzPts val="1100"/>
              <a:buNone/>
            </a:pPr>
            <a:r>
              <a:rPr lang="en-GB"/>
              <a:t>OCR: </a:t>
            </a:r>
            <a:r>
              <a:rPr lang="en-GB" u="sng">
                <a:solidFill>
                  <a:schemeClr val="hlink"/>
                </a:solidFill>
                <a:hlinkClick r:id="rId4"/>
              </a:rPr>
              <a:t>https://www.ocr.org.uk/Images/170844-specification-accredited-a-level-gce-computer-science-h446.pdf</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c02c125dc0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2c02c125dc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t>Optional</a:t>
            </a:r>
            <a:endParaRPr b="1"/>
          </a:p>
          <a:p>
            <a:pPr marL="0" lvl="0" indent="0" algn="l" rtl="0">
              <a:spcBef>
                <a:spcPts val="0"/>
              </a:spcBef>
              <a:spcAft>
                <a:spcPts val="0"/>
              </a:spcAft>
              <a:buNone/>
            </a:pPr>
            <a:r>
              <a:rPr lang="en-GB"/>
              <a:t>SO: using the whiteboard to get a sense of participants current confidence ( link in resources)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bb82b55d87_1_28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2bb82b55d87_1_28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To get a quick thought on what problem OO helped to solve. Motivation for creating it? , when was it created?</a:t>
            </a:r>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c08baedec2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2c08baedec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2c2770cf60a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2c2770cf60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w="76200" cap="flat" cmpd="sng">
            <a:solidFill>
              <a:schemeClr val="lt2"/>
            </a:solidFill>
            <a:prstDash val="solid"/>
            <a:round/>
            <a:headEnd type="none" w="sm" len="sm"/>
            <a:tailEnd type="none" w="sm" len="sm"/>
          </a:ln>
        </p:spPr>
      </p:cxnSp>
      <p:cxnSp>
        <p:nvCxnSpPr>
          <p:cNvPr id="11" name="Google Shape;11;p2"/>
          <p:cNvCxnSpPr/>
          <p:nvPr/>
        </p:nvCxnSpPr>
        <p:spPr>
          <a:xfrm>
            <a:off x="1575035" y="3158252"/>
            <a:ext cx="562200" cy="0"/>
          </a:xfrm>
          <a:prstGeom prst="straightConnector1">
            <a:avLst/>
          </a:prstGeom>
          <a:noFill/>
          <a:ln w="76200" cap="flat" cmpd="sng">
            <a:solidFill>
              <a:schemeClr val="lt2"/>
            </a:solidFill>
            <a:prstDash val="solid"/>
            <a:round/>
            <a:headEnd type="none" w="sm" len="sm"/>
            <a:tailEnd type="none" w="sm" len="sm"/>
          </a:ln>
        </p:spPr>
      </p:cxnSp>
      <p:grpSp>
        <p:nvGrpSpPr>
          <p:cNvPr id="12" name="Google Shape;12;p2"/>
          <p:cNvGrpSpPr/>
          <p:nvPr/>
        </p:nvGrpSpPr>
        <p:grpSpPr>
          <a:xfrm>
            <a:off x="1004144" y="1022025"/>
            <a:ext cx="7136669"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4" name="Google Shape;14;p2"/>
            <p:cNvCxnSpPr/>
            <p:nvPr/>
          </p:nvCxnSpPr>
          <p:spPr>
            <a:xfrm rot="10800000">
              <a:off x="1346429" y="1163700"/>
              <a:ext cx="6452100" cy="0"/>
            </a:xfrm>
            <a:prstGeom prst="straightConnector1">
              <a:avLst/>
            </a:prstGeom>
            <a:noFill/>
            <a:ln w="9525" cap="flat" cmpd="sng">
              <a:solidFill>
                <a:schemeClr val="accent3"/>
              </a:solidFill>
              <a:prstDash val="solid"/>
              <a:round/>
              <a:headEnd type="none" w="sm" len="sm"/>
              <a:tailEnd type="none" w="sm" len="sm"/>
            </a:ln>
          </p:spPr>
        </p:cxnSp>
      </p:grpSp>
      <p:grpSp>
        <p:nvGrpSpPr>
          <p:cNvPr id="15" name="Google Shape;15;p2"/>
          <p:cNvGrpSpPr/>
          <p:nvPr/>
        </p:nvGrpSpPr>
        <p:grpSpPr>
          <a:xfrm>
            <a:off x="1004151" y="3969100"/>
            <a:ext cx="7136669" cy="152400"/>
            <a:chOff x="1346435" y="3969088"/>
            <a:chExt cx="6452100" cy="152400"/>
          </a:xfrm>
        </p:grpSpPr>
        <p:cxnSp>
          <p:nvCxnSpPr>
            <p:cNvPr id="16" name="Google Shape;16;p2"/>
            <p:cNvCxnSpPr/>
            <p:nvPr/>
          </p:nvCxnSpPr>
          <p:spPr>
            <a:xfrm>
              <a:off x="1346435" y="4121488"/>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7" name="Google Shape;17;p2"/>
            <p:cNvCxnSpPr/>
            <p:nvPr/>
          </p:nvCxnSpPr>
          <p:spPr>
            <a:xfrm>
              <a:off x="1346435" y="3969088"/>
              <a:ext cx="6452100" cy="0"/>
            </a:xfrm>
            <a:prstGeom prst="straightConnector1">
              <a:avLst/>
            </a:prstGeom>
            <a:noFill/>
            <a:ln w="9525" cap="flat" cmpd="sng">
              <a:solidFill>
                <a:schemeClr val="accent3"/>
              </a:solidFill>
              <a:prstDash val="solid"/>
              <a:round/>
              <a:headEnd type="none" w="sm" len="sm"/>
              <a:tailEnd type="none" w="sm" len="sm"/>
            </a:ln>
          </p:spPr>
        </p:cxnSp>
      </p:grpSp>
      <p:sp>
        <p:nvSpPr>
          <p:cNvPr id="18" name="Google Shape;18;p2"/>
          <p:cNvSpPr txBox="1">
            <a:spLocks noGrp="1"/>
          </p:cNvSpPr>
          <p:nvPr>
            <p:ph type="ctrTitle"/>
          </p:nvPr>
        </p:nvSpPr>
        <p:spPr>
          <a:xfrm>
            <a:off x="1004150" y="1751764"/>
            <a:ext cx="7136700" cy="1022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400"/>
              <a:buNone/>
              <a:defRPr sz="5400"/>
            </a:lvl1pPr>
            <a:lvl2pPr lvl="1" algn="ctr">
              <a:lnSpc>
                <a:spcPct val="100000"/>
              </a:lnSpc>
              <a:spcBef>
                <a:spcPts val="0"/>
              </a:spcBef>
              <a:spcAft>
                <a:spcPts val="0"/>
              </a:spcAft>
              <a:buSzPts val="5400"/>
              <a:buNone/>
              <a:defRPr sz="5400"/>
            </a:lvl2pPr>
            <a:lvl3pPr lvl="2" algn="ctr">
              <a:lnSpc>
                <a:spcPct val="100000"/>
              </a:lnSpc>
              <a:spcBef>
                <a:spcPts val="0"/>
              </a:spcBef>
              <a:spcAft>
                <a:spcPts val="0"/>
              </a:spcAft>
              <a:buSzPts val="5400"/>
              <a:buNone/>
              <a:defRPr sz="5400"/>
            </a:lvl3pPr>
            <a:lvl4pPr lvl="3" algn="ctr">
              <a:lnSpc>
                <a:spcPct val="100000"/>
              </a:lnSpc>
              <a:spcBef>
                <a:spcPts val="0"/>
              </a:spcBef>
              <a:spcAft>
                <a:spcPts val="0"/>
              </a:spcAft>
              <a:buSzPts val="5400"/>
              <a:buNone/>
              <a:defRPr sz="5400"/>
            </a:lvl4pPr>
            <a:lvl5pPr lvl="4" algn="ctr">
              <a:lnSpc>
                <a:spcPct val="100000"/>
              </a:lnSpc>
              <a:spcBef>
                <a:spcPts val="0"/>
              </a:spcBef>
              <a:spcAft>
                <a:spcPts val="0"/>
              </a:spcAft>
              <a:buSzPts val="5400"/>
              <a:buNone/>
              <a:defRPr sz="5400"/>
            </a:lvl5pPr>
            <a:lvl6pPr lvl="5" algn="ctr">
              <a:lnSpc>
                <a:spcPct val="100000"/>
              </a:lnSpc>
              <a:spcBef>
                <a:spcPts val="0"/>
              </a:spcBef>
              <a:spcAft>
                <a:spcPts val="0"/>
              </a:spcAft>
              <a:buSzPts val="5400"/>
              <a:buNone/>
              <a:defRPr sz="5400"/>
            </a:lvl6pPr>
            <a:lvl7pPr lvl="6" algn="ctr">
              <a:lnSpc>
                <a:spcPct val="100000"/>
              </a:lnSpc>
              <a:spcBef>
                <a:spcPts val="0"/>
              </a:spcBef>
              <a:spcAft>
                <a:spcPts val="0"/>
              </a:spcAft>
              <a:buSzPts val="5400"/>
              <a:buNone/>
              <a:defRPr sz="5400"/>
            </a:lvl7pPr>
            <a:lvl8pPr lvl="7" algn="ctr">
              <a:lnSpc>
                <a:spcPct val="100000"/>
              </a:lnSpc>
              <a:spcBef>
                <a:spcPts val="0"/>
              </a:spcBef>
              <a:spcAft>
                <a:spcPts val="0"/>
              </a:spcAft>
              <a:buSzPts val="5400"/>
              <a:buNone/>
              <a:defRPr sz="5400"/>
            </a:lvl8pPr>
            <a:lvl9pPr lvl="8" algn="ctr">
              <a:lnSpc>
                <a:spcPct val="100000"/>
              </a:lnSpc>
              <a:spcBef>
                <a:spcPts val="0"/>
              </a:spcBef>
              <a:spcAft>
                <a:spcPts val="0"/>
              </a:spcAft>
              <a:buSzPts val="5400"/>
              <a:buNone/>
              <a:defRPr sz="5400"/>
            </a:lvl9pPr>
          </a:lstStyle>
          <a:p>
            <a:endParaRPr/>
          </a:p>
        </p:txBody>
      </p:sp>
      <p:sp>
        <p:nvSpPr>
          <p:cNvPr id="19" name="Google Shape;19;p2"/>
          <p:cNvSpPr txBox="1">
            <a:spLocks noGrp="1"/>
          </p:cNvSpPr>
          <p:nvPr>
            <p:ph type="subTitle" idx="1"/>
          </p:nvPr>
        </p:nvSpPr>
        <p:spPr>
          <a:xfrm>
            <a:off x="2137225" y="2850039"/>
            <a:ext cx="48705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20" name="Google Shape;20;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11"/>
          <p:cNvSpPr txBox="1">
            <a:spLocks noGrp="1"/>
          </p:cNvSpPr>
          <p:nvPr>
            <p:ph type="title" hasCustomPrompt="1"/>
          </p:nvPr>
        </p:nvSpPr>
        <p:spPr>
          <a:xfrm>
            <a:off x="311700" y="1304850"/>
            <a:ext cx="8520600" cy="15384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chemeClr val="accent3"/>
              </a:buClr>
              <a:buSzPts val="13000"/>
              <a:buNone/>
              <a:defRPr sz="13000">
                <a:solidFill>
                  <a:schemeClr val="accent3"/>
                </a:solidFill>
              </a:defRPr>
            </a:lvl1pPr>
            <a:lvl2pPr lvl="1" algn="ctr">
              <a:lnSpc>
                <a:spcPct val="100000"/>
              </a:lnSpc>
              <a:spcBef>
                <a:spcPts val="0"/>
              </a:spcBef>
              <a:spcAft>
                <a:spcPts val="0"/>
              </a:spcAft>
              <a:buClr>
                <a:schemeClr val="accent3"/>
              </a:buClr>
              <a:buSzPts val="13000"/>
              <a:buNone/>
              <a:defRPr sz="13000">
                <a:solidFill>
                  <a:schemeClr val="accent3"/>
                </a:solidFill>
              </a:defRPr>
            </a:lvl2pPr>
            <a:lvl3pPr lvl="2" algn="ctr">
              <a:lnSpc>
                <a:spcPct val="100000"/>
              </a:lnSpc>
              <a:spcBef>
                <a:spcPts val="0"/>
              </a:spcBef>
              <a:spcAft>
                <a:spcPts val="0"/>
              </a:spcAft>
              <a:buClr>
                <a:schemeClr val="accent3"/>
              </a:buClr>
              <a:buSzPts val="13000"/>
              <a:buNone/>
              <a:defRPr sz="13000">
                <a:solidFill>
                  <a:schemeClr val="accent3"/>
                </a:solidFill>
              </a:defRPr>
            </a:lvl3pPr>
            <a:lvl4pPr lvl="3" algn="ctr">
              <a:lnSpc>
                <a:spcPct val="100000"/>
              </a:lnSpc>
              <a:spcBef>
                <a:spcPts val="0"/>
              </a:spcBef>
              <a:spcAft>
                <a:spcPts val="0"/>
              </a:spcAft>
              <a:buClr>
                <a:schemeClr val="accent3"/>
              </a:buClr>
              <a:buSzPts val="13000"/>
              <a:buNone/>
              <a:defRPr sz="13000">
                <a:solidFill>
                  <a:schemeClr val="accent3"/>
                </a:solidFill>
              </a:defRPr>
            </a:lvl4pPr>
            <a:lvl5pPr lvl="4" algn="ctr">
              <a:lnSpc>
                <a:spcPct val="100000"/>
              </a:lnSpc>
              <a:spcBef>
                <a:spcPts val="0"/>
              </a:spcBef>
              <a:spcAft>
                <a:spcPts val="0"/>
              </a:spcAft>
              <a:buClr>
                <a:schemeClr val="accent3"/>
              </a:buClr>
              <a:buSzPts val="13000"/>
              <a:buNone/>
              <a:defRPr sz="13000">
                <a:solidFill>
                  <a:schemeClr val="accent3"/>
                </a:solidFill>
              </a:defRPr>
            </a:lvl5pPr>
            <a:lvl6pPr lvl="5" algn="ctr">
              <a:lnSpc>
                <a:spcPct val="100000"/>
              </a:lnSpc>
              <a:spcBef>
                <a:spcPts val="0"/>
              </a:spcBef>
              <a:spcAft>
                <a:spcPts val="0"/>
              </a:spcAft>
              <a:buClr>
                <a:schemeClr val="accent3"/>
              </a:buClr>
              <a:buSzPts val="13000"/>
              <a:buNone/>
              <a:defRPr sz="13000">
                <a:solidFill>
                  <a:schemeClr val="accent3"/>
                </a:solidFill>
              </a:defRPr>
            </a:lvl6pPr>
            <a:lvl7pPr lvl="6" algn="ctr">
              <a:lnSpc>
                <a:spcPct val="100000"/>
              </a:lnSpc>
              <a:spcBef>
                <a:spcPts val="0"/>
              </a:spcBef>
              <a:spcAft>
                <a:spcPts val="0"/>
              </a:spcAft>
              <a:buClr>
                <a:schemeClr val="accent3"/>
              </a:buClr>
              <a:buSzPts val="13000"/>
              <a:buNone/>
              <a:defRPr sz="13000">
                <a:solidFill>
                  <a:schemeClr val="accent3"/>
                </a:solidFill>
              </a:defRPr>
            </a:lvl7pPr>
            <a:lvl8pPr lvl="7" algn="ctr">
              <a:lnSpc>
                <a:spcPct val="100000"/>
              </a:lnSpc>
              <a:spcBef>
                <a:spcPts val="0"/>
              </a:spcBef>
              <a:spcAft>
                <a:spcPts val="0"/>
              </a:spcAft>
              <a:buClr>
                <a:schemeClr val="accent3"/>
              </a:buClr>
              <a:buSzPts val="13000"/>
              <a:buNone/>
              <a:defRPr sz="13000">
                <a:solidFill>
                  <a:schemeClr val="accent3"/>
                </a:solidFill>
              </a:defRPr>
            </a:lvl8pPr>
            <a:lvl9pPr lvl="8" algn="ctr">
              <a:lnSpc>
                <a:spcPct val="100000"/>
              </a:lnSpc>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a:spLocks noGrp="1"/>
          </p:cNvSpPr>
          <p:nvPr>
            <p:ph type="body" idx="1"/>
          </p:nvPr>
        </p:nvSpPr>
        <p:spPr>
          <a:xfrm>
            <a:off x="311700" y="2995650"/>
            <a:ext cx="8520600" cy="10716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59" name="Google Shape;59;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67" name="Google Shape;67;p14"/>
          <p:cNvSpPr txBox="1">
            <a:spLocks noGrp="1"/>
          </p:cNvSpPr>
          <p:nvPr>
            <p:ph type="ctrTitle"/>
          </p:nvPr>
        </p:nvSpPr>
        <p:spPr>
          <a:xfrm>
            <a:off x="638100" y="1376700"/>
            <a:ext cx="3794400" cy="13170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8BACDE"/>
              </a:buClr>
              <a:buSzPts val="3600"/>
              <a:buFont typeface="Varela Round"/>
              <a:buNone/>
              <a:defRPr sz="3600">
                <a:solidFill>
                  <a:srgbClr val="8BACDE"/>
                </a:solidFill>
                <a:latin typeface="Varela Round"/>
                <a:ea typeface="Varela Round"/>
                <a:cs typeface="Varela Round"/>
                <a:sym typeface="Varela Round"/>
              </a:defRPr>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a:endParaRPr/>
          </a:p>
        </p:txBody>
      </p:sp>
      <p:sp>
        <p:nvSpPr>
          <p:cNvPr id="68" name="Google Shape;68;p14"/>
          <p:cNvSpPr txBox="1">
            <a:spLocks noGrp="1"/>
          </p:cNvSpPr>
          <p:nvPr>
            <p:ph type="subTitle" idx="1"/>
          </p:nvPr>
        </p:nvSpPr>
        <p:spPr>
          <a:xfrm>
            <a:off x="638100" y="2827050"/>
            <a:ext cx="60096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2000"/>
              <a:buFont typeface="Varela Round"/>
              <a:buNone/>
              <a:defRPr sz="2000">
                <a:solidFill>
                  <a:schemeClr val="lt1"/>
                </a:solidFill>
                <a:latin typeface="Varela Round"/>
                <a:ea typeface="Varela Round"/>
                <a:cs typeface="Varela Round"/>
                <a:sym typeface="Varela Round"/>
              </a:defRPr>
            </a:lvl1pPr>
            <a:lvl2pPr lvl="1" algn="ctr" rtl="0">
              <a:lnSpc>
                <a:spcPct val="100000"/>
              </a:lnSpc>
              <a:spcBef>
                <a:spcPts val="0"/>
              </a:spcBef>
              <a:spcAft>
                <a:spcPts val="0"/>
              </a:spcAft>
              <a:buSzPts val="2200"/>
              <a:buNone/>
              <a:defRPr sz="2200"/>
            </a:lvl2pPr>
            <a:lvl3pPr lvl="2" algn="ctr" rtl="0">
              <a:lnSpc>
                <a:spcPct val="100000"/>
              </a:lnSpc>
              <a:spcBef>
                <a:spcPts val="0"/>
              </a:spcBef>
              <a:spcAft>
                <a:spcPts val="0"/>
              </a:spcAft>
              <a:buSzPts val="2200"/>
              <a:buNone/>
              <a:defRPr sz="2200"/>
            </a:lvl3pPr>
            <a:lvl4pPr lvl="3" algn="ctr" rtl="0">
              <a:lnSpc>
                <a:spcPct val="100000"/>
              </a:lnSpc>
              <a:spcBef>
                <a:spcPts val="0"/>
              </a:spcBef>
              <a:spcAft>
                <a:spcPts val="0"/>
              </a:spcAft>
              <a:buSzPts val="2200"/>
              <a:buNone/>
              <a:defRPr sz="2200"/>
            </a:lvl4pPr>
            <a:lvl5pPr lvl="4" algn="ctr" rtl="0">
              <a:lnSpc>
                <a:spcPct val="100000"/>
              </a:lnSpc>
              <a:spcBef>
                <a:spcPts val="0"/>
              </a:spcBef>
              <a:spcAft>
                <a:spcPts val="0"/>
              </a:spcAft>
              <a:buSzPts val="2200"/>
              <a:buNone/>
              <a:defRPr sz="2200"/>
            </a:lvl5pPr>
            <a:lvl6pPr lvl="5" algn="ctr" rtl="0">
              <a:lnSpc>
                <a:spcPct val="100000"/>
              </a:lnSpc>
              <a:spcBef>
                <a:spcPts val="0"/>
              </a:spcBef>
              <a:spcAft>
                <a:spcPts val="0"/>
              </a:spcAft>
              <a:buSzPts val="2200"/>
              <a:buNone/>
              <a:defRPr sz="2200"/>
            </a:lvl6pPr>
            <a:lvl7pPr lvl="6" algn="ctr" rtl="0">
              <a:lnSpc>
                <a:spcPct val="100000"/>
              </a:lnSpc>
              <a:spcBef>
                <a:spcPts val="0"/>
              </a:spcBef>
              <a:spcAft>
                <a:spcPts val="0"/>
              </a:spcAft>
              <a:buSzPts val="2200"/>
              <a:buNone/>
              <a:defRPr sz="2200"/>
            </a:lvl7pPr>
            <a:lvl8pPr lvl="7" algn="ctr" rtl="0">
              <a:lnSpc>
                <a:spcPct val="100000"/>
              </a:lnSpc>
              <a:spcBef>
                <a:spcPts val="0"/>
              </a:spcBef>
              <a:spcAft>
                <a:spcPts val="0"/>
              </a:spcAft>
              <a:buSzPts val="2200"/>
              <a:buNone/>
              <a:defRPr sz="2200"/>
            </a:lvl8pPr>
            <a:lvl9pPr lvl="8" algn="ctr" rtl="0">
              <a:lnSpc>
                <a:spcPct val="100000"/>
              </a:lnSpc>
              <a:spcBef>
                <a:spcPts val="0"/>
              </a:spcBef>
              <a:spcAft>
                <a:spcPts val="0"/>
              </a:spcAft>
              <a:buSzPts val="2200"/>
              <a:buNone/>
              <a:defRPr sz="2200"/>
            </a:lvl9pPr>
          </a:lstStyle>
          <a:p>
            <a:endParaRPr/>
          </a:p>
        </p:txBody>
      </p:sp>
      <p:sp>
        <p:nvSpPr>
          <p:cNvPr id="69" name="Google Shape;69;p14"/>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blipFill>
          <a:blip r:embed="rId2">
            <a:alphaModFix/>
          </a:blip>
          <a:stretch>
            <a:fillRect/>
          </a:stretch>
        </a:blipFill>
        <a:effectLst/>
      </p:bgPr>
    </p:bg>
    <p:spTree>
      <p:nvGrpSpPr>
        <p:cNvPr id="1" name="Shape 70"/>
        <p:cNvGrpSpPr/>
        <p:nvPr/>
      </p:nvGrpSpPr>
      <p:grpSpPr>
        <a:xfrm>
          <a:off x="0" y="0"/>
          <a:ext cx="0" cy="0"/>
          <a:chOff x="0" y="0"/>
          <a:chExt cx="0" cy="0"/>
        </a:xfrm>
      </p:grpSpPr>
      <p:sp>
        <p:nvSpPr>
          <p:cNvPr id="71" name="Google Shape;71;p15"/>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72" name="Google Shape;72;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5" name="Google Shape;75;p16"/>
          <p:cNvSpPr txBox="1">
            <a:spLocks noGrp="1"/>
          </p:cNvSpPr>
          <p:nvPr>
            <p:ph type="body" idx="1"/>
          </p:nvPr>
        </p:nvSpPr>
        <p:spPr>
          <a:xfrm>
            <a:off x="775050" y="1266900"/>
            <a:ext cx="7653600" cy="27498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chemeClr val="dk1"/>
              </a:buClr>
              <a:buSzPts val="1800"/>
              <a:buFont typeface="Poppins"/>
              <a:buChar char="●"/>
              <a:defRPr>
                <a:solidFill>
                  <a:schemeClr val="dk1"/>
                </a:solidFill>
                <a:latin typeface="Poppins"/>
                <a:ea typeface="Poppins"/>
                <a:cs typeface="Poppins"/>
                <a:sym typeface="Poppins"/>
              </a:defRPr>
            </a:lvl1pPr>
            <a:lvl2pPr marL="914400" lvl="1"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2pPr>
            <a:lvl3pPr marL="1371600" lvl="2"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3pPr>
            <a:lvl4pPr marL="1828800" lvl="3"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4pPr>
            <a:lvl5pPr marL="2286000" lvl="4"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5pPr>
            <a:lvl6pPr marL="2743200" lvl="5"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6pPr>
            <a:lvl7pPr marL="3200400" lvl="6"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7pPr>
            <a:lvl8pPr marL="3657600" lvl="7"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8pPr>
            <a:lvl9pPr marL="4114800" lvl="8"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6"/>
        <p:cNvGrpSpPr/>
        <p:nvPr/>
      </p:nvGrpSpPr>
      <p:grpSpPr>
        <a:xfrm>
          <a:off x="0" y="0"/>
          <a:ext cx="0" cy="0"/>
          <a:chOff x="0" y="0"/>
          <a:chExt cx="0" cy="0"/>
        </a:xfrm>
      </p:grpSpPr>
      <p:sp>
        <p:nvSpPr>
          <p:cNvPr id="77" name="Google Shape;77;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8" name="Google Shape;78;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79" name="Google Shape;79;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80" name="Google Shape;80;p17"/>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3" name="Google Shape;83;p18"/>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4"/>
        <p:cNvGrpSpPr/>
        <p:nvPr/>
      </p:nvGrpSpPr>
      <p:grpSpPr>
        <a:xfrm>
          <a:off x="0" y="0"/>
          <a:ext cx="0" cy="0"/>
          <a:chOff x="0" y="0"/>
          <a:chExt cx="0" cy="0"/>
        </a:xfrm>
      </p:grpSpPr>
      <p:sp>
        <p:nvSpPr>
          <p:cNvPr id="85" name="Google Shape;85;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86" name="Google Shape;86;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87" name="Google Shape;87;p19"/>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88"/>
        <p:cNvGrpSpPr/>
        <p:nvPr/>
      </p:nvGrpSpPr>
      <p:grpSpPr>
        <a:xfrm>
          <a:off x="0" y="0"/>
          <a:ext cx="0" cy="0"/>
          <a:chOff x="0" y="0"/>
          <a:chExt cx="0" cy="0"/>
        </a:xfrm>
      </p:grpSpPr>
      <p:sp>
        <p:nvSpPr>
          <p:cNvPr id="89" name="Google Shape;89;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90" name="Google Shape;90;p20"/>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1"/>
        <p:cNvGrpSpPr/>
        <p:nvPr/>
      </p:nvGrpSpPr>
      <p:grpSpPr>
        <a:xfrm>
          <a:off x="0" y="0"/>
          <a:ext cx="0" cy="0"/>
          <a:chOff x="0" y="0"/>
          <a:chExt cx="0" cy="0"/>
        </a:xfrm>
      </p:grpSpPr>
      <p:sp>
        <p:nvSpPr>
          <p:cNvPr id="92" name="Google Shape;92;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94" name="Google Shape;94;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5" name="Google Shape;95;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96" name="Google Shape;96;p21"/>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3"/>
          <p:cNvSpPr/>
          <p:nvPr/>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3"/>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4" name="Google Shape;24;p3"/>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7"/>
        <p:cNvGrpSpPr/>
        <p:nvPr/>
      </p:nvGrpSpPr>
      <p:grpSpPr>
        <a:xfrm>
          <a:off x="0" y="0"/>
          <a:ext cx="0" cy="0"/>
          <a:chOff x="0" y="0"/>
          <a:chExt cx="0" cy="0"/>
        </a:xfrm>
      </p:grpSpPr>
      <p:sp>
        <p:nvSpPr>
          <p:cNvPr id="98" name="Google Shape;98;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800"/>
              <a:buNone/>
              <a:defRPr/>
            </a:lvl1pPr>
          </a:lstStyle>
          <a:p>
            <a:endParaRPr/>
          </a:p>
        </p:txBody>
      </p:sp>
      <p:sp>
        <p:nvSpPr>
          <p:cNvPr id="99" name="Google Shape;99;p22"/>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0"/>
        <p:cNvGrpSpPr/>
        <p:nvPr/>
      </p:nvGrpSpPr>
      <p:grpSpPr>
        <a:xfrm>
          <a:off x="0" y="0"/>
          <a:ext cx="0" cy="0"/>
          <a:chOff x="0" y="0"/>
          <a:chExt cx="0" cy="0"/>
        </a:xfrm>
      </p:grpSpPr>
      <p:sp>
        <p:nvSpPr>
          <p:cNvPr id="101" name="Google Shape;101;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02" name="Google Shape;102;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SzPts val="1800"/>
              <a:buChar char="●"/>
              <a:defRPr/>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
        <p:nvSpPr>
          <p:cNvPr id="103" name="Google Shape;103;p23"/>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4"/>
        <p:cNvGrpSpPr/>
        <p:nvPr/>
      </p:nvGrpSpPr>
      <p:grpSpPr>
        <a:xfrm>
          <a:off x="0" y="0"/>
          <a:ext cx="0" cy="0"/>
          <a:chOff x="0" y="0"/>
          <a:chExt cx="0" cy="0"/>
        </a:xfrm>
      </p:grpSpPr>
      <p:sp>
        <p:nvSpPr>
          <p:cNvPr id="105" name="Google Shape;105;p24"/>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10"/>
        <p:cNvGrpSpPr/>
        <p:nvPr/>
      </p:nvGrpSpPr>
      <p:grpSpPr>
        <a:xfrm>
          <a:off x="0" y="0"/>
          <a:ext cx="0" cy="0"/>
          <a:chOff x="0" y="0"/>
          <a:chExt cx="0" cy="0"/>
        </a:xfrm>
      </p:grpSpPr>
      <p:sp>
        <p:nvSpPr>
          <p:cNvPr id="111" name="Google Shape;111;p26"/>
          <p:cNvSpPr txBox="1">
            <a:spLocks noGrp="1"/>
          </p:cNvSpPr>
          <p:nvPr>
            <p:ph type="ctrTitle"/>
          </p:nvPr>
        </p:nvSpPr>
        <p:spPr>
          <a:xfrm>
            <a:off x="600825" y="2247625"/>
            <a:ext cx="3794400" cy="13170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chemeClr val="lt1"/>
              </a:buClr>
              <a:buSzPts val="3600"/>
              <a:buFont typeface="Varela Round"/>
              <a:buNone/>
              <a:defRPr sz="3600">
                <a:solidFill>
                  <a:schemeClr val="lt1"/>
                </a:solidFill>
                <a:latin typeface="Varela Round"/>
                <a:ea typeface="Varela Round"/>
                <a:cs typeface="Varela Round"/>
                <a:sym typeface="Varela Round"/>
              </a:defRPr>
            </a:lvl1pPr>
            <a:lvl2pPr lvl="1" algn="ctr" rtl="0">
              <a:spcBef>
                <a:spcPts val="0"/>
              </a:spcBef>
              <a:spcAft>
                <a:spcPts val="0"/>
              </a:spcAft>
              <a:buSzPts val="3800"/>
              <a:buNone/>
              <a:defRPr sz="3800"/>
            </a:lvl2pPr>
            <a:lvl3pPr lvl="2" algn="ctr" rtl="0">
              <a:spcBef>
                <a:spcPts val="0"/>
              </a:spcBef>
              <a:spcAft>
                <a:spcPts val="0"/>
              </a:spcAft>
              <a:buSzPts val="3800"/>
              <a:buNone/>
              <a:defRPr sz="3800"/>
            </a:lvl3pPr>
            <a:lvl4pPr lvl="3" algn="ctr" rtl="0">
              <a:spcBef>
                <a:spcPts val="0"/>
              </a:spcBef>
              <a:spcAft>
                <a:spcPts val="0"/>
              </a:spcAft>
              <a:buSzPts val="3800"/>
              <a:buNone/>
              <a:defRPr sz="3800"/>
            </a:lvl4pPr>
            <a:lvl5pPr lvl="4" algn="ctr" rtl="0">
              <a:spcBef>
                <a:spcPts val="0"/>
              </a:spcBef>
              <a:spcAft>
                <a:spcPts val="0"/>
              </a:spcAft>
              <a:buSzPts val="3800"/>
              <a:buNone/>
              <a:defRPr sz="3800"/>
            </a:lvl5pPr>
            <a:lvl6pPr lvl="5" algn="ctr" rtl="0">
              <a:spcBef>
                <a:spcPts val="0"/>
              </a:spcBef>
              <a:spcAft>
                <a:spcPts val="0"/>
              </a:spcAft>
              <a:buSzPts val="3800"/>
              <a:buNone/>
              <a:defRPr sz="3800"/>
            </a:lvl6pPr>
            <a:lvl7pPr lvl="6" algn="ctr" rtl="0">
              <a:spcBef>
                <a:spcPts val="0"/>
              </a:spcBef>
              <a:spcAft>
                <a:spcPts val="0"/>
              </a:spcAft>
              <a:buSzPts val="3800"/>
              <a:buNone/>
              <a:defRPr sz="3800"/>
            </a:lvl7pPr>
            <a:lvl8pPr lvl="7" algn="ctr" rtl="0">
              <a:spcBef>
                <a:spcPts val="0"/>
              </a:spcBef>
              <a:spcAft>
                <a:spcPts val="0"/>
              </a:spcAft>
              <a:buSzPts val="3800"/>
              <a:buNone/>
              <a:defRPr sz="3800"/>
            </a:lvl8pPr>
            <a:lvl9pPr lvl="8" algn="ctr" rtl="0">
              <a:spcBef>
                <a:spcPts val="0"/>
              </a:spcBef>
              <a:spcAft>
                <a:spcPts val="0"/>
              </a:spcAft>
              <a:buSzPts val="3800"/>
              <a:buNone/>
              <a:defRPr sz="3800"/>
            </a:lvl9pPr>
          </a:lstStyle>
          <a:p>
            <a:endParaRPr/>
          </a:p>
        </p:txBody>
      </p:sp>
      <p:sp>
        <p:nvSpPr>
          <p:cNvPr id="112" name="Google Shape;112;p26"/>
          <p:cNvSpPr txBox="1">
            <a:spLocks noGrp="1"/>
          </p:cNvSpPr>
          <p:nvPr>
            <p:ph type="subTitle" idx="1"/>
          </p:nvPr>
        </p:nvSpPr>
        <p:spPr>
          <a:xfrm>
            <a:off x="550325" y="3788400"/>
            <a:ext cx="60096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rgbClr val="EB8320"/>
              </a:buClr>
              <a:buSzPts val="2000"/>
              <a:buFont typeface="Varela Round"/>
              <a:buNone/>
              <a:defRPr sz="2000">
                <a:solidFill>
                  <a:srgbClr val="EB8320"/>
                </a:solidFill>
                <a:latin typeface="Varela Round"/>
                <a:ea typeface="Varela Round"/>
                <a:cs typeface="Varela Round"/>
                <a:sym typeface="Varela Round"/>
              </a:defRPr>
            </a:lvl1pPr>
            <a:lvl2pPr lvl="1" algn="ctr" rtl="0">
              <a:lnSpc>
                <a:spcPct val="100000"/>
              </a:lnSpc>
              <a:spcBef>
                <a:spcPts val="0"/>
              </a:spcBef>
              <a:spcAft>
                <a:spcPts val="0"/>
              </a:spcAft>
              <a:buSzPts val="2200"/>
              <a:buNone/>
              <a:defRPr sz="2200"/>
            </a:lvl2pPr>
            <a:lvl3pPr lvl="2" algn="ctr" rtl="0">
              <a:lnSpc>
                <a:spcPct val="100000"/>
              </a:lnSpc>
              <a:spcBef>
                <a:spcPts val="0"/>
              </a:spcBef>
              <a:spcAft>
                <a:spcPts val="0"/>
              </a:spcAft>
              <a:buSzPts val="2200"/>
              <a:buNone/>
              <a:defRPr sz="2200"/>
            </a:lvl3pPr>
            <a:lvl4pPr lvl="3" algn="ctr" rtl="0">
              <a:lnSpc>
                <a:spcPct val="100000"/>
              </a:lnSpc>
              <a:spcBef>
                <a:spcPts val="0"/>
              </a:spcBef>
              <a:spcAft>
                <a:spcPts val="0"/>
              </a:spcAft>
              <a:buSzPts val="2200"/>
              <a:buNone/>
              <a:defRPr sz="2200"/>
            </a:lvl4pPr>
            <a:lvl5pPr lvl="4" algn="ctr" rtl="0">
              <a:lnSpc>
                <a:spcPct val="100000"/>
              </a:lnSpc>
              <a:spcBef>
                <a:spcPts val="0"/>
              </a:spcBef>
              <a:spcAft>
                <a:spcPts val="0"/>
              </a:spcAft>
              <a:buSzPts val="2200"/>
              <a:buNone/>
              <a:defRPr sz="2200"/>
            </a:lvl5pPr>
            <a:lvl6pPr lvl="5" algn="ctr" rtl="0">
              <a:lnSpc>
                <a:spcPct val="100000"/>
              </a:lnSpc>
              <a:spcBef>
                <a:spcPts val="0"/>
              </a:spcBef>
              <a:spcAft>
                <a:spcPts val="0"/>
              </a:spcAft>
              <a:buSzPts val="2200"/>
              <a:buNone/>
              <a:defRPr sz="2200"/>
            </a:lvl6pPr>
            <a:lvl7pPr lvl="6" algn="ctr" rtl="0">
              <a:lnSpc>
                <a:spcPct val="100000"/>
              </a:lnSpc>
              <a:spcBef>
                <a:spcPts val="0"/>
              </a:spcBef>
              <a:spcAft>
                <a:spcPts val="0"/>
              </a:spcAft>
              <a:buSzPts val="2200"/>
              <a:buNone/>
              <a:defRPr sz="2200"/>
            </a:lvl7pPr>
            <a:lvl8pPr lvl="7" algn="ctr" rtl="0">
              <a:lnSpc>
                <a:spcPct val="100000"/>
              </a:lnSpc>
              <a:spcBef>
                <a:spcPts val="0"/>
              </a:spcBef>
              <a:spcAft>
                <a:spcPts val="0"/>
              </a:spcAft>
              <a:buSzPts val="2200"/>
              <a:buNone/>
              <a:defRPr sz="2200"/>
            </a:lvl8pPr>
            <a:lvl9pPr lvl="8" algn="ctr" rtl="0">
              <a:lnSpc>
                <a:spcPct val="100000"/>
              </a:lnSpc>
              <a:spcBef>
                <a:spcPts val="0"/>
              </a:spcBef>
              <a:spcAft>
                <a:spcPts val="0"/>
              </a:spcAft>
              <a:buSzPts val="2200"/>
              <a:buNone/>
              <a:defRPr sz="2200"/>
            </a:lvl9pPr>
          </a:lstStyle>
          <a:p>
            <a:endParaRPr/>
          </a:p>
        </p:txBody>
      </p:sp>
      <p:sp>
        <p:nvSpPr>
          <p:cNvPr id="113" name="Google Shape;113;p26"/>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pic>
        <p:nvPicPr>
          <p:cNvPr id="114" name="Google Shape;114;p26"/>
          <p:cNvPicPr preferRelativeResize="0"/>
          <p:nvPr/>
        </p:nvPicPr>
        <p:blipFill>
          <a:blip r:embed="rId3">
            <a:alphaModFix/>
          </a:blip>
          <a:stretch>
            <a:fillRect/>
          </a:stretch>
        </p:blipFill>
        <p:spPr>
          <a:xfrm>
            <a:off x="210000" y="178100"/>
            <a:ext cx="742868" cy="31952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2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7" name="Google Shape;117;p27"/>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118"/>
        <p:cNvGrpSpPr/>
        <p:nvPr/>
      </p:nvGrpSpPr>
      <p:grpSpPr>
        <a:xfrm>
          <a:off x="0" y="0"/>
          <a:ext cx="0" cy="0"/>
          <a:chOff x="0" y="0"/>
          <a:chExt cx="0" cy="0"/>
        </a:xfrm>
      </p:grpSpPr>
      <p:sp>
        <p:nvSpPr>
          <p:cNvPr id="119" name="Google Shape;119;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0" name="Google Shape;120;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chemeClr val="lt1"/>
              </a:buClr>
              <a:buSzPts val="1800"/>
              <a:buFont typeface="Poppins"/>
              <a:buChar char="●"/>
              <a:defRPr>
                <a:solidFill>
                  <a:schemeClr val="lt1"/>
                </a:solidFill>
                <a:latin typeface="Poppins"/>
                <a:ea typeface="Poppins"/>
                <a:cs typeface="Poppins"/>
                <a:sym typeface="Poppins"/>
              </a:defRPr>
            </a:lvl1pPr>
            <a:lvl2pPr marL="914400" lvl="1"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2pPr>
            <a:lvl3pPr marL="1371600" lvl="2"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3pPr>
            <a:lvl4pPr marL="1828800" lvl="3"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4pPr>
            <a:lvl5pPr marL="2286000" lvl="4"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5pPr>
            <a:lvl6pPr marL="2743200" lvl="5"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6pPr>
            <a:lvl7pPr marL="3200400" lvl="6"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7pPr>
            <a:lvl8pPr marL="3657600" lvl="7"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8pPr>
            <a:lvl9pPr marL="4114800" lvl="8"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1">
  <p:cSld name="SECTION_HEADER_1">
    <p:bg>
      <p:bgPr>
        <a:blipFill>
          <a:blip r:embed="rId2">
            <a:alphaModFix/>
          </a:blip>
          <a:stretch>
            <a:fillRect/>
          </a:stretch>
        </a:blipFill>
        <a:effectLst/>
      </p:bgPr>
    </p:bg>
    <p:spTree>
      <p:nvGrpSpPr>
        <p:cNvPr id="1" name="Shape 121"/>
        <p:cNvGrpSpPr/>
        <p:nvPr/>
      </p:nvGrpSpPr>
      <p:grpSpPr>
        <a:xfrm>
          <a:off x="0" y="0"/>
          <a:ext cx="0" cy="0"/>
          <a:chOff x="0" y="0"/>
          <a:chExt cx="0" cy="0"/>
        </a:xfrm>
      </p:grpSpPr>
      <p:sp>
        <p:nvSpPr>
          <p:cNvPr id="122" name="Google Shape;122;p29"/>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23" name="Google Shape;123;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1">
  <p:cSld name="TITLE_AND_BODY_1">
    <p:bg>
      <p:bgPr>
        <a:blipFill>
          <a:blip r:embed="rId2">
            <a:alphaModFix/>
          </a:blip>
          <a:stretch>
            <a:fillRect/>
          </a:stretch>
        </a:blipFill>
        <a:effectLst/>
      </p:bgPr>
    </p:bg>
    <p:spTree>
      <p:nvGrpSpPr>
        <p:cNvPr id="1" name="Shape 124"/>
        <p:cNvGrpSpPr/>
        <p:nvPr/>
      </p:nvGrpSpPr>
      <p:grpSpPr>
        <a:xfrm>
          <a:off x="0" y="0"/>
          <a:ext cx="0" cy="0"/>
          <a:chOff x="0" y="0"/>
          <a:chExt cx="0" cy="0"/>
        </a:xfrm>
      </p:grpSpPr>
      <p:sp>
        <p:nvSpPr>
          <p:cNvPr id="125" name="Google Shape;125;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6" name="Google Shape;126;p30"/>
          <p:cNvSpPr txBox="1">
            <a:spLocks noGrp="1"/>
          </p:cNvSpPr>
          <p:nvPr>
            <p:ph type="body" idx="1"/>
          </p:nvPr>
        </p:nvSpPr>
        <p:spPr>
          <a:xfrm>
            <a:off x="775050" y="1266900"/>
            <a:ext cx="7653600" cy="2749800"/>
          </a:xfrm>
          <a:prstGeom prst="rect">
            <a:avLst/>
          </a:prstGeom>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rgbClr val="262443"/>
              </a:buClr>
              <a:buSzPts val="1800"/>
              <a:buFont typeface="Poppins"/>
              <a:buChar char="●"/>
              <a:defRPr>
                <a:solidFill>
                  <a:srgbClr val="262443"/>
                </a:solidFill>
                <a:latin typeface="Poppins"/>
                <a:ea typeface="Poppins"/>
                <a:cs typeface="Poppins"/>
                <a:sym typeface="Poppins"/>
              </a:defRPr>
            </a:lvl1pPr>
            <a:lvl2pPr marL="914400" lvl="1"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2pPr>
            <a:lvl3pPr marL="1371600" lvl="2"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3pPr>
            <a:lvl4pPr marL="1828800" lvl="3"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4pPr>
            <a:lvl5pPr marL="2286000" lvl="4"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5pPr>
            <a:lvl6pPr marL="2743200" lvl="5"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6pPr>
            <a:lvl7pPr marL="3200400" lvl="6"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7pPr>
            <a:lvl8pPr marL="3657600" lvl="7"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8pPr>
            <a:lvl9pPr marL="4114800" lvl="8"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27"/>
        <p:cNvGrpSpPr/>
        <p:nvPr/>
      </p:nvGrpSpPr>
      <p:grpSpPr>
        <a:xfrm>
          <a:off x="0" y="0"/>
          <a:ext cx="0" cy="0"/>
          <a:chOff x="0" y="0"/>
          <a:chExt cx="0" cy="0"/>
        </a:xfrm>
      </p:grpSpPr>
      <p:sp>
        <p:nvSpPr>
          <p:cNvPr id="128" name="Google Shape;128;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9" name="Google Shape;129;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30" name="Google Shape;130;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31" name="Google Shape;131;p31"/>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132"/>
        <p:cNvGrpSpPr/>
        <p:nvPr/>
      </p:nvGrpSpPr>
      <p:grpSpPr>
        <a:xfrm>
          <a:off x="0" y="0"/>
          <a:ext cx="0" cy="0"/>
          <a:chOff x="0" y="0"/>
          <a:chExt cx="0" cy="0"/>
        </a:xfrm>
      </p:grpSpPr>
      <p:sp>
        <p:nvSpPr>
          <p:cNvPr id="133" name="Google Shape;133;p32"/>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34" name="Google Shape;134;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5" name="Google Shape;135;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chemeClr val="lt1"/>
              </a:buClr>
              <a:buSzPts val="1800"/>
              <a:buFont typeface="Poppins"/>
              <a:buChar char="●"/>
              <a:defRPr>
                <a:solidFill>
                  <a:schemeClr val="lt1"/>
                </a:solidFill>
                <a:latin typeface="Poppins"/>
                <a:ea typeface="Poppins"/>
                <a:cs typeface="Poppins"/>
                <a:sym typeface="Poppins"/>
              </a:defRPr>
            </a:lvl1pPr>
            <a:lvl2pPr marL="914400" lvl="1"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2pPr>
            <a:lvl3pPr marL="1371600" lvl="2"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3pPr>
            <a:lvl4pPr marL="1828800" lvl="3"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4pPr>
            <a:lvl5pPr marL="2286000" lvl="4"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5pPr>
            <a:lvl6pPr marL="2743200" lvl="5"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6pPr>
            <a:lvl7pPr marL="3200400" lvl="6"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7pPr>
            <a:lvl8pPr marL="3657600" lvl="7"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8pPr>
            <a:lvl9pPr marL="4114800" lvl="8"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
        <p:cNvGrpSpPr/>
        <p:nvPr/>
      </p:nvGrpSpPr>
      <p:grpSpPr>
        <a:xfrm>
          <a:off x="0" y="0"/>
          <a:ext cx="0" cy="0"/>
          <a:chOff x="0" y="0"/>
          <a:chExt cx="0" cy="0"/>
        </a:xfrm>
      </p:grpSpPr>
      <p:sp>
        <p:nvSpPr>
          <p:cNvPr id="27" name="Google Shape;27;p4"/>
          <p:cNvSpPr/>
          <p:nvPr/>
        </p:nvSpPr>
        <p:spPr>
          <a:xfrm>
            <a:off x="-50" y="2571900"/>
            <a:ext cx="9144000" cy="25716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4"/>
          <p:cNvSpPr txBox="1">
            <a:spLocks noGrp="1"/>
          </p:cNvSpPr>
          <p:nvPr>
            <p:ph type="title"/>
          </p:nvPr>
        </p:nvSpPr>
        <p:spPr>
          <a:xfrm>
            <a:off x="311700" y="814800"/>
            <a:ext cx="8571300" cy="942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a:lvl1pPr>
            <a:lvl2pPr lvl="1" algn="ctr">
              <a:lnSpc>
                <a:spcPct val="100000"/>
              </a:lnSpc>
              <a:spcBef>
                <a:spcPts val="0"/>
              </a:spcBef>
              <a:spcAft>
                <a:spcPts val="0"/>
              </a:spcAft>
              <a:buSzPts val="3600"/>
              <a:buNone/>
              <a:defRPr/>
            </a:lvl2pPr>
            <a:lvl3pPr lvl="2" algn="ctr">
              <a:lnSpc>
                <a:spcPct val="100000"/>
              </a:lnSpc>
              <a:spcBef>
                <a:spcPts val="0"/>
              </a:spcBef>
              <a:spcAft>
                <a:spcPts val="0"/>
              </a:spcAft>
              <a:buSzPts val="3600"/>
              <a:buNone/>
              <a:defRPr/>
            </a:lvl3pPr>
            <a:lvl4pPr lvl="3" algn="ctr">
              <a:lnSpc>
                <a:spcPct val="100000"/>
              </a:lnSpc>
              <a:spcBef>
                <a:spcPts val="0"/>
              </a:spcBef>
              <a:spcAft>
                <a:spcPts val="0"/>
              </a:spcAft>
              <a:buSzPts val="3600"/>
              <a:buNone/>
              <a:defRPr/>
            </a:lvl4pPr>
            <a:lvl5pPr lvl="4" algn="ctr">
              <a:lnSpc>
                <a:spcPct val="100000"/>
              </a:lnSpc>
              <a:spcBef>
                <a:spcPts val="0"/>
              </a:spcBef>
              <a:spcAft>
                <a:spcPts val="0"/>
              </a:spcAft>
              <a:buSzPts val="3600"/>
              <a:buNone/>
              <a:defRPr/>
            </a:lvl5pPr>
            <a:lvl6pPr lvl="5" algn="ctr">
              <a:lnSpc>
                <a:spcPct val="100000"/>
              </a:lnSpc>
              <a:spcBef>
                <a:spcPts val="0"/>
              </a:spcBef>
              <a:spcAft>
                <a:spcPts val="0"/>
              </a:spcAft>
              <a:buSzPts val="3600"/>
              <a:buNone/>
              <a:defRPr/>
            </a:lvl6pPr>
            <a:lvl7pPr lvl="6" algn="ctr">
              <a:lnSpc>
                <a:spcPct val="100000"/>
              </a:lnSpc>
              <a:spcBef>
                <a:spcPts val="0"/>
              </a:spcBef>
              <a:spcAft>
                <a:spcPts val="0"/>
              </a:spcAft>
              <a:buSzPts val="3600"/>
              <a:buNone/>
              <a:defRPr/>
            </a:lvl7pPr>
            <a:lvl8pPr lvl="7" algn="ctr">
              <a:lnSpc>
                <a:spcPct val="100000"/>
              </a:lnSpc>
              <a:spcBef>
                <a:spcPts val="0"/>
              </a:spcBef>
              <a:spcAft>
                <a:spcPts val="0"/>
              </a:spcAft>
              <a:buSzPts val="3600"/>
              <a:buNone/>
              <a:defRPr/>
            </a:lvl8pPr>
            <a:lvl9pPr lvl="8" algn="ctr">
              <a:lnSpc>
                <a:spcPct val="100000"/>
              </a:lnSpc>
              <a:spcBef>
                <a:spcPts val="0"/>
              </a:spcBef>
              <a:spcAft>
                <a:spcPts val="0"/>
              </a:spcAft>
              <a:buSzPts val="3600"/>
              <a:buNone/>
              <a:defRPr/>
            </a:lvl9pPr>
          </a:lstStyle>
          <a:p>
            <a:endParaRPr/>
          </a:p>
        </p:txBody>
      </p:sp>
      <p:sp>
        <p:nvSpPr>
          <p:cNvPr id="29" name="Google Shape;29;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1">
  <p:cSld name="TITLE_ONLY_1">
    <p:bg>
      <p:bgPr>
        <a:blipFill>
          <a:blip r:embed="rId2">
            <a:alphaModFix/>
          </a:blip>
          <a:stretch>
            <a:fillRect/>
          </a:stretch>
        </a:blipFill>
        <a:effectLst/>
      </p:bgPr>
    </p:bg>
    <p:spTree>
      <p:nvGrpSpPr>
        <p:cNvPr id="1" name="Shape 136"/>
        <p:cNvGrpSpPr/>
        <p:nvPr/>
      </p:nvGrpSpPr>
      <p:grpSpPr>
        <a:xfrm>
          <a:off x="0" y="0"/>
          <a:ext cx="0" cy="0"/>
          <a:chOff x="0" y="0"/>
          <a:chExt cx="0" cy="0"/>
        </a:xfrm>
      </p:grpSpPr>
      <p:sp>
        <p:nvSpPr>
          <p:cNvPr id="137" name="Google Shape;137;p33"/>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38" name="Google Shape;138;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9" name="Google Shape;139;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Clr>
                <a:schemeClr val="lt1"/>
              </a:buClr>
              <a:buSzPts val="1800"/>
              <a:buFont typeface="Poppins"/>
              <a:buChar char="●"/>
              <a:defRPr>
                <a:solidFill>
                  <a:schemeClr val="lt1"/>
                </a:solidFill>
                <a:latin typeface="Poppins"/>
                <a:ea typeface="Poppins"/>
                <a:cs typeface="Poppins"/>
                <a:sym typeface="Poppins"/>
              </a:defRPr>
            </a:lvl1pPr>
            <a:lvl2pPr marL="914400" lvl="1"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2pPr>
            <a:lvl3pPr marL="1371600" lvl="2"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3pPr>
            <a:lvl4pPr marL="1828800" lvl="3"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4pPr>
            <a:lvl5pPr marL="2286000" lvl="4"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5pPr>
            <a:lvl6pPr marL="2743200" lvl="5"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6pPr>
            <a:lvl7pPr marL="3200400" lvl="6"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7pPr>
            <a:lvl8pPr marL="3657600" lvl="7"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8pPr>
            <a:lvl9pPr marL="4114800" lvl="8" indent="-317500" rtl="0">
              <a:spcBef>
                <a:spcPts val="0"/>
              </a:spcBef>
              <a:spcAft>
                <a:spcPts val="0"/>
              </a:spcAft>
              <a:buClr>
                <a:schemeClr val="lt1"/>
              </a:buClr>
              <a:buSzPts val="1400"/>
              <a:buFont typeface="Poppins"/>
              <a:buChar char="■"/>
              <a:defRPr>
                <a:solidFill>
                  <a:schemeClr val="lt1"/>
                </a:solidFill>
                <a:latin typeface="Poppins"/>
                <a:ea typeface="Poppins"/>
                <a:cs typeface="Poppins"/>
                <a:sym typeface="Poppins"/>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0"/>
        <p:cNvGrpSpPr/>
        <p:nvPr/>
      </p:nvGrpSpPr>
      <p:grpSpPr>
        <a:xfrm>
          <a:off x="0" y="0"/>
          <a:ext cx="0" cy="0"/>
          <a:chOff x="0" y="0"/>
          <a:chExt cx="0" cy="0"/>
        </a:xfrm>
      </p:grpSpPr>
      <p:sp>
        <p:nvSpPr>
          <p:cNvPr id="141" name="Google Shape;141;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42" name="Google Shape;142;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43" name="Google Shape;143;p34"/>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44"/>
        <p:cNvGrpSpPr/>
        <p:nvPr/>
      </p:nvGrpSpPr>
      <p:grpSpPr>
        <a:xfrm>
          <a:off x="0" y="0"/>
          <a:ext cx="0" cy="0"/>
          <a:chOff x="0" y="0"/>
          <a:chExt cx="0" cy="0"/>
        </a:xfrm>
      </p:grpSpPr>
      <p:sp>
        <p:nvSpPr>
          <p:cNvPr id="145" name="Google Shape;145;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46" name="Google Shape;146;p35"/>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47"/>
        <p:cNvGrpSpPr/>
        <p:nvPr/>
      </p:nvGrpSpPr>
      <p:grpSpPr>
        <a:xfrm>
          <a:off x="0" y="0"/>
          <a:ext cx="0" cy="0"/>
          <a:chOff x="0" y="0"/>
          <a:chExt cx="0" cy="0"/>
        </a:xfrm>
      </p:grpSpPr>
      <p:sp>
        <p:nvSpPr>
          <p:cNvPr id="148" name="Google Shape;148;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50" name="Google Shape;150;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51" name="Google Shape;151;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52" name="Google Shape;152;p36"/>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53"/>
        <p:cNvGrpSpPr/>
        <p:nvPr/>
      </p:nvGrpSpPr>
      <p:grpSpPr>
        <a:xfrm>
          <a:off x="0" y="0"/>
          <a:ext cx="0" cy="0"/>
          <a:chOff x="0" y="0"/>
          <a:chExt cx="0" cy="0"/>
        </a:xfrm>
      </p:grpSpPr>
      <p:sp>
        <p:nvSpPr>
          <p:cNvPr id="154" name="Google Shape;154;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800"/>
              <a:buNone/>
              <a:defRPr/>
            </a:lvl1pPr>
          </a:lstStyle>
          <a:p>
            <a:endParaRPr/>
          </a:p>
        </p:txBody>
      </p:sp>
      <p:sp>
        <p:nvSpPr>
          <p:cNvPr id="155" name="Google Shape;155;p37"/>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56"/>
        <p:cNvGrpSpPr/>
        <p:nvPr/>
      </p:nvGrpSpPr>
      <p:grpSpPr>
        <a:xfrm>
          <a:off x="0" y="0"/>
          <a:ext cx="0" cy="0"/>
          <a:chOff x="0" y="0"/>
          <a:chExt cx="0" cy="0"/>
        </a:xfrm>
      </p:grpSpPr>
      <p:sp>
        <p:nvSpPr>
          <p:cNvPr id="157" name="Google Shape;157;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58" name="Google Shape;158;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SzPts val="1800"/>
              <a:buChar char="●"/>
              <a:defRPr/>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
        <p:nvSpPr>
          <p:cNvPr id="159" name="Google Shape;159;p38"/>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0"/>
        <p:cNvGrpSpPr/>
        <p:nvPr/>
      </p:nvGrpSpPr>
      <p:grpSpPr>
        <a:xfrm>
          <a:off x="0" y="0"/>
          <a:ext cx="0" cy="0"/>
          <a:chOff x="0" y="0"/>
          <a:chExt cx="0" cy="0"/>
        </a:xfrm>
      </p:grpSpPr>
      <p:sp>
        <p:nvSpPr>
          <p:cNvPr id="161" name="Google Shape;161;p39"/>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2"/>
        <p:cNvGrpSpPr/>
        <p:nvPr/>
      </p:nvGrpSpPr>
      <p:grpSpPr>
        <a:xfrm>
          <a:off x="0" y="0"/>
          <a:ext cx="0" cy="0"/>
          <a:chOff x="0" y="0"/>
          <a:chExt cx="0" cy="0"/>
        </a:xfrm>
      </p:grpSpPr>
      <p:sp>
        <p:nvSpPr>
          <p:cNvPr id="163" name="Google Shape;163;p40"/>
          <p:cNvSpPr txBox="1">
            <a:spLocks noGrp="1"/>
          </p:cNvSpPr>
          <p:nvPr>
            <p:ph type="title"/>
          </p:nvPr>
        </p:nvSpPr>
        <p:spPr>
          <a:xfrm>
            <a:off x="628650" y="273844"/>
            <a:ext cx="7886700" cy="994200"/>
          </a:xfrm>
          <a:prstGeom prst="rect">
            <a:avLst/>
          </a:prstGeom>
          <a:noFill/>
          <a:ln>
            <a:noFill/>
          </a:ln>
        </p:spPr>
        <p:txBody>
          <a:bodyPr spcFirstLastPara="1" wrap="square" lIns="91425" tIns="91425" rIns="91425" bIns="91425" anchor="ctr" anchorCtr="0">
            <a:normAutofit/>
          </a:bodyPr>
          <a:lstStyle>
            <a:lvl1pPr marL="0" marR="0" lvl="0" indent="0" algn="l" rtl="0">
              <a:lnSpc>
                <a:spcPct val="90000"/>
              </a:lnSpc>
              <a:spcBef>
                <a:spcPts val="0"/>
              </a:spcBef>
              <a:spcAft>
                <a:spcPts val="0"/>
              </a:spcAft>
              <a:buClr>
                <a:schemeClr val="dk1"/>
              </a:buClr>
              <a:buSzPts val="2800"/>
              <a:buFont typeface="Gill Sans"/>
              <a:buNone/>
              <a:defRPr sz="3300" b="0" i="0" u="none" strike="noStrike" cap="none">
                <a:solidFill>
                  <a:schemeClr val="dk1"/>
                </a:solidFill>
                <a:latin typeface="Gill Sans"/>
                <a:ea typeface="Gill Sans"/>
                <a:cs typeface="Gill Sans"/>
                <a:sym typeface="Gill Sans"/>
              </a:defRPr>
            </a:lvl1pPr>
            <a:lvl2pPr lvl="1" indent="0" rtl="0">
              <a:spcBef>
                <a:spcPts val="0"/>
              </a:spcBef>
              <a:spcAft>
                <a:spcPts val="0"/>
              </a:spcAft>
              <a:buSzPts val="2800"/>
              <a:buNone/>
              <a:defRPr sz="1400"/>
            </a:lvl2pPr>
            <a:lvl3pPr lvl="2" indent="0" rtl="0">
              <a:spcBef>
                <a:spcPts val="0"/>
              </a:spcBef>
              <a:spcAft>
                <a:spcPts val="0"/>
              </a:spcAft>
              <a:buSzPts val="2800"/>
              <a:buNone/>
              <a:defRPr sz="1400"/>
            </a:lvl3pPr>
            <a:lvl4pPr lvl="3" indent="0" rtl="0">
              <a:spcBef>
                <a:spcPts val="0"/>
              </a:spcBef>
              <a:spcAft>
                <a:spcPts val="0"/>
              </a:spcAft>
              <a:buSzPts val="2800"/>
              <a:buNone/>
              <a:defRPr sz="1400"/>
            </a:lvl4pPr>
            <a:lvl5pPr lvl="4" indent="0" rtl="0">
              <a:spcBef>
                <a:spcPts val="0"/>
              </a:spcBef>
              <a:spcAft>
                <a:spcPts val="0"/>
              </a:spcAft>
              <a:buSzPts val="2800"/>
              <a:buNone/>
              <a:defRPr sz="1400"/>
            </a:lvl5pPr>
            <a:lvl6pPr lvl="5" indent="0" rtl="0">
              <a:spcBef>
                <a:spcPts val="0"/>
              </a:spcBef>
              <a:spcAft>
                <a:spcPts val="0"/>
              </a:spcAft>
              <a:buSzPts val="2800"/>
              <a:buNone/>
              <a:defRPr sz="1400"/>
            </a:lvl6pPr>
            <a:lvl7pPr lvl="6" indent="0" rtl="0">
              <a:spcBef>
                <a:spcPts val="0"/>
              </a:spcBef>
              <a:spcAft>
                <a:spcPts val="0"/>
              </a:spcAft>
              <a:buSzPts val="2800"/>
              <a:buNone/>
              <a:defRPr sz="1400"/>
            </a:lvl7pPr>
            <a:lvl8pPr lvl="7" indent="0" rtl="0">
              <a:spcBef>
                <a:spcPts val="0"/>
              </a:spcBef>
              <a:spcAft>
                <a:spcPts val="0"/>
              </a:spcAft>
              <a:buSzPts val="2800"/>
              <a:buNone/>
              <a:defRPr sz="1400"/>
            </a:lvl8pPr>
            <a:lvl9pPr lvl="8" indent="0" rtl="0">
              <a:spcBef>
                <a:spcPts val="0"/>
              </a:spcBef>
              <a:spcAft>
                <a:spcPts val="0"/>
              </a:spcAft>
              <a:buSzPts val="2800"/>
              <a:buNone/>
              <a:defRPr sz="1400"/>
            </a:lvl9pPr>
          </a:lstStyle>
          <a:p>
            <a:endParaRPr/>
          </a:p>
        </p:txBody>
      </p:sp>
      <p:sp>
        <p:nvSpPr>
          <p:cNvPr id="164" name="Google Shape;164;p40"/>
          <p:cNvSpPr txBox="1">
            <a:spLocks noGrp="1"/>
          </p:cNvSpPr>
          <p:nvPr>
            <p:ph type="body" idx="1"/>
          </p:nvPr>
        </p:nvSpPr>
        <p:spPr>
          <a:xfrm>
            <a:off x="628650" y="1369219"/>
            <a:ext cx="3886200" cy="3263400"/>
          </a:xfrm>
          <a:prstGeom prst="rect">
            <a:avLst/>
          </a:prstGeom>
          <a:noFill/>
          <a:ln>
            <a:noFill/>
          </a:ln>
        </p:spPr>
        <p:txBody>
          <a:bodyPr spcFirstLastPara="1" wrap="square" lIns="91425" tIns="91425" rIns="91425" bIns="9142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Gill Sans"/>
                <a:ea typeface="Gill Sans"/>
                <a:cs typeface="Gill Sans"/>
                <a:sym typeface="Gill Sans"/>
              </a:defRPr>
            </a:lvl1pPr>
            <a:lvl2pPr marL="914400" marR="0" lvl="1" indent="-342900"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2pPr>
            <a:lvl3pPr marL="1371600" marR="0" lvl="2" indent="-323850" algn="l" rtl="0">
              <a:lnSpc>
                <a:spcPct val="90000"/>
              </a:lnSpc>
              <a:spcBef>
                <a:spcPts val="1200"/>
              </a:spcBef>
              <a:spcAft>
                <a:spcPts val="0"/>
              </a:spcAft>
              <a:buClr>
                <a:schemeClr val="dk1"/>
              </a:buClr>
              <a:buSzPts val="1500"/>
              <a:buFont typeface="Arial"/>
              <a:buChar char="•"/>
              <a:defRPr sz="1500" b="0" i="0" u="none" strike="noStrike" cap="none">
                <a:solidFill>
                  <a:schemeClr val="dk1"/>
                </a:solidFill>
                <a:latin typeface="Gill Sans"/>
                <a:ea typeface="Gill Sans"/>
                <a:cs typeface="Gill Sans"/>
                <a:sym typeface="Gill Sans"/>
              </a:defRPr>
            </a:lvl3pPr>
            <a:lvl4pPr marL="1828800" marR="0" lvl="3"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5pPr>
            <a:lvl6pPr marL="2743200" marR="0" lvl="5"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200"/>
              </a:spcBef>
              <a:spcAft>
                <a:spcPts val="12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40"/>
          <p:cNvSpPr txBox="1">
            <a:spLocks noGrp="1"/>
          </p:cNvSpPr>
          <p:nvPr>
            <p:ph type="body" idx="2"/>
          </p:nvPr>
        </p:nvSpPr>
        <p:spPr>
          <a:xfrm>
            <a:off x="4629150" y="1369219"/>
            <a:ext cx="3886200" cy="3263400"/>
          </a:xfrm>
          <a:prstGeom prst="rect">
            <a:avLst/>
          </a:prstGeom>
          <a:noFill/>
          <a:ln>
            <a:noFill/>
          </a:ln>
        </p:spPr>
        <p:txBody>
          <a:bodyPr spcFirstLastPara="1" wrap="square" lIns="91425" tIns="91425" rIns="91425" bIns="9142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Gill Sans"/>
                <a:ea typeface="Gill Sans"/>
                <a:cs typeface="Gill Sans"/>
                <a:sym typeface="Gill Sans"/>
              </a:defRPr>
            </a:lvl1pPr>
            <a:lvl2pPr marL="914400" marR="0" lvl="1" indent="-342900"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2pPr>
            <a:lvl3pPr marL="1371600" marR="0" lvl="2" indent="-323850" algn="l" rtl="0">
              <a:lnSpc>
                <a:spcPct val="90000"/>
              </a:lnSpc>
              <a:spcBef>
                <a:spcPts val="1200"/>
              </a:spcBef>
              <a:spcAft>
                <a:spcPts val="0"/>
              </a:spcAft>
              <a:buClr>
                <a:schemeClr val="dk1"/>
              </a:buClr>
              <a:buSzPts val="1500"/>
              <a:buFont typeface="Arial"/>
              <a:buChar char="•"/>
              <a:defRPr sz="1500" b="0" i="0" u="none" strike="noStrike" cap="none">
                <a:solidFill>
                  <a:schemeClr val="dk1"/>
                </a:solidFill>
                <a:latin typeface="Gill Sans"/>
                <a:ea typeface="Gill Sans"/>
                <a:cs typeface="Gill Sans"/>
                <a:sym typeface="Gill Sans"/>
              </a:defRPr>
            </a:lvl3pPr>
            <a:lvl4pPr marL="1828800" marR="0" lvl="3"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5pPr>
            <a:lvl6pPr marL="2743200" marR="0" lvl="5"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200"/>
              </a:spcBef>
              <a:spcAft>
                <a:spcPts val="12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40"/>
          <p:cNvSpPr txBox="1">
            <a:spLocks noGrp="1"/>
          </p:cNvSpPr>
          <p:nvPr>
            <p:ph type="dt" idx="10"/>
          </p:nvPr>
        </p:nvSpPr>
        <p:spPr>
          <a:xfrm>
            <a:off x="628650" y="4767263"/>
            <a:ext cx="2057400" cy="2739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900" b="0" i="0" u="none" strike="noStrike" cap="none">
                <a:solidFill>
                  <a:srgbClr val="888888"/>
                </a:solidFill>
                <a:latin typeface="Gill Sans"/>
                <a:ea typeface="Gill Sans"/>
                <a:cs typeface="Gill Sans"/>
                <a:sym typeface="Gill Sans"/>
              </a:defRPr>
            </a:lvl1pPr>
            <a:lvl2pPr marL="342900" marR="0" lvl="1"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40"/>
          <p:cNvSpPr txBox="1">
            <a:spLocks noGrp="1"/>
          </p:cNvSpPr>
          <p:nvPr>
            <p:ph type="ftr" idx="11"/>
          </p:nvPr>
        </p:nvSpPr>
        <p:spPr>
          <a:xfrm>
            <a:off x="3028950" y="4767263"/>
            <a:ext cx="3086100" cy="2739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SzPts val="1400"/>
              <a:buNone/>
              <a:defRPr sz="900" b="0" i="0" u="none" strike="noStrike" cap="none">
                <a:solidFill>
                  <a:srgbClr val="888888"/>
                </a:solidFill>
                <a:latin typeface="Gill Sans"/>
                <a:ea typeface="Gill Sans"/>
                <a:cs typeface="Gill Sans"/>
                <a:sym typeface="Gill Sans"/>
              </a:defRPr>
            </a:lvl1pPr>
            <a:lvl2pPr marL="342900" marR="0" lvl="1"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4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Gill Sans"/>
                <a:ea typeface="Gill Sans"/>
                <a:cs typeface="Gill Sans"/>
                <a:sym typeface="Gill Sans"/>
              </a:defRPr>
            </a:lvl1pPr>
            <a:lvl2pPr marL="0" marR="0" lvl="1" indent="0" algn="r" rtl="0">
              <a:spcBef>
                <a:spcPts val="0"/>
              </a:spcBef>
              <a:buNone/>
              <a:defRPr sz="900" b="0" i="0" u="none" strike="noStrike" cap="none">
                <a:solidFill>
                  <a:srgbClr val="888888"/>
                </a:solidFill>
                <a:latin typeface="Gill Sans"/>
                <a:ea typeface="Gill Sans"/>
                <a:cs typeface="Gill Sans"/>
                <a:sym typeface="Gill Sans"/>
              </a:defRPr>
            </a:lvl2pPr>
            <a:lvl3pPr marL="0" marR="0" lvl="2" indent="0" algn="r" rtl="0">
              <a:spcBef>
                <a:spcPts val="0"/>
              </a:spcBef>
              <a:buNone/>
              <a:defRPr sz="900" b="0" i="0" u="none" strike="noStrike" cap="none">
                <a:solidFill>
                  <a:srgbClr val="888888"/>
                </a:solidFill>
                <a:latin typeface="Gill Sans"/>
                <a:ea typeface="Gill Sans"/>
                <a:cs typeface="Gill Sans"/>
                <a:sym typeface="Gill Sans"/>
              </a:defRPr>
            </a:lvl3pPr>
            <a:lvl4pPr marL="0" marR="0" lvl="3" indent="0" algn="r" rtl="0">
              <a:spcBef>
                <a:spcPts val="0"/>
              </a:spcBef>
              <a:buNone/>
              <a:defRPr sz="900" b="0" i="0" u="none" strike="noStrike" cap="none">
                <a:solidFill>
                  <a:srgbClr val="888888"/>
                </a:solidFill>
                <a:latin typeface="Gill Sans"/>
                <a:ea typeface="Gill Sans"/>
                <a:cs typeface="Gill Sans"/>
                <a:sym typeface="Gill Sans"/>
              </a:defRPr>
            </a:lvl4pPr>
            <a:lvl5pPr marL="0" marR="0" lvl="4" indent="0" algn="r" rtl="0">
              <a:spcBef>
                <a:spcPts val="0"/>
              </a:spcBef>
              <a:buNone/>
              <a:defRPr sz="900" b="0" i="0" u="none" strike="noStrike" cap="none">
                <a:solidFill>
                  <a:srgbClr val="888888"/>
                </a:solidFill>
                <a:latin typeface="Gill Sans"/>
                <a:ea typeface="Gill Sans"/>
                <a:cs typeface="Gill Sans"/>
                <a:sym typeface="Gill Sans"/>
              </a:defRPr>
            </a:lvl5pPr>
            <a:lvl6pPr marL="0" marR="0" lvl="5" indent="0" algn="r" rtl="0">
              <a:spcBef>
                <a:spcPts val="0"/>
              </a:spcBef>
              <a:buNone/>
              <a:defRPr sz="900" b="0" i="0" u="none" strike="noStrike" cap="none">
                <a:solidFill>
                  <a:srgbClr val="888888"/>
                </a:solidFill>
                <a:latin typeface="Gill Sans"/>
                <a:ea typeface="Gill Sans"/>
                <a:cs typeface="Gill Sans"/>
                <a:sym typeface="Gill Sans"/>
              </a:defRPr>
            </a:lvl6pPr>
            <a:lvl7pPr marL="0" marR="0" lvl="6" indent="0" algn="r" rtl="0">
              <a:spcBef>
                <a:spcPts val="0"/>
              </a:spcBef>
              <a:buNone/>
              <a:defRPr sz="900" b="0" i="0" u="none" strike="noStrike" cap="none">
                <a:solidFill>
                  <a:srgbClr val="888888"/>
                </a:solidFill>
                <a:latin typeface="Gill Sans"/>
                <a:ea typeface="Gill Sans"/>
                <a:cs typeface="Gill Sans"/>
                <a:sym typeface="Gill Sans"/>
              </a:defRPr>
            </a:lvl7pPr>
            <a:lvl8pPr marL="0" marR="0" lvl="7" indent="0" algn="r" rtl="0">
              <a:spcBef>
                <a:spcPts val="0"/>
              </a:spcBef>
              <a:buNone/>
              <a:defRPr sz="900" b="0" i="0" u="none" strike="noStrike" cap="none">
                <a:solidFill>
                  <a:srgbClr val="888888"/>
                </a:solidFill>
                <a:latin typeface="Gill Sans"/>
                <a:ea typeface="Gill Sans"/>
                <a:cs typeface="Gill Sans"/>
                <a:sym typeface="Gill Sans"/>
              </a:defRPr>
            </a:lvl8pPr>
            <a:lvl9pPr marL="0" marR="0" lvl="8" indent="0" algn="r" rtl="0">
              <a:spcBef>
                <a:spcPts val="0"/>
              </a:spcBef>
              <a:buNone/>
              <a:defRPr sz="9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1">
  <p:cSld name="TWO_OBJECTS_1">
    <p:spTree>
      <p:nvGrpSpPr>
        <p:cNvPr id="1" name="Shape 169"/>
        <p:cNvGrpSpPr/>
        <p:nvPr/>
      </p:nvGrpSpPr>
      <p:grpSpPr>
        <a:xfrm>
          <a:off x="0" y="0"/>
          <a:ext cx="0" cy="0"/>
          <a:chOff x="0" y="0"/>
          <a:chExt cx="0" cy="0"/>
        </a:xfrm>
      </p:grpSpPr>
      <p:sp>
        <p:nvSpPr>
          <p:cNvPr id="170" name="Google Shape;170;p41"/>
          <p:cNvSpPr txBox="1">
            <a:spLocks noGrp="1"/>
          </p:cNvSpPr>
          <p:nvPr>
            <p:ph type="title"/>
          </p:nvPr>
        </p:nvSpPr>
        <p:spPr>
          <a:xfrm>
            <a:off x="628650" y="273844"/>
            <a:ext cx="7886700" cy="994200"/>
          </a:xfrm>
          <a:prstGeom prst="rect">
            <a:avLst/>
          </a:prstGeom>
          <a:noFill/>
          <a:ln>
            <a:noFill/>
          </a:ln>
        </p:spPr>
        <p:txBody>
          <a:bodyPr spcFirstLastPara="1" wrap="square" lIns="91425" tIns="91425" rIns="91425" bIns="91425" anchor="ctr" anchorCtr="0">
            <a:normAutofit/>
          </a:bodyPr>
          <a:lstStyle>
            <a:lvl1pPr marL="0" marR="0" lvl="0" indent="0" algn="l" rtl="0">
              <a:lnSpc>
                <a:spcPct val="90000"/>
              </a:lnSpc>
              <a:spcBef>
                <a:spcPts val="0"/>
              </a:spcBef>
              <a:spcAft>
                <a:spcPts val="0"/>
              </a:spcAft>
              <a:buClr>
                <a:schemeClr val="dk1"/>
              </a:buClr>
              <a:buSzPts val="2800"/>
              <a:buFont typeface="Gill Sans"/>
              <a:buNone/>
              <a:defRPr sz="3300" b="0" i="0" u="none" strike="noStrike" cap="none">
                <a:solidFill>
                  <a:schemeClr val="dk1"/>
                </a:solidFill>
                <a:latin typeface="Gill Sans"/>
                <a:ea typeface="Gill Sans"/>
                <a:cs typeface="Gill Sans"/>
                <a:sym typeface="Gill Sans"/>
              </a:defRPr>
            </a:lvl1pPr>
            <a:lvl2pPr lvl="1" indent="0" rtl="0">
              <a:spcBef>
                <a:spcPts val="0"/>
              </a:spcBef>
              <a:spcAft>
                <a:spcPts val="0"/>
              </a:spcAft>
              <a:buSzPts val="2800"/>
              <a:buNone/>
              <a:defRPr sz="1400"/>
            </a:lvl2pPr>
            <a:lvl3pPr lvl="2" indent="0" rtl="0">
              <a:spcBef>
                <a:spcPts val="0"/>
              </a:spcBef>
              <a:spcAft>
                <a:spcPts val="0"/>
              </a:spcAft>
              <a:buSzPts val="2800"/>
              <a:buNone/>
              <a:defRPr sz="1400"/>
            </a:lvl3pPr>
            <a:lvl4pPr lvl="3" indent="0" rtl="0">
              <a:spcBef>
                <a:spcPts val="0"/>
              </a:spcBef>
              <a:spcAft>
                <a:spcPts val="0"/>
              </a:spcAft>
              <a:buSzPts val="2800"/>
              <a:buNone/>
              <a:defRPr sz="1400"/>
            </a:lvl4pPr>
            <a:lvl5pPr lvl="4" indent="0" rtl="0">
              <a:spcBef>
                <a:spcPts val="0"/>
              </a:spcBef>
              <a:spcAft>
                <a:spcPts val="0"/>
              </a:spcAft>
              <a:buSzPts val="2800"/>
              <a:buNone/>
              <a:defRPr sz="1400"/>
            </a:lvl5pPr>
            <a:lvl6pPr lvl="5" indent="0" rtl="0">
              <a:spcBef>
                <a:spcPts val="0"/>
              </a:spcBef>
              <a:spcAft>
                <a:spcPts val="0"/>
              </a:spcAft>
              <a:buSzPts val="2800"/>
              <a:buNone/>
              <a:defRPr sz="1400"/>
            </a:lvl6pPr>
            <a:lvl7pPr lvl="6" indent="0" rtl="0">
              <a:spcBef>
                <a:spcPts val="0"/>
              </a:spcBef>
              <a:spcAft>
                <a:spcPts val="0"/>
              </a:spcAft>
              <a:buSzPts val="2800"/>
              <a:buNone/>
              <a:defRPr sz="1400"/>
            </a:lvl7pPr>
            <a:lvl8pPr lvl="7" indent="0" rtl="0">
              <a:spcBef>
                <a:spcPts val="0"/>
              </a:spcBef>
              <a:spcAft>
                <a:spcPts val="0"/>
              </a:spcAft>
              <a:buSzPts val="2800"/>
              <a:buNone/>
              <a:defRPr sz="1400"/>
            </a:lvl8pPr>
            <a:lvl9pPr lvl="8" indent="0" rtl="0">
              <a:spcBef>
                <a:spcPts val="0"/>
              </a:spcBef>
              <a:spcAft>
                <a:spcPts val="0"/>
              </a:spcAft>
              <a:buSzPts val="2800"/>
              <a:buNone/>
              <a:defRPr sz="1400"/>
            </a:lvl9pPr>
          </a:lstStyle>
          <a:p>
            <a:endParaRPr/>
          </a:p>
        </p:txBody>
      </p:sp>
      <p:sp>
        <p:nvSpPr>
          <p:cNvPr id="171" name="Google Shape;171;p41"/>
          <p:cNvSpPr txBox="1">
            <a:spLocks noGrp="1"/>
          </p:cNvSpPr>
          <p:nvPr>
            <p:ph type="body" idx="1"/>
          </p:nvPr>
        </p:nvSpPr>
        <p:spPr>
          <a:xfrm>
            <a:off x="628650" y="1369219"/>
            <a:ext cx="3886200" cy="3263400"/>
          </a:xfrm>
          <a:prstGeom prst="rect">
            <a:avLst/>
          </a:prstGeom>
          <a:noFill/>
          <a:ln>
            <a:noFill/>
          </a:ln>
        </p:spPr>
        <p:txBody>
          <a:bodyPr spcFirstLastPara="1" wrap="square" lIns="91425" tIns="91425" rIns="91425" bIns="9142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Gill Sans"/>
                <a:ea typeface="Gill Sans"/>
                <a:cs typeface="Gill Sans"/>
                <a:sym typeface="Gill Sans"/>
              </a:defRPr>
            </a:lvl1pPr>
            <a:lvl2pPr marL="914400" marR="0" lvl="1" indent="-342900"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2pPr>
            <a:lvl3pPr marL="1371600" marR="0" lvl="2" indent="-323850" algn="l" rtl="0">
              <a:lnSpc>
                <a:spcPct val="90000"/>
              </a:lnSpc>
              <a:spcBef>
                <a:spcPts val="1200"/>
              </a:spcBef>
              <a:spcAft>
                <a:spcPts val="0"/>
              </a:spcAft>
              <a:buClr>
                <a:schemeClr val="dk1"/>
              </a:buClr>
              <a:buSzPts val="1500"/>
              <a:buFont typeface="Arial"/>
              <a:buChar char="•"/>
              <a:defRPr sz="1500" b="0" i="0" u="none" strike="noStrike" cap="none">
                <a:solidFill>
                  <a:schemeClr val="dk1"/>
                </a:solidFill>
                <a:latin typeface="Gill Sans"/>
                <a:ea typeface="Gill Sans"/>
                <a:cs typeface="Gill Sans"/>
                <a:sym typeface="Gill Sans"/>
              </a:defRPr>
            </a:lvl3pPr>
            <a:lvl4pPr marL="1828800" marR="0" lvl="3"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5pPr>
            <a:lvl6pPr marL="2743200" marR="0" lvl="5"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200"/>
              </a:spcBef>
              <a:spcAft>
                <a:spcPts val="12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41"/>
          <p:cNvSpPr txBox="1">
            <a:spLocks noGrp="1"/>
          </p:cNvSpPr>
          <p:nvPr>
            <p:ph type="body" idx="2"/>
          </p:nvPr>
        </p:nvSpPr>
        <p:spPr>
          <a:xfrm>
            <a:off x="4629150" y="1369219"/>
            <a:ext cx="3886200" cy="3263400"/>
          </a:xfrm>
          <a:prstGeom prst="rect">
            <a:avLst/>
          </a:prstGeom>
          <a:noFill/>
          <a:ln>
            <a:noFill/>
          </a:ln>
        </p:spPr>
        <p:txBody>
          <a:bodyPr spcFirstLastPara="1" wrap="square" lIns="91425" tIns="91425" rIns="91425" bIns="9142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Gill Sans"/>
                <a:ea typeface="Gill Sans"/>
                <a:cs typeface="Gill Sans"/>
                <a:sym typeface="Gill Sans"/>
              </a:defRPr>
            </a:lvl1pPr>
            <a:lvl2pPr marL="914400" marR="0" lvl="1" indent="-342900"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2pPr>
            <a:lvl3pPr marL="1371600" marR="0" lvl="2" indent="-323850" algn="l" rtl="0">
              <a:lnSpc>
                <a:spcPct val="90000"/>
              </a:lnSpc>
              <a:spcBef>
                <a:spcPts val="1200"/>
              </a:spcBef>
              <a:spcAft>
                <a:spcPts val="0"/>
              </a:spcAft>
              <a:buClr>
                <a:schemeClr val="dk1"/>
              </a:buClr>
              <a:buSzPts val="1500"/>
              <a:buFont typeface="Arial"/>
              <a:buChar char="•"/>
              <a:defRPr sz="1500" b="0" i="0" u="none" strike="noStrike" cap="none">
                <a:solidFill>
                  <a:schemeClr val="dk1"/>
                </a:solidFill>
                <a:latin typeface="Gill Sans"/>
                <a:ea typeface="Gill Sans"/>
                <a:cs typeface="Gill Sans"/>
                <a:sym typeface="Gill Sans"/>
              </a:defRPr>
            </a:lvl3pPr>
            <a:lvl4pPr marL="1828800" marR="0" lvl="3"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5pPr>
            <a:lvl6pPr marL="2743200" marR="0" lvl="5"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200"/>
              </a:spcBef>
              <a:spcAft>
                <a:spcPts val="12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41"/>
          <p:cNvSpPr txBox="1">
            <a:spLocks noGrp="1"/>
          </p:cNvSpPr>
          <p:nvPr>
            <p:ph type="dt" idx="10"/>
          </p:nvPr>
        </p:nvSpPr>
        <p:spPr>
          <a:xfrm>
            <a:off x="628650" y="4767263"/>
            <a:ext cx="2057400" cy="2739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900" b="0" i="0" u="none" strike="noStrike" cap="none">
                <a:solidFill>
                  <a:srgbClr val="888888"/>
                </a:solidFill>
                <a:latin typeface="Gill Sans"/>
                <a:ea typeface="Gill Sans"/>
                <a:cs typeface="Gill Sans"/>
                <a:sym typeface="Gill Sans"/>
              </a:defRPr>
            </a:lvl1pPr>
            <a:lvl2pPr marL="342900" marR="0" lvl="1"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41"/>
          <p:cNvSpPr txBox="1">
            <a:spLocks noGrp="1"/>
          </p:cNvSpPr>
          <p:nvPr>
            <p:ph type="ftr" idx="11"/>
          </p:nvPr>
        </p:nvSpPr>
        <p:spPr>
          <a:xfrm>
            <a:off x="3028950" y="4767263"/>
            <a:ext cx="3086100" cy="2739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SzPts val="1400"/>
              <a:buNone/>
              <a:defRPr sz="900" b="0" i="0" u="none" strike="noStrike" cap="none">
                <a:solidFill>
                  <a:srgbClr val="888888"/>
                </a:solidFill>
                <a:latin typeface="Gill Sans"/>
                <a:ea typeface="Gill Sans"/>
                <a:cs typeface="Gill Sans"/>
                <a:sym typeface="Gill Sans"/>
              </a:defRPr>
            </a:lvl1pPr>
            <a:lvl2pPr marL="342900" marR="0" lvl="1"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4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Gill Sans"/>
                <a:ea typeface="Gill Sans"/>
                <a:cs typeface="Gill Sans"/>
                <a:sym typeface="Gill Sans"/>
              </a:defRPr>
            </a:lvl1pPr>
            <a:lvl2pPr marL="0" marR="0" lvl="1" indent="0" algn="r" rtl="0">
              <a:spcBef>
                <a:spcPts val="0"/>
              </a:spcBef>
              <a:buNone/>
              <a:defRPr sz="900" b="0" i="0" u="none" strike="noStrike" cap="none">
                <a:solidFill>
                  <a:srgbClr val="888888"/>
                </a:solidFill>
                <a:latin typeface="Gill Sans"/>
                <a:ea typeface="Gill Sans"/>
                <a:cs typeface="Gill Sans"/>
                <a:sym typeface="Gill Sans"/>
              </a:defRPr>
            </a:lvl2pPr>
            <a:lvl3pPr marL="0" marR="0" lvl="2" indent="0" algn="r" rtl="0">
              <a:spcBef>
                <a:spcPts val="0"/>
              </a:spcBef>
              <a:buNone/>
              <a:defRPr sz="900" b="0" i="0" u="none" strike="noStrike" cap="none">
                <a:solidFill>
                  <a:srgbClr val="888888"/>
                </a:solidFill>
                <a:latin typeface="Gill Sans"/>
                <a:ea typeface="Gill Sans"/>
                <a:cs typeface="Gill Sans"/>
                <a:sym typeface="Gill Sans"/>
              </a:defRPr>
            </a:lvl3pPr>
            <a:lvl4pPr marL="0" marR="0" lvl="3" indent="0" algn="r" rtl="0">
              <a:spcBef>
                <a:spcPts val="0"/>
              </a:spcBef>
              <a:buNone/>
              <a:defRPr sz="900" b="0" i="0" u="none" strike="noStrike" cap="none">
                <a:solidFill>
                  <a:srgbClr val="888888"/>
                </a:solidFill>
                <a:latin typeface="Gill Sans"/>
                <a:ea typeface="Gill Sans"/>
                <a:cs typeface="Gill Sans"/>
                <a:sym typeface="Gill Sans"/>
              </a:defRPr>
            </a:lvl4pPr>
            <a:lvl5pPr marL="0" marR="0" lvl="4" indent="0" algn="r" rtl="0">
              <a:spcBef>
                <a:spcPts val="0"/>
              </a:spcBef>
              <a:buNone/>
              <a:defRPr sz="900" b="0" i="0" u="none" strike="noStrike" cap="none">
                <a:solidFill>
                  <a:srgbClr val="888888"/>
                </a:solidFill>
                <a:latin typeface="Gill Sans"/>
                <a:ea typeface="Gill Sans"/>
                <a:cs typeface="Gill Sans"/>
                <a:sym typeface="Gill Sans"/>
              </a:defRPr>
            </a:lvl5pPr>
            <a:lvl6pPr marL="0" marR="0" lvl="5" indent="0" algn="r" rtl="0">
              <a:spcBef>
                <a:spcPts val="0"/>
              </a:spcBef>
              <a:buNone/>
              <a:defRPr sz="900" b="0" i="0" u="none" strike="noStrike" cap="none">
                <a:solidFill>
                  <a:srgbClr val="888888"/>
                </a:solidFill>
                <a:latin typeface="Gill Sans"/>
                <a:ea typeface="Gill Sans"/>
                <a:cs typeface="Gill Sans"/>
                <a:sym typeface="Gill Sans"/>
              </a:defRPr>
            </a:lvl6pPr>
            <a:lvl7pPr marL="0" marR="0" lvl="6" indent="0" algn="r" rtl="0">
              <a:spcBef>
                <a:spcPts val="0"/>
              </a:spcBef>
              <a:buNone/>
              <a:defRPr sz="900" b="0" i="0" u="none" strike="noStrike" cap="none">
                <a:solidFill>
                  <a:srgbClr val="888888"/>
                </a:solidFill>
                <a:latin typeface="Gill Sans"/>
                <a:ea typeface="Gill Sans"/>
                <a:cs typeface="Gill Sans"/>
                <a:sym typeface="Gill Sans"/>
              </a:defRPr>
            </a:lvl7pPr>
            <a:lvl8pPr marL="0" marR="0" lvl="7" indent="0" algn="r" rtl="0">
              <a:spcBef>
                <a:spcPts val="0"/>
              </a:spcBef>
              <a:buNone/>
              <a:defRPr sz="900" b="0" i="0" u="none" strike="noStrike" cap="none">
                <a:solidFill>
                  <a:srgbClr val="888888"/>
                </a:solidFill>
                <a:latin typeface="Gill Sans"/>
                <a:ea typeface="Gill Sans"/>
                <a:cs typeface="Gill Sans"/>
                <a:sym typeface="Gill Sans"/>
              </a:defRPr>
            </a:lvl8pPr>
            <a:lvl9pPr marL="0" marR="0" lvl="8" indent="0" algn="r" rtl="0">
              <a:spcBef>
                <a:spcPts val="0"/>
              </a:spcBef>
              <a:buNone/>
              <a:defRPr sz="9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80"/>
        <p:cNvGrpSpPr/>
        <p:nvPr/>
      </p:nvGrpSpPr>
      <p:grpSpPr>
        <a:xfrm>
          <a:off x="0" y="0"/>
          <a:ext cx="0" cy="0"/>
          <a:chOff x="0" y="0"/>
          <a:chExt cx="0" cy="0"/>
        </a:xfrm>
      </p:grpSpPr>
      <p:sp>
        <p:nvSpPr>
          <p:cNvPr id="181" name="Google Shape;181;p43"/>
          <p:cNvSpPr txBox="1">
            <a:spLocks noGrp="1"/>
          </p:cNvSpPr>
          <p:nvPr>
            <p:ph type="ctrTitle"/>
          </p:nvPr>
        </p:nvSpPr>
        <p:spPr>
          <a:xfrm>
            <a:off x="638100" y="1376700"/>
            <a:ext cx="3794400" cy="13170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8BACDE"/>
              </a:buClr>
              <a:buSzPts val="3600"/>
              <a:buFont typeface="Varela Round"/>
              <a:buNone/>
              <a:defRPr sz="3600">
                <a:solidFill>
                  <a:srgbClr val="8BACDE"/>
                </a:solidFill>
                <a:latin typeface="Varela Round"/>
                <a:ea typeface="Varela Round"/>
                <a:cs typeface="Varela Round"/>
                <a:sym typeface="Varela Round"/>
              </a:defRPr>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a:endParaRPr/>
          </a:p>
        </p:txBody>
      </p:sp>
      <p:sp>
        <p:nvSpPr>
          <p:cNvPr id="182" name="Google Shape;182;p43"/>
          <p:cNvSpPr txBox="1">
            <a:spLocks noGrp="1"/>
          </p:cNvSpPr>
          <p:nvPr>
            <p:ph type="subTitle" idx="1"/>
          </p:nvPr>
        </p:nvSpPr>
        <p:spPr>
          <a:xfrm>
            <a:off x="638100" y="2827050"/>
            <a:ext cx="60096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2000"/>
              <a:buFont typeface="Varela Round"/>
              <a:buNone/>
              <a:defRPr sz="2000">
                <a:solidFill>
                  <a:schemeClr val="lt1"/>
                </a:solidFill>
                <a:latin typeface="Varela Round"/>
                <a:ea typeface="Varela Round"/>
                <a:cs typeface="Varela Round"/>
                <a:sym typeface="Varela Round"/>
              </a:defRPr>
            </a:lvl1pPr>
            <a:lvl2pPr lvl="1" algn="ctr" rtl="0">
              <a:lnSpc>
                <a:spcPct val="100000"/>
              </a:lnSpc>
              <a:spcBef>
                <a:spcPts val="0"/>
              </a:spcBef>
              <a:spcAft>
                <a:spcPts val="0"/>
              </a:spcAft>
              <a:buSzPts val="2200"/>
              <a:buNone/>
              <a:defRPr sz="2200"/>
            </a:lvl2pPr>
            <a:lvl3pPr lvl="2" algn="ctr" rtl="0">
              <a:lnSpc>
                <a:spcPct val="100000"/>
              </a:lnSpc>
              <a:spcBef>
                <a:spcPts val="0"/>
              </a:spcBef>
              <a:spcAft>
                <a:spcPts val="0"/>
              </a:spcAft>
              <a:buSzPts val="2200"/>
              <a:buNone/>
              <a:defRPr sz="2200"/>
            </a:lvl3pPr>
            <a:lvl4pPr lvl="3" algn="ctr" rtl="0">
              <a:lnSpc>
                <a:spcPct val="100000"/>
              </a:lnSpc>
              <a:spcBef>
                <a:spcPts val="0"/>
              </a:spcBef>
              <a:spcAft>
                <a:spcPts val="0"/>
              </a:spcAft>
              <a:buSzPts val="2200"/>
              <a:buNone/>
              <a:defRPr sz="2200"/>
            </a:lvl4pPr>
            <a:lvl5pPr lvl="4" algn="ctr" rtl="0">
              <a:lnSpc>
                <a:spcPct val="100000"/>
              </a:lnSpc>
              <a:spcBef>
                <a:spcPts val="0"/>
              </a:spcBef>
              <a:spcAft>
                <a:spcPts val="0"/>
              </a:spcAft>
              <a:buSzPts val="2200"/>
              <a:buNone/>
              <a:defRPr sz="2200"/>
            </a:lvl5pPr>
            <a:lvl6pPr lvl="5" algn="ctr" rtl="0">
              <a:lnSpc>
                <a:spcPct val="100000"/>
              </a:lnSpc>
              <a:spcBef>
                <a:spcPts val="0"/>
              </a:spcBef>
              <a:spcAft>
                <a:spcPts val="0"/>
              </a:spcAft>
              <a:buSzPts val="2200"/>
              <a:buNone/>
              <a:defRPr sz="2200"/>
            </a:lvl6pPr>
            <a:lvl7pPr lvl="6" algn="ctr" rtl="0">
              <a:lnSpc>
                <a:spcPct val="100000"/>
              </a:lnSpc>
              <a:spcBef>
                <a:spcPts val="0"/>
              </a:spcBef>
              <a:spcAft>
                <a:spcPts val="0"/>
              </a:spcAft>
              <a:buSzPts val="2200"/>
              <a:buNone/>
              <a:defRPr sz="2200"/>
            </a:lvl7pPr>
            <a:lvl8pPr lvl="7" algn="ctr" rtl="0">
              <a:lnSpc>
                <a:spcPct val="100000"/>
              </a:lnSpc>
              <a:spcBef>
                <a:spcPts val="0"/>
              </a:spcBef>
              <a:spcAft>
                <a:spcPts val="0"/>
              </a:spcAft>
              <a:buSzPts val="2200"/>
              <a:buNone/>
              <a:defRPr sz="2200"/>
            </a:lvl8pPr>
            <a:lvl9pPr lvl="8" algn="ctr" rtl="0">
              <a:lnSpc>
                <a:spcPct val="100000"/>
              </a:lnSpc>
              <a:spcBef>
                <a:spcPts val="0"/>
              </a:spcBef>
              <a:spcAft>
                <a:spcPts val="0"/>
              </a:spcAft>
              <a:buSzPts val="2200"/>
              <a:buNone/>
              <a:defRPr sz="2200"/>
            </a:lvl9pPr>
          </a:lstStyle>
          <a:p>
            <a:endParaRPr/>
          </a:p>
        </p:txBody>
      </p:sp>
      <p:sp>
        <p:nvSpPr>
          <p:cNvPr id="183" name="Google Shape;183;p43"/>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32" name="Google Shape;32;p5"/>
          <p:cNvSpPr txBox="1">
            <a:spLocks noGrp="1"/>
          </p:cNvSpPr>
          <p:nvPr>
            <p:ph type="body" idx="1"/>
          </p:nvPr>
        </p:nvSpPr>
        <p:spPr>
          <a:xfrm>
            <a:off x="311700" y="1266175"/>
            <a:ext cx="3999900" cy="3302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3" name="Google Shape;33;p5"/>
          <p:cNvSpPr txBox="1">
            <a:spLocks noGrp="1"/>
          </p:cNvSpPr>
          <p:nvPr>
            <p:ph type="body" idx="2"/>
          </p:nvPr>
        </p:nvSpPr>
        <p:spPr>
          <a:xfrm>
            <a:off x="4832400" y="1266175"/>
            <a:ext cx="3999900" cy="3302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4" name="Google Shape;3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blipFill>
          <a:blip r:embed="rId2">
            <a:alphaModFix/>
          </a:blip>
          <a:stretch>
            <a:fillRect/>
          </a:stretch>
        </a:blipFill>
        <a:effectLst/>
      </p:bgPr>
    </p:bg>
    <p:spTree>
      <p:nvGrpSpPr>
        <p:cNvPr id="1" name="Shape 184"/>
        <p:cNvGrpSpPr/>
        <p:nvPr/>
      </p:nvGrpSpPr>
      <p:grpSpPr>
        <a:xfrm>
          <a:off x="0" y="0"/>
          <a:ext cx="0" cy="0"/>
          <a:chOff x="0" y="0"/>
          <a:chExt cx="0" cy="0"/>
        </a:xfrm>
      </p:grpSpPr>
      <p:sp>
        <p:nvSpPr>
          <p:cNvPr id="185" name="Google Shape;185;p44"/>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86" name="Google Shape;186;p4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187"/>
        <p:cNvGrpSpPr/>
        <p:nvPr/>
      </p:nvGrpSpPr>
      <p:grpSpPr>
        <a:xfrm>
          <a:off x="0" y="0"/>
          <a:ext cx="0" cy="0"/>
          <a:chOff x="0" y="0"/>
          <a:chExt cx="0" cy="0"/>
        </a:xfrm>
      </p:grpSpPr>
      <p:sp>
        <p:nvSpPr>
          <p:cNvPr id="188" name="Google Shape;188;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EB8320"/>
              </a:buClr>
              <a:buSzPts val="2800"/>
              <a:buFont typeface="Varela Round"/>
              <a:buNone/>
              <a:defRPr>
                <a:solidFill>
                  <a:srgbClr val="EB8320"/>
                </a:solidFill>
                <a:latin typeface="Varela Round"/>
                <a:ea typeface="Varela Round"/>
                <a:cs typeface="Varela Round"/>
                <a:sym typeface="Varela Rou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9" name="Google Shape;189;p45"/>
          <p:cNvSpPr txBox="1">
            <a:spLocks noGrp="1"/>
          </p:cNvSpPr>
          <p:nvPr>
            <p:ph type="body" idx="1"/>
          </p:nvPr>
        </p:nvSpPr>
        <p:spPr>
          <a:xfrm>
            <a:off x="775050" y="1266900"/>
            <a:ext cx="7653600" cy="2749800"/>
          </a:xfrm>
          <a:prstGeom prst="rect">
            <a:avLst/>
          </a:prstGeom>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rgbClr val="262443"/>
              </a:buClr>
              <a:buSzPts val="1800"/>
              <a:buFont typeface="Poppins"/>
              <a:buChar char="●"/>
              <a:defRPr>
                <a:solidFill>
                  <a:srgbClr val="262443"/>
                </a:solidFill>
                <a:latin typeface="Poppins"/>
                <a:ea typeface="Poppins"/>
                <a:cs typeface="Poppins"/>
                <a:sym typeface="Poppins"/>
              </a:defRPr>
            </a:lvl1pPr>
            <a:lvl2pPr marL="914400" lvl="1"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2pPr>
            <a:lvl3pPr marL="1371600" lvl="2"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3pPr>
            <a:lvl4pPr marL="1828800" lvl="3"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4pPr>
            <a:lvl5pPr marL="2286000" lvl="4"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5pPr>
            <a:lvl6pPr marL="2743200" lvl="5"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6pPr>
            <a:lvl7pPr marL="3200400" lvl="6"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7pPr>
            <a:lvl8pPr marL="3657600" lvl="7"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8pPr>
            <a:lvl9pPr marL="4114800" lvl="8" indent="-317500" rtl="0">
              <a:lnSpc>
                <a:spcPct val="150000"/>
              </a:lnSpc>
              <a:spcBef>
                <a:spcPts val="0"/>
              </a:spcBef>
              <a:spcAft>
                <a:spcPts val="0"/>
              </a:spcAft>
              <a:buClr>
                <a:srgbClr val="262443"/>
              </a:buClr>
              <a:buSzPts val="1400"/>
              <a:buFont typeface="Poppins"/>
              <a:buChar char="■"/>
              <a:defRPr>
                <a:solidFill>
                  <a:srgbClr val="262443"/>
                </a:solidFill>
                <a:latin typeface="Poppins"/>
                <a:ea typeface="Poppins"/>
                <a:cs typeface="Poppins"/>
                <a:sym typeface="Poppins"/>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4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4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93" name="Google Shape;193;p4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94" name="Google Shape;194;p46"/>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4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47"/>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48"/>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48"/>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201" name="Google Shape;201;p48"/>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49"/>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49"/>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5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50"/>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50"/>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5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210" name="Google Shape;210;p50"/>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211"/>
        <p:cNvGrpSpPr/>
        <p:nvPr/>
      </p:nvGrpSpPr>
      <p:grpSpPr>
        <a:xfrm>
          <a:off x="0" y="0"/>
          <a:ext cx="0" cy="0"/>
          <a:chOff x="0" y="0"/>
          <a:chExt cx="0" cy="0"/>
        </a:xfrm>
      </p:grpSpPr>
      <p:sp>
        <p:nvSpPr>
          <p:cNvPr id="212" name="Google Shape;212;p51"/>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3"/>
        <p:cNvGrpSpPr/>
        <p:nvPr/>
      </p:nvGrpSpPr>
      <p:grpSpPr>
        <a:xfrm>
          <a:off x="0" y="0"/>
          <a:ext cx="0" cy="0"/>
          <a:chOff x="0" y="0"/>
          <a:chExt cx="0" cy="0"/>
        </a:xfrm>
      </p:grpSpPr>
      <p:sp>
        <p:nvSpPr>
          <p:cNvPr id="214" name="Google Shape;214;p5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5" name="Google Shape;215;p52"/>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SzPts val="1800"/>
              <a:buChar char="●"/>
              <a:defRPr/>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
        <p:nvSpPr>
          <p:cNvPr id="216" name="Google Shape;216;p52"/>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7"/>
        <p:cNvGrpSpPr/>
        <p:nvPr/>
      </p:nvGrpSpPr>
      <p:grpSpPr>
        <a:xfrm>
          <a:off x="0" y="0"/>
          <a:ext cx="0" cy="0"/>
          <a:chOff x="0" y="0"/>
          <a:chExt cx="0" cy="0"/>
        </a:xfrm>
      </p:grpSpPr>
      <p:sp>
        <p:nvSpPr>
          <p:cNvPr id="218" name="Google Shape;218;p53"/>
          <p:cNvSpPr txBox="1">
            <a:spLocks noGrp="1"/>
          </p:cNvSpPr>
          <p:nvPr>
            <p:ph type="sldNum" idx="12"/>
          </p:nvPr>
        </p:nvSpPr>
        <p:spPr>
          <a:xfrm>
            <a:off x="8530058" y="1040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37" name="Google Shape;3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6"/>
        </a:solid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490250" y="526350"/>
            <a:ext cx="56136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dk2"/>
              </a:buClr>
              <a:buSzPts val="5400"/>
              <a:buNone/>
              <a:defRPr sz="5400" b="0">
                <a:solidFill>
                  <a:schemeClr val="dk2"/>
                </a:solidFill>
              </a:defRPr>
            </a:lvl1pPr>
            <a:lvl2pPr lvl="1" algn="l">
              <a:lnSpc>
                <a:spcPct val="100000"/>
              </a:lnSpc>
              <a:spcBef>
                <a:spcPts val="0"/>
              </a:spcBef>
              <a:spcAft>
                <a:spcPts val="0"/>
              </a:spcAft>
              <a:buClr>
                <a:schemeClr val="dk2"/>
              </a:buClr>
              <a:buSzPts val="5400"/>
              <a:buNone/>
              <a:defRPr sz="5400" b="0">
                <a:solidFill>
                  <a:schemeClr val="dk2"/>
                </a:solidFill>
              </a:defRPr>
            </a:lvl2pPr>
            <a:lvl3pPr lvl="2" algn="l">
              <a:lnSpc>
                <a:spcPct val="100000"/>
              </a:lnSpc>
              <a:spcBef>
                <a:spcPts val="0"/>
              </a:spcBef>
              <a:spcAft>
                <a:spcPts val="0"/>
              </a:spcAft>
              <a:buClr>
                <a:schemeClr val="dk2"/>
              </a:buClr>
              <a:buSzPts val="5400"/>
              <a:buNone/>
              <a:defRPr sz="5400" b="0">
                <a:solidFill>
                  <a:schemeClr val="dk2"/>
                </a:solidFill>
              </a:defRPr>
            </a:lvl3pPr>
            <a:lvl4pPr lvl="3" algn="l">
              <a:lnSpc>
                <a:spcPct val="100000"/>
              </a:lnSpc>
              <a:spcBef>
                <a:spcPts val="0"/>
              </a:spcBef>
              <a:spcAft>
                <a:spcPts val="0"/>
              </a:spcAft>
              <a:buClr>
                <a:schemeClr val="dk2"/>
              </a:buClr>
              <a:buSzPts val="5400"/>
              <a:buNone/>
              <a:defRPr sz="5400" b="0">
                <a:solidFill>
                  <a:schemeClr val="dk2"/>
                </a:solidFill>
              </a:defRPr>
            </a:lvl4pPr>
            <a:lvl5pPr lvl="4" algn="l">
              <a:lnSpc>
                <a:spcPct val="100000"/>
              </a:lnSpc>
              <a:spcBef>
                <a:spcPts val="0"/>
              </a:spcBef>
              <a:spcAft>
                <a:spcPts val="0"/>
              </a:spcAft>
              <a:buClr>
                <a:schemeClr val="dk2"/>
              </a:buClr>
              <a:buSzPts val="5400"/>
              <a:buNone/>
              <a:defRPr sz="5400" b="0">
                <a:solidFill>
                  <a:schemeClr val="dk2"/>
                </a:solidFill>
              </a:defRPr>
            </a:lvl5pPr>
            <a:lvl6pPr lvl="5" algn="l">
              <a:lnSpc>
                <a:spcPct val="100000"/>
              </a:lnSpc>
              <a:spcBef>
                <a:spcPts val="0"/>
              </a:spcBef>
              <a:spcAft>
                <a:spcPts val="0"/>
              </a:spcAft>
              <a:buClr>
                <a:schemeClr val="dk2"/>
              </a:buClr>
              <a:buSzPts val="5400"/>
              <a:buNone/>
              <a:defRPr sz="5400" b="0">
                <a:solidFill>
                  <a:schemeClr val="dk2"/>
                </a:solidFill>
              </a:defRPr>
            </a:lvl6pPr>
            <a:lvl7pPr lvl="6" algn="l">
              <a:lnSpc>
                <a:spcPct val="100000"/>
              </a:lnSpc>
              <a:spcBef>
                <a:spcPts val="0"/>
              </a:spcBef>
              <a:spcAft>
                <a:spcPts val="0"/>
              </a:spcAft>
              <a:buClr>
                <a:schemeClr val="dk2"/>
              </a:buClr>
              <a:buSzPts val="5400"/>
              <a:buNone/>
              <a:defRPr sz="5400" b="0">
                <a:solidFill>
                  <a:schemeClr val="dk2"/>
                </a:solidFill>
              </a:defRPr>
            </a:lvl7pPr>
            <a:lvl8pPr lvl="7" algn="l">
              <a:lnSpc>
                <a:spcPct val="100000"/>
              </a:lnSpc>
              <a:spcBef>
                <a:spcPts val="0"/>
              </a:spcBef>
              <a:spcAft>
                <a:spcPts val="0"/>
              </a:spcAft>
              <a:buClr>
                <a:schemeClr val="dk2"/>
              </a:buClr>
              <a:buSzPts val="5400"/>
              <a:buNone/>
              <a:defRPr sz="5400" b="0">
                <a:solidFill>
                  <a:schemeClr val="dk2"/>
                </a:solidFill>
              </a:defRPr>
            </a:lvl8pPr>
            <a:lvl9pPr lvl="8" algn="l">
              <a:lnSpc>
                <a:spcPct val="100000"/>
              </a:lnSpc>
              <a:spcBef>
                <a:spcPts val="0"/>
              </a:spcBef>
              <a:spcAft>
                <a:spcPts val="0"/>
              </a:spcAft>
              <a:buClr>
                <a:schemeClr val="dk2"/>
              </a:buClr>
              <a:buSzPts val="5400"/>
              <a:buNone/>
              <a:defRPr sz="5400" b="0">
                <a:solidFill>
                  <a:schemeClr val="dk2"/>
                </a:solidFill>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7" name="Google Shape;47;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8" name="Google Shape;48;p9"/>
          <p:cNvSpPr txBox="1">
            <a:spLocks noGrp="1"/>
          </p:cNvSpPr>
          <p:nvPr>
            <p:ph type="title"/>
          </p:nvPr>
        </p:nvSpPr>
        <p:spPr>
          <a:xfrm>
            <a:off x="265500" y="1039675"/>
            <a:ext cx="4045200" cy="1675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9" name="Google Shape;49;p9"/>
          <p:cNvSpPr txBox="1">
            <a:spLocks noGrp="1"/>
          </p:cNvSpPr>
          <p:nvPr>
            <p:ph type="subTitle" idx="1"/>
          </p:nvPr>
        </p:nvSpPr>
        <p:spPr>
          <a:xfrm>
            <a:off x="265500" y="27268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0" name="Google Shape;50;p9"/>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1" name="Google Shape;51;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10"/>
          <p:cNvSpPr txBox="1">
            <a:spLocks noGrp="1"/>
          </p:cNvSpPr>
          <p:nvPr>
            <p:ph type="body" idx="1"/>
          </p:nvPr>
        </p:nvSpPr>
        <p:spPr>
          <a:xfrm>
            <a:off x="311700" y="4230725"/>
            <a:ext cx="5998800" cy="5988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a:endParaRPr/>
          </a:p>
        </p:txBody>
      </p:sp>
      <p:sp>
        <p:nvSpPr>
          <p:cNvPr id="54" name="Google Shape;54;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endParaRPr/>
          </a:p>
        </p:txBody>
      </p:sp>
      <p:sp>
        <p:nvSpPr>
          <p:cNvPr id="7" name="Google Shape;7;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Open Sans"/>
              <a:buChar char="●"/>
              <a:defRPr sz="1800" b="0" i="0" u="none" strike="noStrike" cap="none">
                <a:solidFill>
                  <a:schemeClr val="dk2"/>
                </a:solidFill>
                <a:latin typeface="Open Sans"/>
                <a:ea typeface="Open Sans"/>
                <a:cs typeface="Open Sans"/>
                <a:sym typeface="Open Sans"/>
              </a:defRPr>
            </a:lvl1pPr>
            <a:lvl2pPr marL="914400" marR="0" lvl="1"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2pPr>
            <a:lvl3pPr marL="1371600" marR="0" lvl="2"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3pPr>
            <a:lvl4pPr marL="1828800" marR="0" lvl="3"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4pPr>
            <a:lvl5pPr marL="2286000" marR="0" lvl="4"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5pPr>
            <a:lvl6pPr marL="2743200" marR="0" lvl="5"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6pPr>
            <a:lvl7pPr marL="3200400" marR="0" lvl="6"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7pPr>
            <a:lvl8pPr marL="3657600" marR="0" lvl="7" indent="-317500" algn="l" rtl="0">
              <a:lnSpc>
                <a:spcPct val="115000"/>
              </a:lnSpc>
              <a:spcBef>
                <a:spcPts val="1600"/>
              </a:spcBef>
              <a:spcAft>
                <a:spcPts val="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8pPr>
            <a:lvl9pPr marL="4114800" marR="0" lvl="8" indent="-317500" algn="l" rtl="0">
              <a:lnSpc>
                <a:spcPct val="115000"/>
              </a:lnSpc>
              <a:spcBef>
                <a:spcPts val="1600"/>
              </a:spcBef>
              <a:spcAft>
                <a:spcPts val="1600"/>
              </a:spcAft>
              <a:buClr>
                <a:schemeClr val="dk2"/>
              </a:buClr>
              <a:buSzPts val="1400"/>
              <a:buFont typeface="Open Sans"/>
              <a:buChar char="■"/>
              <a:defRPr sz="1400" b="0" i="0" u="none" strike="noStrike" cap="none">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262443"/>
        </a:solidFill>
        <a:effectLst/>
      </p:bgPr>
    </p:bg>
    <p:spTree>
      <p:nvGrpSpPr>
        <p:cNvPr id="1" name="Shape 62"/>
        <p:cNvGrpSpPr/>
        <p:nvPr/>
      </p:nvGrpSpPr>
      <p:grpSpPr>
        <a:xfrm>
          <a:off x="0" y="0"/>
          <a:ext cx="0" cy="0"/>
          <a:chOff x="0" y="0"/>
          <a:chExt cx="0" cy="0"/>
        </a:xfrm>
      </p:grpSpPr>
      <p:sp>
        <p:nvSpPr>
          <p:cNvPr id="63" name="Google Shape;63;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64" name="Google Shape;64;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0"/>
              </a:spcBef>
              <a:spcAft>
                <a:spcPts val="0"/>
              </a:spcAft>
              <a:buClr>
                <a:schemeClr val="dk2"/>
              </a:buClr>
              <a:buSzPts val="1400"/>
              <a:buChar char="○"/>
              <a:defRPr>
                <a:solidFill>
                  <a:schemeClr val="dk2"/>
                </a:solidFill>
              </a:defRPr>
            </a:lvl2pPr>
            <a:lvl3pPr marL="1371600" lvl="2" indent="-317500" rtl="0">
              <a:lnSpc>
                <a:spcPct val="115000"/>
              </a:lnSpc>
              <a:spcBef>
                <a:spcPts val="0"/>
              </a:spcBef>
              <a:spcAft>
                <a:spcPts val="0"/>
              </a:spcAft>
              <a:buClr>
                <a:schemeClr val="dk2"/>
              </a:buClr>
              <a:buSzPts val="1400"/>
              <a:buChar char="■"/>
              <a:defRPr>
                <a:solidFill>
                  <a:schemeClr val="dk2"/>
                </a:solidFill>
              </a:defRPr>
            </a:lvl3pPr>
            <a:lvl4pPr marL="1828800" lvl="3" indent="-317500" rtl="0">
              <a:lnSpc>
                <a:spcPct val="115000"/>
              </a:lnSpc>
              <a:spcBef>
                <a:spcPts val="0"/>
              </a:spcBef>
              <a:spcAft>
                <a:spcPts val="0"/>
              </a:spcAft>
              <a:buClr>
                <a:schemeClr val="dk2"/>
              </a:buClr>
              <a:buSzPts val="1400"/>
              <a:buChar char="●"/>
              <a:defRPr>
                <a:solidFill>
                  <a:schemeClr val="dk2"/>
                </a:solidFill>
              </a:defRPr>
            </a:lvl4pPr>
            <a:lvl5pPr marL="2286000" lvl="4" indent="-317500" rtl="0">
              <a:lnSpc>
                <a:spcPct val="115000"/>
              </a:lnSpc>
              <a:spcBef>
                <a:spcPts val="0"/>
              </a:spcBef>
              <a:spcAft>
                <a:spcPts val="0"/>
              </a:spcAft>
              <a:buClr>
                <a:schemeClr val="dk2"/>
              </a:buClr>
              <a:buSzPts val="1400"/>
              <a:buChar char="○"/>
              <a:defRPr>
                <a:solidFill>
                  <a:schemeClr val="dk2"/>
                </a:solidFill>
              </a:defRPr>
            </a:lvl5pPr>
            <a:lvl6pPr marL="2743200" lvl="5" indent="-317500" rtl="0">
              <a:lnSpc>
                <a:spcPct val="115000"/>
              </a:lnSpc>
              <a:spcBef>
                <a:spcPts val="0"/>
              </a:spcBef>
              <a:spcAft>
                <a:spcPts val="0"/>
              </a:spcAft>
              <a:buClr>
                <a:schemeClr val="dk2"/>
              </a:buClr>
              <a:buSzPts val="1400"/>
              <a:buChar char="■"/>
              <a:defRPr>
                <a:solidFill>
                  <a:schemeClr val="dk2"/>
                </a:solidFill>
              </a:defRPr>
            </a:lvl6pPr>
            <a:lvl7pPr marL="3200400" lvl="6" indent="-317500" rtl="0">
              <a:lnSpc>
                <a:spcPct val="115000"/>
              </a:lnSpc>
              <a:spcBef>
                <a:spcPts val="0"/>
              </a:spcBef>
              <a:spcAft>
                <a:spcPts val="0"/>
              </a:spcAft>
              <a:buClr>
                <a:schemeClr val="dk2"/>
              </a:buClr>
              <a:buSzPts val="1400"/>
              <a:buChar char="●"/>
              <a:defRPr>
                <a:solidFill>
                  <a:schemeClr val="dk2"/>
                </a:solidFill>
              </a:defRPr>
            </a:lvl7pPr>
            <a:lvl8pPr marL="3657600" lvl="7" indent="-317500" rtl="0">
              <a:lnSpc>
                <a:spcPct val="115000"/>
              </a:lnSpc>
              <a:spcBef>
                <a:spcPts val="0"/>
              </a:spcBef>
              <a:spcAft>
                <a:spcPts val="0"/>
              </a:spcAft>
              <a:buClr>
                <a:schemeClr val="dk2"/>
              </a:buClr>
              <a:buSzPts val="1400"/>
              <a:buChar char="○"/>
              <a:defRPr>
                <a:solidFill>
                  <a:schemeClr val="dk2"/>
                </a:solidFill>
              </a:defRPr>
            </a:lvl8pPr>
            <a:lvl9pPr marL="4114800" lvl="8" indent="-317500" rtl="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65" name="Google Shape;65;p13"/>
          <p:cNvSpPr txBox="1">
            <a:spLocks noGrp="1"/>
          </p:cNvSpPr>
          <p:nvPr>
            <p:ph type="sldNum" idx="12"/>
          </p:nvPr>
        </p:nvSpPr>
        <p:spPr>
          <a:xfrm>
            <a:off x="8530058" y="104017"/>
            <a:ext cx="548700" cy="393600"/>
          </a:xfrm>
          <a:prstGeom prst="rect">
            <a:avLst/>
          </a:prstGeom>
          <a:noFill/>
          <a:ln>
            <a:noFill/>
          </a:ln>
        </p:spPr>
        <p:txBody>
          <a:bodyPr spcFirstLastPara="1" wrap="square" lIns="91425" tIns="91425" rIns="91425" bIns="91425" anchor="ctr" anchorCtr="0">
            <a:noAutofit/>
          </a:bodyPr>
          <a:lstStyle>
            <a:lvl1pPr lvl="0" algn="r" rtl="0">
              <a:buNone/>
              <a:defRPr sz="1500">
                <a:solidFill>
                  <a:srgbClr val="E0256B"/>
                </a:solidFill>
                <a:latin typeface="Varela Round"/>
                <a:ea typeface="Varela Round"/>
                <a:cs typeface="Varela Round"/>
                <a:sym typeface="Varela Round"/>
              </a:defRPr>
            </a:lvl1pPr>
            <a:lvl2pPr lvl="1" algn="r" rtl="0">
              <a:buNone/>
              <a:defRPr sz="1500">
                <a:solidFill>
                  <a:srgbClr val="E0256B"/>
                </a:solidFill>
                <a:latin typeface="Varela Round"/>
                <a:ea typeface="Varela Round"/>
                <a:cs typeface="Varela Round"/>
                <a:sym typeface="Varela Round"/>
              </a:defRPr>
            </a:lvl2pPr>
            <a:lvl3pPr lvl="2" algn="r" rtl="0">
              <a:buNone/>
              <a:defRPr sz="1500">
                <a:solidFill>
                  <a:srgbClr val="E0256B"/>
                </a:solidFill>
                <a:latin typeface="Varela Round"/>
                <a:ea typeface="Varela Round"/>
                <a:cs typeface="Varela Round"/>
                <a:sym typeface="Varela Round"/>
              </a:defRPr>
            </a:lvl3pPr>
            <a:lvl4pPr lvl="3" algn="r" rtl="0">
              <a:buNone/>
              <a:defRPr sz="1500">
                <a:solidFill>
                  <a:srgbClr val="E0256B"/>
                </a:solidFill>
                <a:latin typeface="Varela Round"/>
                <a:ea typeface="Varela Round"/>
                <a:cs typeface="Varela Round"/>
                <a:sym typeface="Varela Round"/>
              </a:defRPr>
            </a:lvl4pPr>
            <a:lvl5pPr lvl="4" algn="r" rtl="0">
              <a:buNone/>
              <a:defRPr sz="1500">
                <a:solidFill>
                  <a:srgbClr val="E0256B"/>
                </a:solidFill>
                <a:latin typeface="Varela Round"/>
                <a:ea typeface="Varela Round"/>
                <a:cs typeface="Varela Round"/>
                <a:sym typeface="Varela Round"/>
              </a:defRPr>
            </a:lvl5pPr>
            <a:lvl6pPr lvl="5" algn="r" rtl="0">
              <a:buNone/>
              <a:defRPr sz="1500">
                <a:solidFill>
                  <a:srgbClr val="E0256B"/>
                </a:solidFill>
                <a:latin typeface="Varela Round"/>
                <a:ea typeface="Varela Round"/>
                <a:cs typeface="Varela Round"/>
                <a:sym typeface="Varela Round"/>
              </a:defRPr>
            </a:lvl6pPr>
            <a:lvl7pPr lvl="6" algn="r" rtl="0">
              <a:buNone/>
              <a:defRPr sz="1500">
                <a:solidFill>
                  <a:srgbClr val="E0256B"/>
                </a:solidFill>
                <a:latin typeface="Varela Round"/>
                <a:ea typeface="Varela Round"/>
                <a:cs typeface="Varela Round"/>
                <a:sym typeface="Varela Round"/>
              </a:defRPr>
            </a:lvl7pPr>
            <a:lvl8pPr lvl="7" algn="r" rtl="0">
              <a:buNone/>
              <a:defRPr sz="1500">
                <a:solidFill>
                  <a:srgbClr val="E0256B"/>
                </a:solidFill>
                <a:latin typeface="Varela Round"/>
                <a:ea typeface="Varela Round"/>
                <a:cs typeface="Varela Round"/>
                <a:sym typeface="Varela Round"/>
              </a:defRPr>
            </a:lvl8pPr>
            <a:lvl9pPr lvl="8" algn="r" rtl="0">
              <a:buNone/>
              <a:defRPr sz="1500">
                <a:solidFill>
                  <a:srgbClr val="E0256B"/>
                </a:solidFill>
                <a:latin typeface="Varela Round"/>
                <a:ea typeface="Varela Round"/>
                <a:cs typeface="Varela Round"/>
                <a:sym typeface="Varela Round"/>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EA4335"/>
          </p15:clr>
        </p15:guide>
        <p15:guide id="2" pos="2880">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rgbClr val="262443"/>
        </a:solidFill>
        <a:effectLst/>
      </p:bgPr>
    </p:bg>
    <p:spTree>
      <p:nvGrpSpPr>
        <p:cNvPr id="1" name="Shape 106"/>
        <p:cNvGrpSpPr/>
        <p:nvPr/>
      </p:nvGrpSpPr>
      <p:grpSpPr>
        <a:xfrm>
          <a:off x="0" y="0"/>
          <a:ext cx="0" cy="0"/>
          <a:chOff x="0" y="0"/>
          <a:chExt cx="0" cy="0"/>
        </a:xfrm>
      </p:grpSpPr>
      <p:sp>
        <p:nvSpPr>
          <p:cNvPr id="107" name="Google Shape;107;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08" name="Google Shape;108;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0"/>
              </a:spcBef>
              <a:spcAft>
                <a:spcPts val="0"/>
              </a:spcAft>
              <a:buClr>
                <a:schemeClr val="dk2"/>
              </a:buClr>
              <a:buSzPts val="1400"/>
              <a:buChar char="○"/>
              <a:defRPr>
                <a:solidFill>
                  <a:schemeClr val="dk2"/>
                </a:solidFill>
              </a:defRPr>
            </a:lvl2pPr>
            <a:lvl3pPr marL="1371600" lvl="2" indent="-317500" rtl="0">
              <a:lnSpc>
                <a:spcPct val="115000"/>
              </a:lnSpc>
              <a:spcBef>
                <a:spcPts val="0"/>
              </a:spcBef>
              <a:spcAft>
                <a:spcPts val="0"/>
              </a:spcAft>
              <a:buClr>
                <a:schemeClr val="dk2"/>
              </a:buClr>
              <a:buSzPts val="1400"/>
              <a:buChar char="■"/>
              <a:defRPr>
                <a:solidFill>
                  <a:schemeClr val="dk2"/>
                </a:solidFill>
              </a:defRPr>
            </a:lvl3pPr>
            <a:lvl4pPr marL="1828800" lvl="3" indent="-317500" rtl="0">
              <a:lnSpc>
                <a:spcPct val="115000"/>
              </a:lnSpc>
              <a:spcBef>
                <a:spcPts val="0"/>
              </a:spcBef>
              <a:spcAft>
                <a:spcPts val="0"/>
              </a:spcAft>
              <a:buClr>
                <a:schemeClr val="dk2"/>
              </a:buClr>
              <a:buSzPts val="1400"/>
              <a:buChar char="●"/>
              <a:defRPr>
                <a:solidFill>
                  <a:schemeClr val="dk2"/>
                </a:solidFill>
              </a:defRPr>
            </a:lvl4pPr>
            <a:lvl5pPr marL="2286000" lvl="4" indent="-317500" rtl="0">
              <a:lnSpc>
                <a:spcPct val="115000"/>
              </a:lnSpc>
              <a:spcBef>
                <a:spcPts val="0"/>
              </a:spcBef>
              <a:spcAft>
                <a:spcPts val="0"/>
              </a:spcAft>
              <a:buClr>
                <a:schemeClr val="dk2"/>
              </a:buClr>
              <a:buSzPts val="1400"/>
              <a:buChar char="○"/>
              <a:defRPr>
                <a:solidFill>
                  <a:schemeClr val="dk2"/>
                </a:solidFill>
              </a:defRPr>
            </a:lvl5pPr>
            <a:lvl6pPr marL="2743200" lvl="5" indent="-317500" rtl="0">
              <a:lnSpc>
                <a:spcPct val="115000"/>
              </a:lnSpc>
              <a:spcBef>
                <a:spcPts val="0"/>
              </a:spcBef>
              <a:spcAft>
                <a:spcPts val="0"/>
              </a:spcAft>
              <a:buClr>
                <a:schemeClr val="dk2"/>
              </a:buClr>
              <a:buSzPts val="1400"/>
              <a:buChar char="■"/>
              <a:defRPr>
                <a:solidFill>
                  <a:schemeClr val="dk2"/>
                </a:solidFill>
              </a:defRPr>
            </a:lvl6pPr>
            <a:lvl7pPr marL="3200400" lvl="6" indent="-317500" rtl="0">
              <a:lnSpc>
                <a:spcPct val="115000"/>
              </a:lnSpc>
              <a:spcBef>
                <a:spcPts val="0"/>
              </a:spcBef>
              <a:spcAft>
                <a:spcPts val="0"/>
              </a:spcAft>
              <a:buClr>
                <a:schemeClr val="dk2"/>
              </a:buClr>
              <a:buSzPts val="1400"/>
              <a:buChar char="●"/>
              <a:defRPr>
                <a:solidFill>
                  <a:schemeClr val="dk2"/>
                </a:solidFill>
              </a:defRPr>
            </a:lvl7pPr>
            <a:lvl8pPr marL="3657600" lvl="7" indent="-317500" rtl="0">
              <a:lnSpc>
                <a:spcPct val="115000"/>
              </a:lnSpc>
              <a:spcBef>
                <a:spcPts val="0"/>
              </a:spcBef>
              <a:spcAft>
                <a:spcPts val="0"/>
              </a:spcAft>
              <a:buClr>
                <a:schemeClr val="dk2"/>
              </a:buClr>
              <a:buSzPts val="1400"/>
              <a:buChar char="○"/>
              <a:defRPr>
                <a:solidFill>
                  <a:schemeClr val="dk2"/>
                </a:solidFill>
              </a:defRPr>
            </a:lvl8pPr>
            <a:lvl9pPr marL="4114800" lvl="8" indent="-317500" rtl="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109" name="Google Shape;109;p25"/>
          <p:cNvSpPr txBox="1">
            <a:spLocks noGrp="1"/>
          </p:cNvSpPr>
          <p:nvPr>
            <p:ph type="sldNum" idx="12"/>
          </p:nvPr>
        </p:nvSpPr>
        <p:spPr>
          <a:xfrm>
            <a:off x="8530058" y="104017"/>
            <a:ext cx="548700" cy="393600"/>
          </a:xfrm>
          <a:prstGeom prst="rect">
            <a:avLst/>
          </a:prstGeom>
          <a:noFill/>
          <a:ln>
            <a:noFill/>
          </a:ln>
        </p:spPr>
        <p:txBody>
          <a:bodyPr spcFirstLastPara="1" wrap="square" lIns="91425" tIns="91425" rIns="91425" bIns="91425" anchor="ctr" anchorCtr="0">
            <a:noAutofit/>
          </a:bodyPr>
          <a:lstStyle>
            <a:lvl1pPr lvl="0" algn="r" rtl="0">
              <a:buNone/>
              <a:defRPr sz="1500">
                <a:solidFill>
                  <a:srgbClr val="E0256B"/>
                </a:solidFill>
                <a:latin typeface="Varela Round"/>
                <a:ea typeface="Varela Round"/>
                <a:cs typeface="Varela Round"/>
                <a:sym typeface="Varela Round"/>
              </a:defRPr>
            </a:lvl1pPr>
            <a:lvl2pPr lvl="1" algn="r" rtl="0">
              <a:buNone/>
              <a:defRPr sz="1500">
                <a:solidFill>
                  <a:srgbClr val="E0256B"/>
                </a:solidFill>
                <a:latin typeface="Varela Round"/>
                <a:ea typeface="Varela Round"/>
                <a:cs typeface="Varela Round"/>
                <a:sym typeface="Varela Round"/>
              </a:defRPr>
            </a:lvl2pPr>
            <a:lvl3pPr lvl="2" algn="r" rtl="0">
              <a:buNone/>
              <a:defRPr sz="1500">
                <a:solidFill>
                  <a:srgbClr val="E0256B"/>
                </a:solidFill>
                <a:latin typeface="Varela Round"/>
                <a:ea typeface="Varela Round"/>
                <a:cs typeface="Varela Round"/>
                <a:sym typeface="Varela Round"/>
              </a:defRPr>
            </a:lvl3pPr>
            <a:lvl4pPr lvl="3" algn="r" rtl="0">
              <a:buNone/>
              <a:defRPr sz="1500">
                <a:solidFill>
                  <a:srgbClr val="E0256B"/>
                </a:solidFill>
                <a:latin typeface="Varela Round"/>
                <a:ea typeface="Varela Round"/>
                <a:cs typeface="Varela Round"/>
                <a:sym typeface="Varela Round"/>
              </a:defRPr>
            </a:lvl4pPr>
            <a:lvl5pPr lvl="4" algn="r" rtl="0">
              <a:buNone/>
              <a:defRPr sz="1500">
                <a:solidFill>
                  <a:srgbClr val="E0256B"/>
                </a:solidFill>
                <a:latin typeface="Varela Round"/>
                <a:ea typeface="Varela Round"/>
                <a:cs typeface="Varela Round"/>
                <a:sym typeface="Varela Round"/>
              </a:defRPr>
            </a:lvl5pPr>
            <a:lvl6pPr lvl="5" algn="r" rtl="0">
              <a:buNone/>
              <a:defRPr sz="1500">
                <a:solidFill>
                  <a:srgbClr val="E0256B"/>
                </a:solidFill>
                <a:latin typeface="Varela Round"/>
                <a:ea typeface="Varela Round"/>
                <a:cs typeface="Varela Round"/>
                <a:sym typeface="Varela Round"/>
              </a:defRPr>
            </a:lvl6pPr>
            <a:lvl7pPr lvl="6" algn="r" rtl="0">
              <a:buNone/>
              <a:defRPr sz="1500">
                <a:solidFill>
                  <a:srgbClr val="E0256B"/>
                </a:solidFill>
                <a:latin typeface="Varela Round"/>
                <a:ea typeface="Varela Round"/>
                <a:cs typeface="Varela Round"/>
                <a:sym typeface="Varela Round"/>
              </a:defRPr>
            </a:lvl7pPr>
            <a:lvl8pPr lvl="7" algn="r" rtl="0">
              <a:buNone/>
              <a:defRPr sz="1500">
                <a:solidFill>
                  <a:srgbClr val="E0256B"/>
                </a:solidFill>
                <a:latin typeface="Varela Round"/>
                <a:ea typeface="Varela Round"/>
                <a:cs typeface="Varela Round"/>
                <a:sym typeface="Varela Round"/>
              </a:defRPr>
            </a:lvl8pPr>
            <a:lvl9pPr lvl="8" algn="r" rtl="0">
              <a:buNone/>
              <a:defRPr sz="1500">
                <a:solidFill>
                  <a:srgbClr val="E0256B"/>
                </a:solidFill>
                <a:latin typeface="Varela Round"/>
                <a:ea typeface="Varela Round"/>
                <a:cs typeface="Varela Round"/>
                <a:sym typeface="Varela Round"/>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EA4335"/>
          </p15:clr>
        </p15:guide>
        <p15:guide id="2" pos="2880">
          <p15:clr>
            <a:srgbClr val="EA4335"/>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rgbClr val="262443"/>
        </a:solidFill>
        <a:effectLst/>
      </p:bgPr>
    </p:bg>
    <p:spTree>
      <p:nvGrpSpPr>
        <p:cNvPr id="1" name="Shape 176"/>
        <p:cNvGrpSpPr/>
        <p:nvPr/>
      </p:nvGrpSpPr>
      <p:grpSpPr>
        <a:xfrm>
          <a:off x="0" y="0"/>
          <a:ext cx="0" cy="0"/>
          <a:chOff x="0" y="0"/>
          <a:chExt cx="0" cy="0"/>
        </a:xfrm>
      </p:grpSpPr>
      <p:sp>
        <p:nvSpPr>
          <p:cNvPr id="177" name="Google Shape;177;p4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8" name="Google Shape;178;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0"/>
              </a:spcBef>
              <a:spcAft>
                <a:spcPts val="0"/>
              </a:spcAft>
              <a:buClr>
                <a:schemeClr val="dk2"/>
              </a:buClr>
              <a:buSzPts val="1400"/>
              <a:buChar char="○"/>
              <a:defRPr>
                <a:solidFill>
                  <a:schemeClr val="dk2"/>
                </a:solidFill>
              </a:defRPr>
            </a:lvl2pPr>
            <a:lvl3pPr marL="1371600" lvl="2" indent="-317500" rtl="0">
              <a:lnSpc>
                <a:spcPct val="115000"/>
              </a:lnSpc>
              <a:spcBef>
                <a:spcPts val="0"/>
              </a:spcBef>
              <a:spcAft>
                <a:spcPts val="0"/>
              </a:spcAft>
              <a:buClr>
                <a:schemeClr val="dk2"/>
              </a:buClr>
              <a:buSzPts val="1400"/>
              <a:buChar char="■"/>
              <a:defRPr>
                <a:solidFill>
                  <a:schemeClr val="dk2"/>
                </a:solidFill>
              </a:defRPr>
            </a:lvl3pPr>
            <a:lvl4pPr marL="1828800" lvl="3" indent="-317500" rtl="0">
              <a:lnSpc>
                <a:spcPct val="115000"/>
              </a:lnSpc>
              <a:spcBef>
                <a:spcPts val="0"/>
              </a:spcBef>
              <a:spcAft>
                <a:spcPts val="0"/>
              </a:spcAft>
              <a:buClr>
                <a:schemeClr val="dk2"/>
              </a:buClr>
              <a:buSzPts val="1400"/>
              <a:buChar char="●"/>
              <a:defRPr>
                <a:solidFill>
                  <a:schemeClr val="dk2"/>
                </a:solidFill>
              </a:defRPr>
            </a:lvl4pPr>
            <a:lvl5pPr marL="2286000" lvl="4" indent="-317500" rtl="0">
              <a:lnSpc>
                <a:spcPct val="115000"/>
              </a:lnSpc>
              <a:spcBef>
                <a:spcPts val="0"/>
              </a:spcBef>
              <a:spcAft>
                <a:spcPts val="0"/>
              </a:spcAft>
              <a:buClr>
                <a:schemeClr val="dk2"/>
              </a:buClr>
              <a:buSzPts val="1400"/>
              <a:buChar char="○"/>
              <a:defRPr>
                <a:solidFill>
                  <a:schemeClr val="dk2"/>
                </a:solidFill>
              </a:defRPr>
            </a:lvl5pPr>
            <a:lvl6pPr marL="2743200" lvl="5" indent="-317500" rtl="0">
              <a:lnSpc>
                <a:spcPct val="115000"/>
              </a:lnSpc>
              <a:spcBef>
                <a:spcPts val="0"/>
              </a:spcBef>
              <a:spcAft>
                <a:spcPts val="0"/>
              </a:spcAft>
              <a:buClr>
                <a:schemeClr val="dk2"/>
              </a:buClr>
              <a:buSzPts val="1400"/>
              <a:buChar char="■"/>
              <a:defRPr>
                <a:solidFill>
                  <a:schemeClr val="dk2"/>
                </a:solidFill>
              </a:defRPr>
            </a:lvl6pPr>
            <a:lvl7pPr marL="3200400" lvl="6" indent="-317500" rtl="0">
              <a:lnSpc>
                <a:spcPct val="115000"/>
              </a:lnSpc>
              <a:spcBef>
                <a:spcPts val="0"/>
              </a:spcBef>
              <a:spcAft>
                <a:spcPts val="0"/>
              </a:spcAft>
              <a:buClr>
                <a:schemeClr val="dk2"/>
              </a:buClr>
              <a:buSzPts val="1400"/>
              <a:buChar char="●"/>
              <a:defRPr>
                <a:solidFill>
                  <a:schemeClr val="dk2"/>
                </a:solidFill>
              </a:defRPr>
            </a:lvl7pPr>
            <a:lvl8pPr marL="3657600" lvl="7" indent="-317500" rtl="0">
              <a:lnSpc>
                <a:spcPct val="115000"/>
              </a:lnSpc>
              <a:spcBef>
                <a:spcPts val="0"/>
              </a:spcBef>
              <a:spcAft>
                <a:spcPts val="0"/>
              </a:spcAft>
              <a:buClr>
                <a:schemeClr val="dk2"/>
              </a:buClr>
              <a:buSzPts val="1400"/>
              <a:buChar char="○"/>
              <a:defRPr>
                <a:solidFill>
                  <a:schemeClr val="dk2"/>
                </a:solidFill>
              </a:defRPr>
            </a:lvl8pPr>
            <a:lvl9pPr marL="4114800" lvl="8" indent="-317500" rtl="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179" name="Google Shape;179;p42"/>
          <p:cNvSpPr txBox="1">
            <a:spLocks noGrp="1"/>
          </p:cNvSpPr>
          <p:nvPr>
            <p:ph type="sldNum" idx="12"/>
          </p:nvPr>
        </p:nvSpPr>
        <p:spPr>
          <a:xfrm>
            <a:off x="8530058" y="104017"/>
            <a:ext cx="548700" cy="393600"/>
          </a:xfrm>
          <a:prstGeom prst="rect">
            <a:avLst/>
          </a:prstGeom>
          <a:noFill/>
          <a:ln>
            <a:noFill/>
          </a:ln>
        </p:spPr>
        <p:txBody>
          <a:bodyPr spcFirstLastPara="1" wrap="square" lIns="91425" tIns="91425" rIns="91425" bIns="91425" anchor="ctr" anchorCtr="0">
            <a:noAutofit/>
          </a:bodyPr>
          <a:lstStyle>
            <a:lvl1pPr lvl="0" algn="r" rtl="0">
              <a:buNone/>
              <a:defRPr sz="1500">
                <a:solidFill>
                  <a:srgbClr val="E0256B"/>
                </a:solidFill>
                <a:latin typeface="Varela Round"/>
                <a:ea typeface="Varela Round"/>
                <a:cs typeface="Varela Round"/>
                <a:sym typeface="Varela Round"/>
              </a:defRPr>
            </a:lvl1pPr>
            <a:lvl2pPr lvl="1" algn="r" rtl="0">
              <a:buNone/>
              <a:defRPr sz="1500">
                <a:solidFill>
                  <a:srgbClr val="E0256B"/>
                </a:solidFill>
                <a:latin typeface="Varela Round"/>
                <a:ea typeface="Varela Round"/>
                <a:cs typeface="Varela Round"/>
                <a:sym typeface="Varela Round"/>
              </a:defRPr>
            </a:lvl2pPr>
            <a:lvl3pPr lvl="2" algn="r" rtl="0">
              <a:buNone/>
              <a:defRPr sz="1500">
                <a:solidFill>
                  <a:srgbClr val="E0256B"/>
                </a:solidFill>
                <a:latin typeface="Varela Round"/>
                <a:ea typeface="Varela Round"/>
                <a:cs typeface="Varela Round"/>
                <a:sym typeface="Varela Round"/>
              </a:defRPr>
            </a:lvl3pPr>
            <a:lvl4pPr lvl="3" algn="r" rtl="0">
              <a:buNone/>
              <a:defRPr sz="1500">
                <a:solidFill>
                  <a:srgbClr val="E0256B"/>
                </a:solidFill>
                <a:latin typeface="Varela Round"/>
                <a:ea typeface="Varela Round"/>
                <a:cs typeface="Varela Round"/>
                <a:sym typeface="Varela Round"/>
              </a:defRPr>
            </a:lvl4pPr>
            <a:lvl5pPr lvl="4" algn="r" rtl="0">
              <a:buNone/>
              <a:defRPr sz="1500">
                <a:solidFill>
                  <a:srgbClr val="E0256B"/>
                </a:solidFill>
                <a:latin typeface="Varela Round"/>
                <a:ea typeface="Varela Round"/>
                <a:cs typeface="Varela Round"/>
                <a:sym typeface="Varela Round"/>
              </a:defRPr>
            </a:lvl5pPr>
            <a:lvl6pPr lvl="5" algn="r" rtl="0">
              <a:buNone/>
              <a:defRPr sz="1500">
                <a:solidFill>
                  <a:srgbClr val="E0256B"/>
                </a:solidFill>
                <a:latin typeface="Varela Round"/>
                <a:ea typeface="Varela Round"/>
                <a:cs typeface="Varela Round"/>
                <a:sym typeface="Varela Round"/>
              </a:defRPr>
            </a:lvl6pPr>
            <a:lvl7pPr lvl="6" algn="r" rtl="0">
              <a:buNone/>
              <a:defRPr sz="1500">
                <a:solidFill>
                  <a:srgbClr val="E0256B"/>
                </a:solidFill>
                <a:latin typeface="Varela Round"/>
                <a:ea typeface="Varela Round"/>
                <a:cs typeface="Varela Round"/>
                <a:sym typeface="Varela Round"/>
              </a:defRPr>
            </a:lvl7pPr>
            <a:lvl8pPr lvl="7" algn="r" rtl="0">
              <a:buNone/>
              <a:defRPr sz="1500">
                <a:solidFill>
                  <a:srgbClr val="E0256B"/>
                </a:solidFill>
                <a:latin typeface="Varela Round"/>
                <a:ea typeface="Varela Round"/>
                <a:cs typeface="Varela Round"/>
                <a:sym typeface="Varela Round"/>
              </a:defRPr>
            </a:lvl8pPr>
            <a:lvl9pPr lvl="8" algn="r" rtl="0">
              <a:buNone/>
              <a:defRPr sz="1500">
                <a:solidFill>
                  <a:srgbClr val="E0256B"/>
                </a:solidFill>
                <a:latin typeface="Varela Round"/>
                <a:ea typeface="Varela Round"/>
                <a:cs typeface="Varela Round"/>
                <a:sym typeface="Varela Round"/>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EA4335"/>
          </p15:clr>
        </p15:guide>
        <p15:guide id="2" pos="2880">
          <p15:clr>
            <a:srgbClr val="EA4335"/>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Shape 21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hyperlink" Target="https://www.tiobe.com/tiobe-index/"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s://adacomputerscience.org/concepts/internet_tcp_ip?examBoard=aqa&amp;stage=all" TargetMode="External"/><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hyperlink" Target="https://adacomputerscience.org/concepts/internet_tcp_ip?examBoard=aqa&amp;stage=all" TargetMode="External"/><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7.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7.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37.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5.xml"/><Relationship Id="rId4" Type="http://schemas.openxmlformats.org/officeDocument/2006/relationships/hyperlink" Target="https://adacomputerscience.org/concepts/design_modular?examBoard=aqa&amp;stage=al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5.xml"/><Relationship Id="rId4" Type="http://schemas.openxmlformats.org/officeDocument/2006/relationships/hyperlink" Target="https://www.lucidchart.com/pages/uml-class-diagra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5.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5.xml"/><Relationship Id="rId4" Type="http://schemas.openxmlformats.org/officeDocument/2006/relationships/hyperlink" Target="https://www.lucidchart.com/pages/uml-class-diagra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lucidchart.com/pages/uml-class-diagram" TargetMode="External"/><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5.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hyperlink" Target="https://www.lucidchart.com/pages/uml-class-diagram" TargetMode="External"/><Relationship Id="rId2" Type="http://schemas.openxmlformats.org/officeDocument/2006/relationships/notesSlide" Target="../notesSlides/notesSlide34.xml"/><Relationship Id="rId1" Type="http://schemas.openxmlformats.org/officeDocument/2006/relationships/slideLayout" Target="../slideLayouts/slideLayout25.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hyperlink" Target="https://www.lucidchart.com/pages/uml-class-diagram" TargetMode="External"/><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hyperlink" Target="https://www.lucidchart.com/pages/uml-class-diagram" TargetMode="External"/><Relationship Id="rId2" Type="http://schemas.openxmlformats.org/officeDocument/2006/relationships/notesSlide" Target="../notesSlides/notesSlide39.xml"/><Relationship Id="rId1" Type="http://schemas.openxmlformats.org/officeDocument/2006/relationships/slideLayout" Target="../slideLayouts/slideLayout25.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hyperlink" Target="https://www.programiz.com/python-programming/polymorphism" TargetMode="External"/><Relationship Id="rId2" Type="http://schemas.openxmlformats.org/officeDocument/2006/relationships/notesSlide" Target="../notesSlides/notesSlide41.xml"/><Relationship Id="rId1" Type="http://schemas.openxmlformats.org/officeDocument/2006/relationships/slideLayout" Target="../slideLayouts/slideLayout25.xml"/><Relationship Id="rId5" Type="http://schemas.openxmlformats.org/officeDocument/2006/relationships/image" Target="../media/image44.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25.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47.xml"/><Relationship Id="rId5" Type="http://schemas.openxmlformats.org/officeDocument/2006/relationships/hyperlink" Target="mailto:davehartley20@gmail.com" TargetMode="External"/><Relationship Id="rId4" Type="http://schemas.openxmlformats.org/officeDocument/2006/relationships/hyperlink" Target="http://www.digitall.charity/feedbackfor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hyperlink" Target="https://en.wikipedia.org/wiki/Norwegian_Computing_Center" TargetMode="Externa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56"/>
          <p:cNvSpPr txBox="1">
            <a:spLocks noGrp="1"/>
          </p:cNvSpPr>
          <p:nvPr>
            <p:ph type="ctrTitle"/>
          </p:nvPr>
        </p:nvSpPr>
        <p:spPr>
          <a:xfrm>
            <a:off x="696050" y="1094900"/>
            <a:ext cx="5809500" cy="10176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Welcome to OOP</a:t>
            </a:r>
            <a:endParaRPr/>
          </a:p>
          <a:p>
            <a:pPr marL="0" lvl="0" indent="0" algn="l" rtl="0">
              <a:spcBef>
                <a:spcPts val="0"/>
              </a:spcBef>
              <a:spcAft>
                <a:spcPts val="0"/>
              </a:spcAft>
              <a:buClr>
                <a:schemeClr val="dk1"/>
              </a:buClr>
              <a:buSzPct val="41509"/>
              <a:buFont typeface="Arial"/>
              <a:buNone/>
            </a:pPr>
            <a:r>
              <a:rPr lang="en-GB" sz="2650"/>
              <a:t>It’s programming but different</a:t>
            </a:r>
            <a:endParaRPr sz="2650"/>
          </a:p>
        </p:txBody>
      </p:sp>
      <p:sp>
        <p:nvSpPr>
          <p:cNvPr id="226" name="Google Shape;226;p56"/>
          <p:cNvSpPr txBox="1">
            <a:spLocks noGrp="1"/>
          </p:cNvSpPr>
          <p:nvPr>
            <p:ph type="subTitle" idx="1"/>
          </p:nvPr>
        </p:nvSpPr>
        <p:spPr>
          <a:xfrm>
            <a:off x="696050" y="2034450"/>
            <a:ext cx="4528500" cy="13170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r>
              <a:rPr lang="en-GB"/>
              <a:t>Dave Hartley</a:t>
            </a:r>
            <a:endParaRPr/>
          </a:p>
        </p:txBody>
      </p:sp>
      <p:pic>
        <p:nvPicPr>
          <p:cNvPr id="227" name="Google Shape;227;p56"/>
          <p:cNvPicPr preferRelativeResize="0"/>
          <p:nvPr/>
        </p:nvPicPr>
        <p:blipFill>
          <a:blip r:embed="rId3">
            <a:alphaModFix/>
          </a:blip>
          <a:stretch>
            <a:fillRect/>
          </a:stretch>
        </p:blipFill>
        <p:spPr>
          <a:xfrm>
            <a:off x="3221537" y="3753000"/>
            <a:ext cx="1945027" cy="1094075"/>
          </a:xfrm>
          <a:prstGeom prst="rect">
            <a:avLst/>
          </a:prstGeom>
          <a:noFill/>
          <a:ln>
            <a:noFill/>
          </a:ln>
        </p:spPr>
      </p:pic>
      <p:sp>
        <p:nvSpPr>
          <p:cNvPr id="228" name="Google Shape;228;p56"/>
          <p:cNvSpPr/>
          <p:nvPr/>
        </p:nvSpPr>
        <p:spPr>
          <a:xfrm>
            <a:off x="3725500" y="70150"/>
            <a:ext cx="5306700" cy="864900"/>
          </a:xfrm>
          <a:prstGeom prst="rightArrow">
            <a:avLst>
              <a:gd name="adj1" fmla="val 50000"/>
              <a:gd name="adj2" fmla="val 50000"/>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b" anchorCtr="0">
            <a:noAutofit/>
          </a:bodyPr>
          <a:lstStyle/>
          <a:p>
            <a:pPr marL="0" lvl="0" indent="0" algn="l" rtl="0">
              <a:spcBef>
                <a:spcPts val="0"/>
              </a:spcBef>
              <a:spcAft>
                <a:spcPts val="0"/>
              </a:spcAft>
              <a:buClr>
                <a:srgbClr val="000000"/>
              </a:buClr>
              <a:buSzPts val="1100"/>
              <a:buFont typeface="Arial"/>
              <a:buNone/>
            </a:pPr>
            <a:r>
              <a:rPr lang="en-GB" sz="1644" b="1">
                <a:solidFill>
                  <a:srgbClr val="000000"/>
                </a:solidFill>
                <a:latin typeface="Varela Round"/>
                <a:ea typeface="Varela Round"/>
                <a:cs typeface="Varela Round"/>
                <a:sym typeface="Varela Round"/>
              </a:rPr>
              <a:t>Do Now</a:t>
            </a:r>
            <a:r>
              <a:rPr lang="en-GB" sz="1644">
                <a:solidFill>
                  <a:srgbClr val="000000"/>
                </a:solidFill>
                <a:latin typeface="Varela Round"/>
                <a:ea typeface="Varela Round"/>
                <a:cs typeface="Varela Round"/>
                <a:sym typeface="Varela Round"/>
              </a:rPr>
              <a:t> - Please Complete the class questions</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65"/>
          <p:cNvPicPr preferRelativeResize="0"/>
          <p:nvPr/>
        </p:nvPicPr>
        <p:blipFill>
          <a:blip r:embed="rId3">
            <a:alphaModFix/>
          </a:blip>
          <a:stretch>
            <a:fillRect/>
          </a:stretch>
        </p:blipFill>
        <p:spPr>
          <a:xfrm>
            <a:off x="1310750" y="790724"/>
            <a:ext cx="1610849" cy="782250"/>
          </a:xfrm>
          <a:prstGeom prst="rect">
            <a:avLst/>
          </a:prstGeom>
          <a:noFill/>
          <a:ln>
            <a:noFill/>
          </a:ln>
        </p:spPr>
      </p:pic>
      <p:pic>
        <p:nvPicPr>
          <p:cNvPr id="298" name="Google Shape;298;p65"/>
          <p:cNvPicPr preferRelativeResize="0"/>
          <p:nvPr/>
        </p:nvPicPr>
        <p:blipFill>
          <a:blip r:embed="rId4">
            <a:alphaModFix/>
          </a:blip>
          <a:stretch>
            <a:fillRect/>
          </a:stretch>
        </p:blipFill>
        <p:spPr>
          <a:xfrm>
            <a:off x="1310750" y="1572975"/>
            <a:ext cx="1610850" cy="936366"/>
          </a:xfrm>
          <a:prstGeom prst="rect">
            <a:avLst/>
          </a:prstGeom>
          <a:noFill/>
          <a:ln>
            <a:noFill/>
          </a:ln>
        </p:spPr>
      </p:pic>
      <p:pic>
        <p:nvPicPr>
          <p:cNvPr id="299" name="Google Shape;299;p65"/>
          <p:cNvPicPr preferRelativeResize="0"/>
          <p:nvPr/>
        </p:nvPicPr>
        <p:blipFill>
          <a:blip r:embed="rId5">
            <a:alphaModFix/>
          </a:blip>
          <a:stretch>
            <a:fillRect/>
          </a:stretch>
        </p:blipFill>
        <p:spPr>
          <a:xfrm>
            <a:off x="4261875" y="729350"/>
            <a:ext cx="1507676" cy="2027924"/>
          </a:xfrm>
          <a:prstGeom prst="rect">
            <a:avLst/>
          </a:prstGeom>
          <a:noFill/>
          <a:ln>
            <a:noFill/>
          </a:ln>
        </p:spPr>
      </p:pic>
      <p:grpSp>
        <p:nvGrpSpPr>
          <p:cNvPr id="300" name="Google Shape;300;p65"/>
          <p:cNvGrpSpPr/>
          <p:nvPr/>
        </p:nvGrpSpPr>
        <p:grpSpPr>
          <a:xfrm>
            <a:off x="5943613" y="790726"/>
            <a:ext cx="2909400" cy="1208749"/>
            <a:chOff x="2629188" y="2268076"/>
            <a:chExt cx="2909400" cy="1208749"/>
          </a:xfrm>
        </p:grpSpPr>
        <p:pic>
          <p:nvPicPr>
            <p:cNvPr id="301" name="Google Shape;301;p65"/>
            <p:cNvPicPr preferRelativeResize="0"/>
            <p:nvPr/>
          </p:nvPicPr>
          <p:blipFill>
            <a:blip r:embed="rId6">
              <a:alphaModFix/>
            </a:blip>
            <a:stretch>
              <a:fillRect/>
            </a:stretch>
          </p:blipFill>
          <p:spPr>
            <a:xfrm>
              <a:off x="2728488" y="2268076"/>
              <a:ext cx="2588042" cy="897225"/>
            </a:xfrm>
            <a:prstGeom prst="rect">
              <a:avLst/>
            </a:prstGeom>
            <a:noFill/>
            <a:ln>
              <a:noFill/>
            </a:ln>
          </p:spPr>
        </p:pic>
        <p:sp>
          <p:nvSpPr>
            <p:cNvPr id="302" name="Google Shape;302;p65"/>
            <p:cNvSpPr txBox="1"/>
            <p:nvPr/>
          </p:nvSpPr>
          <p:spPr>
            <a:xfrm>
              <a:off x="2629188" y="3107525"/>
              <a:ext cx="2909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a:solidFill>
                    <a:schemeClr val="lt1"/>
                  </a:solidFill>
                  <a:latin typeface="Varela Round"/>
                  <a:ea typeface="Varela Round"/>
                  <a:cs typeface="Varela Round"/>
                  <a:sym typeface="Varela Round"/>
                </a:rPr>
                <a:t>Alan Kay, Adele Goldberg, Dan Ingalls</a:t>
              </a:r>
              <a:endParaRPr sz="1200">
                <a:solidFill>
                  <a:schemeClr val="lt1"/>
                </a:solidFill>
                <a:latin typeface="Varela Round"/>
                <a:ea typeface="Varela Round"/>
                <a:cs typeface="Varela Round"/>
                <a:sym typeface="Varela Round"/>
              </a:endParaRPr>
            </a:p>
          </p:txBody>
        </p:sp>
      </p:grpSp>
      <p:sp>
        <p:nvSpPr>
          <p:cNvPr id="303" name="Google Shape;303;p65"/>
          <p:cNvSpPr txBox="1"/>
          <p:nvPr/>
        </p:nvSpPr>
        <p:spPr>
          <a:xfrm>
            <a:off x="1310750" y="2563113"/>
            <a:ext cx="2269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a:solidFill>
                  <a:schemeClr val="lt1"/>
                </a:solidFill>
                <a:latin typeface="Varela Round"/>
                <a:ea typeface="Varela Round"/>
                <a:cs typeface="Varela Round"/>
                <a:sym typeface="Varela Round"/>
              </a:rPr>
              <a:t>Ole-Johan Dahl, Kristen Nygaard</a:t>
            </a:r>
            <a:endParaRPr sz="1200">
              <a:solidFill>
                <a:schemeClr val="lt1"/>
              </a:solidFill>
              <a:latin typeface="Varela Round"/>
              <a:ea typeface="Varela Round"/>
              <a:cs typeface="Varela Round"/>
              <a:sym typeface="Varela Round"/>
            </a:endParaRPr>
          </a:p>
        </p:txBody>
      </p:sp>
      <p:pic>
        <p:nvPicPr>
          <p:cNvPr id="304" name="Google Shape;304;p65"/>
          <p:cNvPicPr preferRelativeResize="0"/>
          <p:nvPr/>
        </p:nvPicPr>
        <p:blipFill>
          <a:blip r:embed="rId7">
            <a:alphaModFix/>
          </a:blip>
          <a:stretch>
            <a:fillRect/>
          </a:stretch>
        </p:blipFill>
        <p:spPr>
          <a:xfrm>
            <a:off x="3429694" y="3407650"/>
            <a:ext cx="5714300" cy="1666675"/>
          </a:xfrm>
          <a:prstGeom prst="rect">
            <a:avLst/>
          </a:prstGeom>
          <a:noFill/>
          <a:ln>
            <a:noFill/>
          </a:ln>
        </p:spPr>
      </p:pic>
      <p:sp>
        <p:nvSpPr>
          <p:cNvPr id="305" name="Google Shape;305;p65"/>
          <p:cNvSpPr txBox="1"/>
          <p:nvPr/>
        </p:nvSpPr>
        <p:spPr>
          <a:xfrm>
            <a:off x="1680425" y="166900"/>
            <a:ext cx="871500" cy="507900"/>
          </a:xfrm>
          <a:prstGeom prst="rect">
            <a:avLst/>
          </a:prstGeom>
          <a:solidFill>
            <a:schemeClr val="dk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a:solidFill>
                  <a:schemeClr val="lt1"/>
                </a:solidFill>
                <a:latin typeface="Varela Round"/>
                <a:ea typeface="Varela Round"/>
                <a:cs typeface="Varela Round"/>
                <a:sym typeface="Varela Round"/>
              </a:rPr>
              <a:t>1962</a:t>
            </a:r>
            <a:endParaRPr sz="2100">
              <a:solidFill>
                <a:schemeClr val="lt1"/>
              </a:solidFill>
              <a:latin typeface="Varela Round"/>
              <a:ea typeface="Varela Round"/>
              <a:cs typeface="Varela Round"/>
              <a:sym typeface="Varela Round"/>
            </a:endParaRPr>
          </a:p>
        </p:txBody>
      </p:sp>
      <p:sp>
        <p:nvSpPr>
          <p:cNvPr id="306" name="Google Shape;306;p65"/>
          <p:cNvSpPr txBox="1"/>
          <p:nvPr/>
        </p:nvSpPr>
        <p:spPr>
          <a:xfrm>
            <a:off x="5452675" y="282825"/>
            <a:ext cx="871500" cy="507900"/>
          </a:xfrm>
          <a:prstGeom prst="rect">
            <a:avLst/>
          </a:prstGeom>
          <a:solidFill>
            <a:schemeClr val="dk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a:solidFill>
                  <a:schemeClr val="lt1"/>
                </a:solidFill>
                <a:latin typeface="Varela Round"/>
                <a:ea typeface="Varela Round"/>
                <a:cs typeface="Varela Round"/>
                <a:sym typeface="Varela Round"/>
              </a:rPr>
              <a:t>1972</a:t>
            </a:r>
            <a:endParaRPr sz="2100">
              <a:solidFill>
                <a:schemeClr val="lt1"/>
              </a:solidFill>
              <a:latin typeface="Varela Round"/>
              <a:ea typeface="Varela Round"/>
              <a:cs typeface="Varela Round"/>
              <a:sym typeface="Varela Roun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66"/>
          <p:cNvPicPr preferRelativeResize="0"/>
          <p:nvPr/>
        </p:nvPicPr>
        <p:blipFill>
          <a:blip r:embed="rId3">
            <a:alphaModFix/>
          </a:blip>
          <a:stretch>
            <a:fillRect/>
          </a:stretch>
        </p:blipFill>
        <p:spPr>
          <a:xfrm>
            <a:off x="238050" y="679100"/>
            <a:ext cx="8520599" cy="4017783"/>
          </a:xfrm>
          <a:prstGeom prst="rect">
            <a:avLst/>
          </a:prstGeom>
          <a:noFill/>
          <a:ln>
            <a:noFill/>
          </a:ln>
        </p:spPr>
      </p:pic>
      <p:sp>
        <p:nvSpPr>
          <p:cNvPr id="312" name="Google Shape;312;p66"/>
          <p:cNvSpPr/>
          <p:nvPr/>
        </p:nvSpPr>
        <p:spPr>
          <a:xfrm>
            <a:off x="3216200" y="3793200"/>
            <a:ext cx="7980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3" name="Google Shape;313;p66"/>
          <p:cNvSpPr/>
          <p:nvPr/>
        </p:nvSpPr>
        <p:spPr>
          <a:xfrm>
            <a:off x="2479600" y="3793200"/>
            <a:ext cx="576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4" name="Google Shape;314;p66"/>
          <p:cNvSpPr/>
          <p:nvPr/>
        </p:nvSpPr>
        <p:spPr>
          <a:xfrm>
            <a:off x="4750025" y="3712375"/>
            <a:ext cx="576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5" name="Google Shape;315;p66"/>
          <p:cNvSpPr/>
          <p:nvPr/>
        </p:nvSpPr>
        <p:spPr>
          <a:xfrm>
            <a:off x="4209900" y="1679700"/>
            <a:ext cx="576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6" name="Google Shape;316;p66"/>
          <p:cNvSpPr/>
          <p:nvPr/>
        </p:nvSpPr>
        <p:spPr>
          <a:xfrm>
            <a:off x="6485975" y="3403375"/>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7" name="Google Shape;317;p66"/>
          <p:cNvSpPr/>
          <p:nvPr/>
        </p:nvSpPr>
        <p:spPr>
          <a:xfrm>
            <a:off x="6062750" y="3403375"/>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8" name="Google Shape;318;p66"/>
          <p:cNvSpPr/>
          <p:nvPr/>
        </p:nvSpPr>
        <p:spPr>
          <a:xfrm>
            <a:off x="5859175" y="3793200"/>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9" name="Google Shape;319;p66"/>
          <p:cNvSpPr/>
          <p:nvPr/>
        </p:nvSpPr>
        <p:spPr>
          <a:xfrm>
            <a:off x="6969050" y="4027350"/>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0" name="Google Shape;320;p66"/>
          <p:cNvSpPr/>
          <p:nvPr/>
        </p:nvSpPr>
        <p:spPr>
          <a:xfrm>
            <a:off x="8042150" y="1540475"/>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1" name="Google Shape;321;p66"/>
          <p:cNvSpPr/>
          <p:nvPr/>
        </p:nvSpPr>
        <p:spPr>
          <a:xfrm>
            <a:off x="7899900" y="3793200"/>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2" name="Google Shape;322;p66"/>
          <p:cNvSpPr/>
          <p:nvPr/>
        </p:nvSpPr>
        <p:spPr>
          <a:xfrm>
            <a:off x="7536000" y="1540475"/>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3" name="Google Shape;323;p66"/>
          <p:cNvSpPr/>
          <p:nvPr/>
        </p:nvSpPr>
        <p:spPr>
          <a:xfrm>
            <a:off x="7678250" y="3326700"/>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4" name="Google Shape;324;p66"/>
          <p:cNvSpPr/>
          <p:nvPr/>
        </p:nvSpPr>
        <p:spPr>
          <a:xfrm>
            <a:off x="5434563" y="1540475"/>
            <a:ext cx="4245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5" name="Google Shape;325;p66"/>
          <p:cNvSpPr/>
          <p:nvPr/>
        </p:nvSpPr>
        <p:spPr>
          <a:xfrm>
            <a:off x="6515638" y="1213200"/>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6" name="Google Shape;326;p66"/>
          <p:cNvSpPr/>
          <p:nvPr/>
        </p:nvSpPr>
        <p:spPr>
          <a:xfrm>
            <a:off x="7172088" y="1213200"/>
            <a:ext cx="363900" cy="466500"/>
          </a:xfrm>
          <a:prstGeom prst="rect">
            <a:avLst/>
          </a:prstGeom>
          <a:solidFill>
            <a:srgbClr val="FF3000">
              <a:alpha val="500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7" name="Google Shape;327;p66"/>
          <p:cNvSpPr txBox="1">
            <a:spLocks noGrp="1"/>
          </p:cNvSpPr>
          <p:nvPr>
            <p:ph type="title"/>
          </p:nvPr>
        </p:nvSpPr>
        <p:spPr>
          <a:xfrm>
            <a:off x="176650"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620" b="1">
                <a:solidFill>
                  <a:srgbClr val="F08700"/>
                </a:solidFill>
                <a:latin typeface="Poppins"/>
                <a:ea typeface="Poppins"/>
                <a:cs typeface="Poppins"/>
                <a:sym typeface="Poppins"/>
              </a:rPr>
              <a:t>Programming Languages</a:t>
            </a:r>
            <a:endParaRPr sz="3620" b="1">
              <a:solidFill>
                <a:srgbClr val="F08700"/>
              </a:solidFill>
              <a:latin typeface="Poppins"/>
              <a:ea typeface="Poppins"/>
              <a:cs typeface="Poppins"/>
              <a:sym typeface="Poppins"/>
            </a:endParaRPr>
          </a:p>
          <a:p>
            <a:pPr marL="0" lvl="0" indent="0" algn="l" rtl="0">
              <a:spcBef>
                <a:spcPts val="0"/>
              </a:spcBef>
              <a:spcAft>
                <a:spcPts val="0"/>
              </a:spcAft>
              <a:buSzPts val="990"/>
              <a:buNone/>
            </a:pPr>
            <a:endParaRPr sz="3620" b="1">
              <a:solidFill>
                <a:srgbClr val="F08700"/>
              </a:solidFill>
              <a:latin typeface="Poppins"/>
              <a:ea typeface="Poppins"/>
              <a:cs typeface="Poppins"/>
              <a:sym typeface="Poppins"/>
            </a:endParaRPr>
          </a:p>
        </p:txBody>
      </p:sp>
      <p:sp>
        <p:nvSpPr>
          <p:cNvPr id="328" name="Google Shape;328;p66">
            <a:hlinkClick r:id="rId4"/>
          </p:cNvPr>
          <p:cNvSpPr txBox="1"/>
          <p:nvPr/>
        </p:nvSpPr>
        <p:spPr>
          <a:xfrm>
            <a:off x="319175" y="4812050"/>
            <a:ext cx="4566600" cy="245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1800" u="sng">
                <a:solidFill>
                  <a:schemeClr val="hlink"/>
                </a:solidFill>
                <a:latin typeface="Varela Round"/>
                <a:ea typeface="Varela Round"/>
                <a:cs typeface="Varela Round"/>
                <a:sym typeface="Varela Round"/>
                <a:hlinkClick r:id="rId4"/>
              </a:rPr>
              <a:t>The most popular now</a:t>
            </a:r>
            <a:r>
              <a:rPr lang="en-GB" sz="1800">
                <a:solidFill>
                  <a:srgbClr val="EA7421"/>
                </a:solidFill>
                <a:latin typeface="Varela Round"/>
                <a:ea typeface="Varela Round"/>
                <a:cs typeface="Varela Round"/>
                <a:sym typeface="Varela Round"/>
              </a:rPr>
              <a:t> (TIOBE index)</a:t>
            </a:r>
            <a:endParaRPr sz="1800">
              <a:solidFill>
                <a:srgbClr val="EA7421"/>
              </a:solidFill>
              <a:latin typeface="Varela Round"/>
              <a:ea typeface="Varela Round"/>
              <a:cs typeface="Varela Round"/>
              <a:sym typeface="Varela Roun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67"/>
          <p:cNvSpPr txBox="1"/>
          <p:nvPr/>
        </p:nvSpPr>
        <p:spPr>
          <a:xfrm>
            <a:off x="2135975" y="1540500"/>
            <a:ext cx="4683300" cy="1299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990"/>
              <a:buFont typeface="Arial"/>
              <a:buNone/>
            </a:pPr>
            <a:r>
              <a:rPr lang="en-GB" sz="3620" b="1">
                <a:solidFill>
                  <a:srgbClr val="F08700"/>
                </a:solidFill>
                <a:latin typeface="Poppins"/>
                <a:ea typeface="Poppins"/>
                <a:cs typeface="Poppins"/>
                <a:sym typeface="Poppins"/>
              </a:rPr>
              <a:t>Programming Paradigms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68"/>
          <p:cNvSpPr txBox="1">
            <a:spLocks noGrp="1"/>
          </p:cNvSpPr>
          <p:nvPr>
            <p:ph type="title"/>
          </p:nvPr>
        </p:nvSpPr>
        <p:spPr>
          <a:xfrm>
            <a:off x="179700" y="101300"/>
            <a:ext cx="8784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620" b="1">
                <a:solidFill>
                  <a:srgbClr val="F08700"/>
                </a:solidFill>
                <a:latin typeface="Poppins"/>
                <a:ea typeface="Poppins"/>
                <a:cs typeface="Poppins"/>
                <a:sym typeface="Poppins"/>
              </a:rPr>
              <a:t>Procedural Programming</a:t>
            </a:r>
            <a:endParaRPr sz="3620" b="1">
              <a:solidFill>
                <a:srgbClr val="F08700"/>
              </a:solidFill>
              <a:latin typeface="Poppins"/>
              <a:ea typeface="Poppins"/>
              <a:cs typeface="Poppins"/>
              <a:sym typeface="Poppins"/>
            </a:endParaRPr>
          </a:p>
        </p:txBody>
      </p:sp>
      <p:sp>
        <p:nvSpPr>
          <p:cNvPr id="339" name="Google Shape;339;p68">
            <a:hlinkClick r:id="rId3"/>
          </p:cNvPr>
          <p:cNvSpPr txBox="1"/>
          <p:nvPr/>
        </p:nvSpPr>
        <p:spPr>
          <a:xfrm>
            <a:off x="5350800" y="4750800"/>
            <a:ext cx="3793200" cy="39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a:solidFill>
                  <a:schemeClr val="lt1"/>
                </a:solidFill>
                <a:latin typeface="Poppins"/>
                <a:ea typeface="Poppins"/>
                <a:cs typeface="Poppins"/>
                <a:sym typeface="Poppins"/>
              </a:rPr>
              <a:t>SOURCE:</a:t>
            </a:r>
            <a:r>
              <a:rPr lang="en-GB" sz="1100"/>
              <a:t>  </a:t>
            </a:r>
            <a:r>
              <a:rPr lang="en-GB" sz="1500" u="sng">
                <a:solidFill>
                  <a:schemeClr val="hlink"/>
                </a:solidFill>
                <a:latin typeface="Poppins"/>
                <a:ea typeface="Poppins"/>
                <a:cs typeface="Poppins"/>
                <a:sym typeface="Poppins"/>
                <a:hlinkClick r:id="rId3"/>
              </a:rPr>
              <a:t>Ada Computer Science</a:t>
            </a:r>
            <a:endParaRPr sz="1500">
              <a:solidFill>
                <a:srgbClr val="F08700"/>
              </a:solidFill>
              <a:latin typeface="Poppins"/>
              <a:ea typeface="Poppins"/>
              <a:cs typeface="Poppins"/>
              <a:sym typeface="Poppins"/>
            </a:endParaRPr>
          </a:p>
        </p:txBody>
      </p:sp>
      <p:sp>
        <p:nvSpPr>
          <p:cNvPr id="340" name="Google Shape;340;p68"/>
          <p:cNvSpPr txBox="1"/>
          <p:nvPr/>
        </p:nvSpPr>
        <p:spPr>
          <a:xfrm>
            <a:off x="179700" y="773375"/>
            <a:ext cx="77307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lt1"/>
                </a:solidFill>
                <a:latin typeface="Poppins"/>
                <a:ea typeface="Poppins"/>
                <a:cs typeface="Poppins"/>
                <a:sym typeface="Poppins"/>
              </a:rPr>
              <a:t>The problem is divided into smaller parts called </a:t>
            </a:r>
            <a:r>
              <a:rPr lang="en-GB" sz="1800" b="1">
                <a:solidFill>
                  <a:schemeClr val="lt1"/>
                </a:solidFill>
                <a:latin typeface="Poppins"/>
                <a:ea typeface="Poppins"/>
                <a:cs typeface="Poppins"/>
                <a:sym typeface="Poppins"/>
              </a:rPr>
              <a:t>subroutines</a:t>
            </a:r>
            <a:r>
              <a:rPr lang="en-GB" sz="1800">
                <a:solidFill>
                  <a:schemeClr val="lt1"/>
                </a:solidFill>
                <a:latin typeface="Poppins"/>
                <a:ea typeface="Poppins"/>
                <a:cs typeface="Poppins"/>
                <a:sym typeface="Poppins"/>
              </a:rPr>
              <a:t> (procedures or functions), and systems are built by combining subroutines that share data by passing data between them or through global variables.</a:t>
            </a:r>
            <a:endParaRPr sz="1800">
              <a:solidFill>
                <a:schemeClr val="lt1"/>
              </a:solidFill>
              <a:latin typeface="Poppins"/>
              <a:ea typeface="Poppins"/>
              <a:cs typeface="Poppins"/>
              <a:sym typeface="Poppins"/>
            </a:endParaRPr>
          </a:p>
        </p:txBody>
      </p:sp>
      <p:sp>
        <p:nvSpPr>
          <p:cNvPr id="341" name="Google Shape;341;p68"/>
          <p:cNvSpPr txBox="1"/>
          <p:nvPr/>
        </p:nvSpPr>
        <p:spPr>
          <a:xfrm>
            <a:off x="179700" y="2066375"/>
            <a:ext cx="4841100" cy="18471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can be called many times, reducing the amount of repeated code.</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can manipulate shared data.</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can be saved in libraries promoting reusability</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But….</a:t>
            </a:r>
            <a:endParaRPr sz="1800">
              <a:solidFill>
                <a:schemeClr val="lt1"/>
              </a:solidFill>
              <a:latin typeface="Poppins"/>
              <a:ea typeface="Poppins"/>
              <a:cs typeface="Poppins"/>
              <a:sym typeface="Poppins"/>
            </a:endParaRPr>
          </a:p>
        </p:txBody>
      </p:sp>
      <p:pic>
        <p:nvPicPr>
          <p:cNvPr id="342" name="Google Shape;342;p68"/>
          <p:cNvPicPr preferRelativeResize="0"/>
          <p:nvPr/>
        </p:nvPicPr>
        <p:blipFill>
          <a:blip r:embed="rId4">
            <a:alphaModFix/>
          </a:blip>
          <a:stretch>
            <a:fillRect/>
          </a:stretch>
        </p:blipFill>
        <p:spPr>
          <a:xfrm>
            <a:off x="5407350" y="2165750"/>
            <a:ext cx="2878700" cy="2085199"/>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69"/>
          <p:cNvSpPr txBox="1">
            <a:spLocks noGrp="1"/>
          </p:cNvSpPr>
          <p:nvPr>
            <p:ph type="title"/>
          </p:nvPr>
        </p:nvSpPr>
        <p:spPr>
          <a:xfrm>
            <a:off x="179700" y="101300"/>
            <a:ext cx="8784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620" b="1">
                <a:solidFill>
                  <a:srgbClr val="F08700"/>
                </a:solidFill>
                <a:latin typeface="Poppins"/>
                <a:ea typeface="Poppins"/>
                <a:cs typeface="Poppins"/>
                <a:sym typeface="Poppins"/>
              </a:rPr>
              <a:t>Object Oriented Programming</a:t>
            </a:r>
            <a:endParaRPr sz="3620" b="1">
              <a:solidFill>
                <a:srgbClr val="F08700"/>
              </a:solidFill>
              <a:latin typeface="Poppins"/>
              <a:ea typeface="Poppins"/>
              <a:cs typeface="Poppins"/>
              <a:sym typeface="Poppins"/>
            </a:endParaRPr>
          </a:p>
        </p:txBody>
      </p:sp>
      <p:sp>
        <p:nvSpPr>
          <p:cNvPr id="348" name="Google Shape;348;p69">
            <a:hlinkClick r:id="rId3"/>
          </p:cNvPr>
          <p:cNvSpPr txBox="1"/>
          <p:nvPr/>
        </p:nvSpPr>
        <p:spPr>
          <a:xfrm>
            <a:off x="5350800" y="4750800"/>
            <a:ext cx="3793200" cy="39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a:solidFill>
                  <a:schemeClr val="lt1"/>
                </a:solidFill>
                <a:latin typeface="Poppins"/>
                <a:ea typeface="Poppins"/>
                <a:cs typeface="Poppins"/>
                <a:sym typeface="Poppins"/>
              </a:rPr>
              <a:t>SOURCE:</a:t>
            </a:r>
            <a:r>
              <a:rPr lang="en-GB" sz="1100"/>
              <a:t>  </a:t>
            </a:r>
            <a:r>
              <a:rPr lang="en-GB" sz="1500" u="sng">
                <a:solidFill>
                  <a:schemeClr val="hlink"/>
                </a:solidFill>
                <a:latin typeface="Poppins"/>
                <a:ea typeface="Poppins"/>
                <a:cs typeface="Poppins"/>
                <a:sym typeface="Poppins"/>
                <a:hlinkClick r:id="rId3"/>
              </a:rPr>
              <a:t>Ada Computer Science</a:t>
            </a:r>
            <a:endParaRPr sz="1500">
              <a:solidFill>
                <a:srgbClr val="F08700"/>
              </a:solidFill>
              <a:latin typeface="Poppins"/>
              <a:ea typeface="Poppins"/>
              <a:cs typeface="Poppins"/>
              <a:sym typeface="Poppins"/>
            </a:endParaRPr>
          </a:p>
        </p:txBody>
      </p:sp>
      <p:sp>
        <p:nvSpPr>
          <p:cNvPr id="349" name="Google Shape;349;p69"/>
          <p:cNvSpPr txBox="1"/>
          <p:nvPr/>
        </p:nvSpPr>
        <p:spPr>
          <a:xfrm>
            <a:off x="179700" y="773375"/>
            <a:ext cx="77307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lt1"/>
                </a:solidFill>
                <a:latin typeface="Poppins"/>
                <a:ea typeface="Poppins"/>
                <a:cs typeface="Poppins"/>
                <a:sym typeface="Poppins"/>
              </a:rPr>
              <a:t>The problem is divided into smaller parts called </a:t>
            </a:r>
            <a:r>
              <a:rPr lang="en-GB" sz="1800" b="1">
                <a:solidFill>
                  <a:schemeClr val="lt1"/>
                </a:solidFill>
                <a:latin typeface="Poppins"/>
                <a:ea typeface="Poppins"/>
                <a:cs typeface="Poppins"/>
                <a:sym typeface="Poppins"/>
              </a:rPr>
              <a:t>objects</a:t>
            </a:r>
            <a:r>
              <a:rPr lang="en-GB" sz="1800">
                <a:solidFill>
                  <a:schemeClr val="lt1"/>
                </a:solidFill>
                <a:latin typeface="Poppins"/>
                <a:ea typeface="Poppins"/>
                <a:cs typeface="Poppins"/>
                <a:sym typeface="Poppins"/>
              </a:rPr>
              <a:t>, and systems are built around objects. Objects are representations of things that exist in the real world that we wish to model in a computer system. Objects do not share data.</a:t>
            </a:r>
            <a:endParaRPr sz="1800">
              <a:solidFill>
                <a:schemeClr val="lt1"/>
              </a:solidFill>
              <a:latin typeface="Poppins"/>
              <a:ea typeface="Poppins"/>
              <a:cs typeface="Poppins"/>
              <a:sym typeface="Poppins"/>
            </a:endParaRPr>
          </a:p>
        </p:txBody>
      </p:sp>
      <p:sp>
        <p:nvSpPr>
          <p:cNvPr id="350" name="Google Shape;350;p69"/>
          <p:cNvSpPr txBox="1"/>
          <p:nvPr/>
        </p:nvSpPr>
        <p:spPr>
          <a:xfrm>
            <a:off x="179700" y="2066375"/>
            <a:ext cx="4841100" cy="15699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Reusable</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Extendable</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Clear</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Robust</a:t>
            </a:r>
            <a:endParaRPr sz="1800">
              <a:solidFill>
                <a:schemeClr val="lt1"/>
              </a:solidFill>
              <a:latin typeface="Poppins"/>
              <a:ea typeface="Poppins"/>
              <a:cs typeface="Poppins"/>
              <a:sym typeface="Poppins"/>
            </a:endParaRPr>
          </a:p>
          <a:p>
            <a:pPr marL="457200" lvl="0" indent="-342900" algn="l" rtl="0">
              <a:spcBef>
                <a:spcPts val="0"/>
              </a:spcBef>
              <a:spcAft>
                <a:spcPts val="0"/>
              </a:spcAft>
              <a:buClr>
                <a:schemeClr val="lt1"/>
              </a:buClr>
              <a:buSzPts val="1800"/>
              <a:buFont typeface="Poppins"/>
              <a:buChar char="●"/>
            </a:pPr>
            <a:r>
              <a:rPr lang="en-GB" sz="1800">
                <a:solidFill>
                  <a:schemeClr val="lt1"/>
                </a:solidFill>
                <a:latin typeface="Poppins"/>
                <a:ea typeface="Poppins"/>
                <a:cs typeface="Poppins"/>
                <a:sym typeface="Poppins"/>
              </a:rPr>
              <a:t>Longer to write</a:t>
            </a:r>
            <a:endParaRPr sz="1800">
              <a:solidFill>
                <a:schemeClr val="lt1"/>
              </a:solidFill>
              <a:latin typeface="Poppins"/>
              <a:ea typeface="Poppins"/>
              <a:cs typeface="Poppins"/>
              <a:sym typeface="Poppins"/>
            </a:endParaRPr>
          </a:p>
        </p:txBody>
      </p:sp>
      <p:pic>
        <p:nvPicPr>
          <p:cNvPr id="351" name="Google Shape;351;p69"/>
          <p:cNvPicPr preferRelativeResize="0"/>
          <p:nvPr/>
        </p:nvPicPr>
        <p:blipFill>
          <a:blip r:embed="rId4">
            <a:alphaModFix/>
          </a:blip>
          <a:stretch>
            <a:fillRect/>
          </a:stretch>
        </p:blipFill>
        <p:spPr>
          <a:xfrm>
            <a:off x="5575468" y="2239751"/>
            <a:ext cx="3471782" cy="2315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70"/>
          <p:cNvPicPr preferRelativeResize="0"/>
          <p:nvPr/>
        </p:nvPicPr>
        <p:blipFill>
          <a:blip r:embed="rId3">
            <a:alphaModFix/>
          </a:blip>
          <a:stretch>
            <a:fillRect/>
          </a:stretch>
        </p:blipFill>
        <p:spPr>
          <a:xfrm>
            <a:off x="652400" y="1010100"/>
            <a:ext cx="1878950" cy="2920650"/>
          </a:xfrm>
          <a:prstGeom prst="rect">
            <a:avLst/>
          </a:prstGeom>
          <a:noFill/>
          <a:ln>
            <a:noFill/>
          </a:ln>
        </p:spPr>
      </p:pic>
      <p:sp>
        <p:nvSpPr>
          <p:cNvPr id="357" name="Google Shape;357;p70"/>
          <p:cNvSpPr txBox="1">
            <a:spLocks noGrp="1"/>
          </p:cNvSpPr>
          <p:nvPr>
            <p:ph type="title"/>
          </p:nvPr>
        </p:nvSpPr>
        <p:spPr>
          <a:xfrm>
            <a:off x="179700" y="101300"/>
            <a:ext cx="8784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620" b="1">
                <a:solidFill>
                  <a:srgbClr val="F08700"/>
                </a:solidFill>
                <a:latin typeface="Poppins"/>
                <a:ea typeface="Poppins"/>
                <a:cs typeface="Poppins"/>
                <a:sym typeface="Poppins"/>
              </a:rPr>
              <a:t>Flipped thinking</a:t>
            </a:r>
            <a:endParaRPr sz="3620" b="1">
              <a:solidFill>
                <a:srgbClr val="F08700"/>
              </a:solidFill>
              <a:latin typeface="Poppins"/>
              <a:ea typeface="Poppins"/>
              <a:cs typeface="Poppins"/>
              <a:sym typeface="Poppins"/>
            </a:endParaRPr>
          </a:p>
        </p:txBody>
      </p:sp>
      <p:sp>
        <p:nvSpPr>
          <p:cNvPr id="358" name="Google Shape;358;p70"/>
          <p:cNvSpPr txBox="1"/>
          <p:nvPr/>
        </p:nvSpPr>
        <p:spPr>
          <a:xfrm>
            <a:off x="589250" y="4136875"/>
            <a:ext cx="2332500" cy="649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020">
                <a:solidFill>
                  <a:srgbClr val="F08700"/>
                </a:solidFill>
                <a:latin typeface="Poppins"/>
                <a:ea typeface="Poppins"/>
                <a:cs typeface="Poppins"/>
                <a:sym typeface="Poppins"/>
              </a:rPr>
              <a:t>Procedural</a:t>
            </a:r>
            <a:endParaRPr sz="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p71"/>
          <p:cNvPicPr preferRelativeResize="0"/>
          <p:nvPr/>
        </p:nvPicPr>
        <p:blipFill>
          <a:blip r:embed="rId3">
            <a:alphaModFix/>
          </a:blip>
          <a:stretch>
            <a:fillRect/>
          </a:stretch>
        </p:blipFill>
        <p:spPr>
          <a:xfrm>
            <a:off x="652400" y="1010100"/>
            <a:ext cx="1878950" cy="2920650"/>
          </a:xfrm>
          <a:prstGeom prst="rect">
            <a:avLst/>
          </a:prstGeom>
          <a:noFill/>
          <a:ln>
            <a:noFill/>
          </a:ln>
        </p:spPr>
      </p:pic>
      <p:sp>
        <p:nvSpPr>
          <p:cNvPr id="364" name="Google Shape;364;p71"/>
          <p:cNvSpPr txBox="1"/>
          <p:nvPr/>
        </p:nvSpPr>
        <p:spPr>
          <a:xfrm>
            <a:off x="5942575" y="947850"/>
            <a:ext cx="2698800" cy="27705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800" b="1">
              <a:solidFill>
                <a:schemeClr val="dk1"/>
              </a:solidFill>
              <a:latin typeface="Consolas"/>
              <a:ea typeface="Consolas"/>
              <a:cs typeface="Consolas"/>
              <a:sym typeface="Consolas"/>
            </a:endParaRPr>
          </a:p>
          <a:p>
            <a:pPr marL="0" lvl="0" indent="0" algn="l" rtl="0">
              <a:spcBef>
                <a:spcPts val="0"/>
              </a:spcBef>
              <a:spcAft>
                <a:spcPts val="0"/>
              </a:spcAft>
              <a:buNone/>
            </a:pPr>
            <a:r>
              <a:rPr lang="en-GB" sz="2800" b="1">
                <a:solidFill>
                  <a:schemeClr val="dk1"/>
                </a:solidFill>
                <a:latin typeface="Consolas"/>
                <a:ea typeface="Consolas"/>
                <a:cs typeface="Consolas"/>
                <a:sym typeface="Consolas"/>
              </a:rPr>
              <a:t>Data Structures + </a:t>
            </a:r>
            <a:endParaRPr sz="2800" b="1">
              <a:solidFill>
                <a:schemeClr val="dk1"/>
              </a:solidFill>
              <a:latin typeface="Consolas"/>
              <a:ea typeface="Consolas"/>
              <a:cs typeface="Consolas"/>
              <a:sym typeface="Consolas"/>
            </a:endParaRPr>
          </a:p>
          <a:p>
            <a:pPr marL="0" lvl="0" indent="0" algn="l" rtl="0">
              <a:spcBef>
                <a:spcPts val="0"/>
              </a:spcBef>
              <a:spcAft>
                <a:spcPts val="0"/>
              </a:spcAft>
              <a:buNone/>
            </a:pPr>
            <a:r>
              <a:rPr lang="en-GB" sz="2800" b="1">
                <a:solidFill>
                  <a:schemeClr val="dk1"/>
                </a:solidFill>
                <a:latin typeface="Consolas"/>
                <a:ea typeface="Consolas"/>
                <a:cs typeface="Consolas"/>
                <a:sym typeface="Consolas"/>
              </a:rPr>
              <a:t>Algorithms = </a:t>
            </a:r>
            <a:endParaRPr sz="2800" b="1">
              <a:solidFill>
                <a:schemeClr val="dk1"/>
              </a:solidFill>
              <a:latin typeface="Consolas"/>
              <a:ea typeface="Consolas"/>
              <a:cs typeface="Consolas"/>
              <a:sym typeface="Consolas"/>
            </a:endParaRPr>
          </a:p>
          <a:p>
            <a:pPr marL="0" lvl="0" indent="0" algn="l" rtl="0">
              <a:spcBef>
                <a:spcPts val="0"/>
              </a:spcBef>
              <a:spcAft>
                <a:spcPts val="0"/>
              </a:spcAft>
              <a:buNone/>
            </a:pPr>
            <a:r>
              <a:rPr lang="en-GB" sz="2800" b="1">
                <a:solidFill>
                  <a:schemeClr val="dk1"/>
                </a:solidFill>
                <a:latin typeface="Consolas"/>
                <a:ea typeface="Consolas"/>
                <a:cs typeface="Consolas"/>
                <a:sym typeface="Consolas"/>
              </a:rPr>
              <a:t>Programs</a:t>
            </a:r>
            <a:endParaRPr sz="2800" b="1">
              <a:solidFill>
                <a:schemeClr val="dk1"/>
              </a:solidFill>
              <a:latin typeface="Consolas"/>
              <a:ea typeface="Consolas"/>
              <a:cs typeface="Consolas"/>
              <a:sym typeface="Consolas"/>
            </a:endParaRPr>
          </a:p>
          <a:p>
            <a:pPr marL="0" lvl="0" indent="0" algn="l" rtl="0">
              <a:spcBef>
                <a:spcPts val="0"/>
              </a:spcBef>
              <a:spcAft>
                <a:spcPts val="0"/>
              </a:spcAft>
              <a:buNone/>
            </a:pPr>
            <a:endParaRPr sz="2800" b="1">
              <a:solidFill>
                <a:schemeClr val="dk1"/>
              </a:solidFill>
              <a:latin typeface="Consolas"/>
              <a:ea typeface="Consolas"/>
              <a:cs typeface="Consolas"/>
              <a:sym typeface="Consolas"/>
            </a:endParaRPr>
          </a:p>
        </p:txBody>
      </p:sp>
      <p:sp>
        <p:nvSpPr>
          <p:cNvPr id="365" name="Google Shape;365;p71"/>
          <p:cNvSpPr txBox="1">
            <a:spLocks noGrp="1"/>
          </p:cNvSpPr>
          <p:nvPr>
            <p:ph type="title"/>
          </p:nvPr>
        </p:nvSpPr>
        <p:spPr>
          <a:xfrm>
            <a:off x="179700" y="101300"/>
            <a:ext cx="8784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620" b="1">
                <a:solidFill>
                  <a:srgbClr val="F08700"/>
                </a:solidFill>
                <a:latin typeface="Poppins"/>
                <a:ea typeface="Poppins"/>
                <a:cs typeface="Poppins"/>
                <a:sym typeface="Poppins"/>
              </a:rPr>
              <a:t>Flipped thinking</a:t>
            </a:r>
            <a:endParaRPr sz="3620" b="1">
              <a:solidFill>
                <a:srgbClr val="F08700"/>
              </a:solidFill>
              <a:latin typeface="Poppins"/>
              <a:ea typeface="Poppins"/>
              <a:cs typeface="Poppins"/>
              <a:sym typeface="Poppins"/>
            </a:endParaRPr>
          </a:p>
        </p:txBody>
      </p:sp>
      <p:sp>
        <p:nvSpPr>
          <p:cNvPr id="366" name="Google Shape;366;p71"/>
          <p:cNvSpPr txBox="1"/>
          <p:nvPr/>
        </p:nvSpPr>
        <p:spPr>
          <a:xfrm>
            <a:off x="589250" y="4136875"/>
            <a:ext cx="2332500" cy="649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020">
                <a:solidFill>
                  <a:srgbClr val="F08700"/>
                </a:solidFill>
                <a:latin typeface="Poppins"/>
                <a:ea typeface="Poppins"/>
                <a:cs typeface="Poppins"/>
                <a:sym typeface="Poppins"/>
              </a:rPr>
              <a:t>Procedural</a:t>
            </a:r>
            <a:endParaRPr sz="800"/>
          </a:p>
        </p:txBody>
      </p:sp>
      <p:sp>
        <p:nvSpPr>
          <p:cNvPr id="367" name="Google Shape;367;p71"/>
          <p:cNvSpPr txBox="1"/>
          <p:nvPr/>
        </p:nvSpPr>
        <p:spPr>
          <a:xfrm>
            <a:off x="5439925" y="4136875"/>
            <a:ext cx="3704100" cy="649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020">
                <a:solidFill>
                  <a:srgbClr val="F08700"/>
                </a:solidFill>
                <a:latin typeface="Poppins"/>
                <a:ea typeface="Poppins"/>
                <a:cs typeface="Poppins"/>
                <a:sym typeface="Poppins"/>
              </a:rPr>
              <a:t>Object Oriented</a:t>
            </a:r>
            <a:endParaRPr sz="800"/>
          </a:p>
        </p:txBody>
      </p:sp>
      <p:sp>
        <p:nvSpPr>
          <p:cNvPr id="368" name="Google Shape;368;p71"/>
          <p:cNvSpPr txBox="1"/>
          <p:nvPr/>
        </p:nvSpPr>
        <p:spPr>
          <a:xfrm>
            <a:off x="3474025" y="1001700"/>
            <a:ext cx="1355700" cy="3140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9200">
                <a:solidFill>
                  <a:srgbClr val="EA7421"/>
                </a:solidFill>
              </a:rPr>
              <a:t>↺</a:t>
            </a:r>
            <a:endParaRPr sz="19200">
              <a:solidFill>
                <a:srgbClr val="EA742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72"/>
          <p:cNvSpPr txBox="1">
            <a:spLocks noGrp="1"/>
          </p:cNvSpPr>
          <p:nvPr>
            <p:ph type="title"/>
          </p:nvPr>
        </p:nvSpPr>
        <p:spPr>
          <a:xfrm>
            <a:off x="4922975" y="44075"/>
            <a:ext cx="2758500" cy="801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Procedural</a:t>
            </a:r>
            <a:endParaRPr/>
          </a:p>
        </p:txBody>
      </p:sp>
      <p:pic>
        <p:nvPicPr>
          <p:cNvPr id="374" name="Google Shape;374;p72"/>
          <p:cNvPicPr preferRelativeResize="0"/>
          <p:nvPr/>
        </p:nvPicPr>
        <p:blipFill>
          <a:blip r:embed="rId3">
            <a:alphaModFix/>
          </a:blip>
          <a:stretch>
            <a:fillRect/>
          </a:stretch>
        </p:blipFill>
        <p:spPr>
          <a:xfrm>
            <a:off x="242376" y="366325"/>
            <a:ext cx="3232300" cy="4322975"/>
          </a:xfrm>
          <a:prstGeom prst="rect">
            <a:avLst/>
          </a:prstGeom>
          <a:noFill/>
          <a:ln w="19050" cap="flat" cmpd="sng">
            <a:solidFill>
              <a:srgbClr val="EB8320"/>
            </a:solidFill>
            <a:prstDash val="solid"/>
            <a:round/>
            <a:headEnd type="none" w="sm" len="sm"/>
            <a:tailEnd type="none" w="sm" len="sm"/>
          </a:ln>
        </p:spPr>
      </p:pic>
      <p:sp>
        <p:nvSpPr>
          <p:cNvPr id="375" name="Google Shape;375;p72"/>
          <p:cNvSpPr/>
          <p:nvPr/>
        </p:nvSpPr>
        <p:spPr>
          <a:xfrm>
            <a:off x="5654720" y="988000"/>
            <a:ext cx="2097000" cy="657600"/>
          </a:xfrm>
          <a:prstGeom prst="rect">
            <a:avLst/>
          </a:prstGeom>
          <a:solidFill>
            <a:schemeClr val="lt2"/>
          </a:solidFill>
          <a:ln w="28575" cap="flat" cmpd="sng">
            <a:solidFill>
              <a:srgbClr val="EB832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700" b="1">
                <a:latin typeface="Courier New"/>
                <a:ea typeface="Courier New"/>
                <a:cs typeface="Courier New"/>
                <a:sym typeface="Courier New"/>
              </a:rPr>
              <a:t>ManageCrossing</a:t>
            </a:r>
            <a:endParaRPr sz="1700" b="1">
              <a:latin typeface="Courier New"/>
              <a:ea typeface="Courier New"/>
              <a:cs typeface="Courier New"/>
              <a:sym typeface="Courier New"/>
            </a:endParaRPr>
          </a:p>
        </p:txBody>
      </p:sp>
      <p:sp>
        <p:nvSpPr>
          <p:cNvPr id="376" name="Google Shape;376;p72"/>
          <p:cNvSpPr/>
          <p:nvPr/>
        </p:nvSpPr>
        <p:spPr>
          <a:xfrm>
            <a:off x="4321027" y="2132110"/>
            <a:ext cx="2097000" cy="657600"/>
          </a:xfrm>
          <a:prstGeom prst="rect">
            <a:avLst/>
          </a:prstGeom>
          <a:solidFill>
            <a:schemeClr val="lt2"/>
          </a:solidFill>
          <a:ln w="28575" cap="flat" cmpd="sng">
            <a:solidFill>
              <a:srgbClr val="EB832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700" b="1">
                <a:latin typeface="Courier New"/>
                <a:ea typeface="Courier New"/>
                <a:cs typeface="Courier New"/>
                <a:sym typeface="Courier New"/>
              </a:rPr>
              <a:t>MonitorPanel</a:t>
            </a:r>
            <a:endParaRPr sz="1700" b="1">
              <a:latin typeface="Courier New"/>
              <a:ea typeface="Courier New"/>
              <a:cs typeface="Courier New"/>
              <a:sym typeface="Courier New"/>
            </a:endParaRPr>
          </a:p>
        </p:txBody>
      </p:sp>
      <p:sp>
        <p:nvSpPr>
          <p:cNvPr id="377" name="Google Shape;377;p72"/>
          <p:cNvSpPr/>
          <p:nvPr/>
        </p:nvSpPr>
        <p:spPr>
          <a:xfrm>
            <a:off x="4436295" y="3479291"/>
            <a:ext cx="1866300" cy="657600"/>
          </a:xfrm>
          <a:prstGeom prst="rect">
            <a:avLst/>
          </a:prstGeom>
          <a:solidFill>
            <a:schemeClr val="lt2"/>
          </a:solidFill>
          <a:ln w="28575" cap="flat" cmpd="sng">
            <a:solidFill>
              <a:srgbClr val="EB832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700" b="1">
                <a:latin typeface="Courier New"/>
                <a:ea typeface="Courier New"/>
                <a:cs typeface="Courier New"/>
                <a:sym typeface="Courier New"/>
              </a:rPr>
              <a:t>StopTraffic</a:t>
            </a:r>
            <a:endParaRPr sz="1700" b="1">
              <a:latin typeface="Courier New"/>
              <a:ea typeface="Courier New"/>
              <a:cs typeface="Courier New"/>
              <a:sym typeface="Courier New"/>
            </a:endParaRPr>
          </a:p>
        </p:txBody>
      </p:sp>
      <p:sp>
        <p:nvSpPr>
          <p:cNvPr id="378" name="Google Shape;378;p72"/>
          <p:cNvSpPr/>
          <p:nvPr/>
        </p:nvSpPr>
        <p:spPr>
          <a:xfrm>
            <a:off x="6597602" y="3387892"/>
            <a:ext cx="2097000" cy="657600"/>
          </a:xfrm>
          <a:prstGeom prst="rect">
            <a:avLst/>
          </a:prstGeom>
          <a:solidFill>
            <a:schemeClr val="lt2"/>
          </a:solidFill>
          <a:ln w="28575" cap="flat" cmpd="sng">
            <a:solidFill>
              <a:srgbClr val="EB832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700" b="1">
                <a:latin typeface="Courier New"/>
                <a:ea typeface="Courier New"/>
                <a:cs typeface="Courier New"/>
                <a:sym typeface="Courier New"/>
              </a:rPr>
              <a:t>Cross Pedestrians</a:t>
            </a:r>
            <a:endParaRPr sz="1700" b="1">
              <a:latin typeface="Courier New"/>
              <a:ea typeface="Courier New"/>
              <a:cs typeface="Courier New"/>
              <a:sym typeface="Courier New"/>
            </a:endParaRPr>
          </a:p>
        </p:txBody>
      </p:sp>
      <p:cxnSp>
        <p:nvCxnSpPr>
          <p:cNvPr id="379" name="Google Shape;379;p72"/>
          <p:cNvCxnSpPr>
            <a:stCxn id="376" idx="2"/>
            <a:endCxn id="377" idx="0"/>
          </p:cNvCxnSpPr>
          <p:nvPr/>
        </p:nvCxnSpPr>
        <p:spPr>
          <a:xfrm>
            <a:off x="5369527" y="2789710"/>
            <a:ext cx="0" cy="689700"/>
          </a:xfrm>
          <a:prstGeom prst="straightConnector1">
            <a:avLst/>
          </a:prstGeom>
          <a:noFill/>
          <a:ln w="28575" cap="flat" cmpd="sng">
            <a:solidFill>
              <a:srgbClr val="EB8320"/>
            </a:solidFill>
            <a:prstDash val="solid"/>
            <a:round/>
            <a:headEnd type="none" w="med" len="med"/>
            <a:tailEnd type="none" w="med" len="med"/>
          </a:ln>
        </p:spPr>
      </p:cxnSp>
      <p:cxnSp>
        <p:nvCxnSpPr>
          <p:cNvPr id="380" name="Google Shape;380;p72"/>
          <p:cNvCxnSpPr>
            <a:stCxn id="376" idx="2"/>
            <a:endCxn id="378" idx="0"/>
          </p:cNvCxnSpPr>
          <p:nvPr/>
        </p:nvCxnSpPr>
        <p:spPr>
          <a:xfrm>
            <a:off x="5369527" y="2789710"/>
            <a:ext cx="2276700" cy="598200"/>
          </a:xfrm>
          <a:prstGeom prst="straightConnector1">
            <a:avLst/>
          </a:prstGeom>
          <a:noFill/>
          <a:ln w="28575" cap="flat" cmpd="sng">
            <a:solidFill>
              <a:srgbClr val="EB8320"/>
            </a:solidFill>
            <a:prstDash val="solid"/>
            <a:round/>
            <a:headEnd type="none" w="med" len="med"/>
            <a:tailEnd type="none" w="med" len="med"/>
          </a:ln>
        </p:spPr>
      </p:cxnSp>
      <p:cxnSp>
        <p:nvCxnSpPr>
          <p:cNvPr id="381" name="Google Shape;381;p72"/>
          <p:cNvCxnSpPr>
            <a:stCxn id="375" idx="2"/>
            <a:endCxn id="376" idx="0"/>
          </p:cNvCxnSpPr>
          <p:nvPr/>
        </p:nvCxnSpPr>
        <p:spPr>
          <a:xfrm flipH="1">
            <a:off x="5369420" y="1645600"/>
            <a:ext cx="1333800" cy="486600"/>
          </a:xfrm>
          <a:prstGeom prst="straightConnector1">
            <a:avLst/>
          </a:prstGeom>
          <a:noFill/>
          <a:ln w="28575" cap="flat" cmpd="sng">
            <a:solidFill>
              <a:srgbClr val="EB8320"/>
            </a:solidFill>
            <a:prstDash val="solid"/>
            <a:round/>
            <a:headEnd type="none" w="med" len="med"/>
            <a:tailEnd type="non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73"/>
          <p:cNvSpPr txBox="1">
            <a:spLocks noGrp="1"/>
          </p:cNvSpPr>
          <p:nvPr>
            <p:ph type="title"/>
          </p:nvPr>
        </p:nvSpPr>
        <p:spPr>
          <a:xfrm>
            <a:off x="4922975" y="44075"/>
            <a:ext cx="27585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Object Oriented</a:t>
            </a:r>
            <a:endParaRPr/>
          </a:p>
        </p:txBody>
      </p:sp>
      <p:pic>
        <p:nvPicPr>
          <p:cNvPr id="387" name="Google Shape;387;p73"/>
          <p:cNvPicPr preferRelativeResize="0"/>
          <p:nvPr/>
        </p:nvPicPr>
        <p:blipFill>
          <a:blip r:embed="rId3">
            <a:alphaModFix/>
          </a:blip>
          <a:stretch>
            <a:fillRect/>
          </a:stretch>
        </p:blipFill>
        <p:spPr>
          <a:xfrm>
            <a:off x="242376" y="366325"/>
            <a:ext cx="3232300" cy="4322975"/>
          </a:xfrm>
          <a:prstGeom prst="rect">
            <a:avLst/>
          </a:prstGeom>
          <a:noFill/>
          <a:ln w="19050" cap="flat" cmpd="sng">
            <a:solidFill>
              <a:srgbClr val="EB8320"/>
            </a:solidFill>
            <a:prstDash val="solid"/>
            <a:round/>
            <a:headEnd type="none" w="sm" len="sm"/>
            <a:tailEnd type="none" w="sm" len="sm"/>
          </a:ln>
        </p:spPr>
      </p:pic>
      <p:sp>
        <p:nvSpPr>
          <p:cNvPr id="388" name="Google Shape;388;p73"/>
          <p:cNvSpPr/>
          <p:nvPr/>
        </p:nvSpPr>
        <p:spPr>
          <a:xfrm>
            <a:off x="4804475" y="1166175"/>
            <a:ext cx="1252200" cy="1031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latin typeface="Varela Round"/>
                <a:ea typeface="Varela Round"/>
                <a:cs typeface="Varela Round"/>
                <a:sym typeface="Varela Round"/>
              </a:rPr>
              <a:t>Control Panel</a:t>
            </a:r>
            <a:endParaRPr sz="1800">
              <a:latin typeface="Varela Round"/>
              <a:ea typeface="Varela Round"/>
              <a:cs typeface="Varela Round"/>
              <a:sym typeface="Varela Round"/>
            </a:endParaRPr>
          </a:p>
        </p:txBody>
      </p:sp>
      <p:sp>
        <p:nvSpPr>
          <p:cNvPr id="389" name="Google Shape;389;p73"/>
          <p:cNvSpPr/>
          <p:nvPr/>
        </p:nvSpPr>
        <p:spPr>
          <a:xfrm>
            <a:off x="6700775" y="1257200"/>
            <a:ext cx="1252200" cy="1031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latin typeface="Varela Round"/>
                <a:ea typeface="Varela Round"/>
                <a:cs typeface="Varela Round"/>
                <a:sym typeface="Varela Round"/>
              </a:rPr>
              <a:t>Traffic Light</a:t>
            </a:r>
            <a:endParaRPr sz="1800">
              <a:latin typeface="Varela Round"/>
              <a:ea typeface="Varela Round"/>
              <a:cs typeface="Varela Round"/>
              <a:sym typeface="Varela Round"/>
            </a:endParaRPr>
          </a:p>
        </p:txBody>
      </p:sp>
      <p:sp>
        <p:nvSpPr>
          <p:cNvPr id="390" name="Google Shape;390;p73"/>
          <p:cNvSpPr/>
          <p:nvPr/>
        </p:nvSpPr>
        <p:spPr>
          <a:xfrm>
            <a:off x="7308800" y="2571750"/>
            <a:ext cx="1252200" cy="959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latin typeface="Varela Round"/>
                <a:ea typeface="Varela Round"/>
                <a:cs typeface="Varela Round"/>
                <a:sym typeface="Varela Round"/>
              </a:rPr>
              <a:t>Button</a:t>
            </a:r>
            <a:endParaRPr sz="1800">
              <a:latin typeface="Varela Round"/>
              <a:ea typeface="Varela Round"/>
              <a:cs typeface="Varela Round"/>
              <a:sym typeface="Varela Round"/>
            </a:endParaRPr>
          </a:p>
        </p:txBody>
      </p:sp>
      <p:sp>
        <p:nvSpPr>
          <p:cNvPr id="391" name="Google Shape;391;p73"/>
          <p:cNvSpPr/>
          <p:nvPr/>
        </p:nvSpPr>
        <p:spPr>
          <a:xfrm>
            <a:off x="4572000" y="2931775"/>
            <a:ext cx="1252200" cy="1031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latin typeface="Varela Round"/>
                <a:ea typeface="Varela Round"/>
                <a:cs typeface="Varela Round"/>
                <a:sym typeface="Varela Round"/>
              </a:rPr>
              <a:t>Green Man</a:t>
            </a:r>
            <a:endParaRPr sz="1800">
              <a:latin typeface="Varela Round"/>
              <a:ea typeface="Varela Round"/>
              <a:cs typeface="Varela Round"/>
              <a:sym typeface="Varela Round"/>
            </a:endParaRPr>
          </a:p>
        </p:txBody>
      </p:sp>
      <p:sp>
        <p:nvSpPr>
          <p:cNvPr id="392" name="Google Shape;392;p73"/>
          <p:cNvSpPr/>
          <p:nvPr/>
        </p:nvSpPr>
        <p:spPr>
          <a:xfrm>
            <a:off x="6123825" y="3658200"/>
            <a:ext cx="1252200" cy="1031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latin typeface="Varela Round"/>
                <a:ea typeface="Varela Round"/>
                <a:cs typeface="Varela Round"/>
                <a:sym typeface="Varela Round"/>
              </a:rPr>
              <a:t>Cars</a:t>
            </a:r>
            <a:endParaRPr sz="1800">
              <a:latin typeface="Varela Round"/>
              <a:ea typeface="Varela Round"/>
              <a:cs typeface="Varela Round"/>
              <a:sym typeface="Varela Roun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00">
            <a:alpha val="49800"/>
          </a:srgbClr>
        </a:solidFill>
        <a:effectLst/>
      </p:bgPr>
    </p:bg>
    <p:spTree>
      <p:nvGrpSpPr>
        <p:cNvPr id="1" name="Shape 396"/>
        <p:cNvGrpSpPr/>
        <p:nvPr/>
      </p:nvGrpSpPr>
      <p:grpSpPr>
        <a:xfrm>
          <a:off x="0" y="0"/>
          <a:ext cx="0" cy="0"/>
          <a:chOff x="0" y="0"/>
          <a:chExt cx="0" cy="0"/>
        </a:xfrm>
      </p:grpSpPr>
      <p:sp>
        <p:nvSpPr>
          <p:cNvPr id="397" name="Google Shape;397;p74"/>
          <p:cNvSpPr txBox="1"/>
          <p:nvPr/>
        </p:nvSpPr>
        <p:spPr>
          <a:xfrm>
            <a:off x="40625" y="49750"/>
            <a:ext cx="8085900" cy="392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GB" sz="2700" b="1">
                <a:latin typeface="Gill Sans"/>
                <a:ea typeface="Gill Sans"/>
                <a:cs typeface="Gill Sans"/>
                <a:sym typeface="Gill Sans"/>
              </a:rPr>
              <a:t>OO-Modelling the real world</a:t>
            </a:r>
            <a:r>
              <a:rPr lang="en-GB" sz="2700" b="1" u="sng">
                <a:solidFill>
                  <a:schemeClr val="dk1"/>
                </a:solidFill>
                <a:latin typeface="Gill Sans"/>
                <a:ea typeface="Gill Sans"/>
                <a:cs typeface="Gill Sans"/>
                <a:sym typeface="Gill Sans"/>
              </a:rPr>
              <a:t> </a:t>
            </a:r>
            <a:endParaRPr b="1">
              <a:latin typeface="Gill Sans"/>
              <a:ea typeface="Gill Sans"/>
              <a:cs typeface="Gill Sans"/>
              <a:sym typeface="Gill Sans"/>
            </a:endParaRPr>
          </a:p>
        </p:txBody>
      </p:sp>
      <p:sp>
        <p:nvSpPr>
          <p:cNvPr id="398" name="Google Shape;398;p74"/>
          <p:cNvSpPr txBox="1"/>
          <p:nvPr/>
        </p:nvSpPr>
        <p:spPr>
          <a:xfrm rot="-576956">
            <a:off x="2409114" y="804318"/>
            <a:ext cx="4396472" cy="7168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3600">
                <a:latin typeface="Impact"/>
                <a:ea typeface="Impact"/>
                <a:cs typeface="Impact"/>
                <a:sym typeface="Impact"/>
              </a:rPr>
              <a:t>Same or different?</a:t>
            </a:r>
            <a:endParaRPr sz="3600">
              <a:latin typeface="Impact"/>
              <a:ea typeface="Impact"/>
              <a:cs typeface="Impact"/>
              <a:sym typeface="Impact"/>
            </a:endParaRPr>
          </a:p>
        </p:txBody>
      </p:sp>
      <p:pic>
        <p:nvPicPr>
          <p:cNvPr id="399" name="Google Shape;399;p74"/>
          <p:cNvPicPr preferRelativeResize="0"/>
          <p:nvPr/>
        </p:nvPicPr>
        <p:blipFill>
          <a:blip r:embed="rId3">
            <a:alphaModFix/>
          </a:blip>
          <a:stretch>
            <a:fillRect/>
          </a:stretch>
        </p:blipFill>
        <p:spPr>
          <a:xfrm>
            <a:off x="6194070" y="2451264"/>
            <a:ext cx="2656415" cy="1770524"/>
          </a:xfrm>
          <a:prstGeom prst="rect">
            <a:avLst/>
          </a:prstGeom>
          <a:noFill/>
          <a:ln>
            <a:noFill/>
          </a:ln>
        </p:spPr>
      </p:pic>
      <p:pic>
        <p:nvPicPr>
          <p:cNvPr id="400" name="Google Shape;400;p74"/>
          <p:cNvPicPr preferRelativeResize="0"/>
          <p:nvPr/>
        </p:nvPicPr>
        <p:blipFill>
          <a:blip r:embed="rId4">
            <a:alphaModFix/>
          </a:blip>
          <a:stretch>
            <a:fillRect/>
          </a:stretch>
        </p:blipFill>
        <p:spPr>
          <a:xfrm>
            <a:off x="3274238" y="2478088"/>
            <a:ext cx="2573970" cy="1716850"/>
          </a:xfrm>
          <a:prstGeom prst="rect">
            <a:avLst/>
          </a:prstGeom>
          <a:noFill/>
          <a:ln>
            <a:noFill/>
          </a:ln>
        </p:spPr>
      </p:pic>
      <p:pic>
        <p:nvPicPr>
          <p:cNvPr id="401" name="Google Shape;401;p74"/>
          <p:cNvPicPr preferRelativeResize="0"/>
          <p:nvPr/>
        </p:nvPicPr>
        <p:blipFill>
          <a:blip r:embed="rId5">
            <a:alphaModFix/>
          </a:blip>
          <a:stretch>
            <a:fillRect/>
          </a:stretch>
        </p:blipFill>
        <p:spPr>
          <a:xfrm>
            <a:off x="364212" y="2478100"/>
            <a:ext cx="2564175" cy="1716850"/>
          </a:xfrm>
          <a:prstGeom prst="rect">
            <a:avLst/>
          </a:prstGeom>
          <a:noFill/>
          <a:ln>
            <a:noFill/>
          </a:ln>
        </p:spPr>
      </p:pic>
      <p:sp>
        <p:nvSpPr>
          <p:cNvPr id="402" name="Google Shape;402;p74"/>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1m</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5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120">
                <a:solidFill>
                  <a:srgbClr val="EB8320"/>
                </a:solidFill>
              </a:rPr>
              <a:t>Learning aims</a:t>
            </a:r>
            <a:endParaRPr sz="3120">
              <a:solidFill>
                <a:srgbClr val="EB8320"/>
              </a:solidFill>
            </a:endParaRPr>
          </a:p>
        </p:txBody>
      </p:sp>
      <p:sp>
        <p:nvSpPr>
          <p:cNvPr id="234" name="Google Shape;234;p57"/>
          <p:cNvSpPr txBox="1"/>
          <p:nvPr/>
        </p:nvSpPr>
        <p:spPr>
          <a:xfrm>
            <a:off x="464075" y="1082850"/>
            <a:ext cx="8147100" cy="2823000"/>
          </a:xfrm>
          <a:prstGeom prst="rect">
            <a:avLst/>
          </a:prstGeom>
          <a:noFill/>
          <a:ln>
            <a:noFill/>
          </a:ln>
        </p:spPr>
        <p:txBody>
          <a:bodyPr spcFirstLastPara="1" wrap="square" lIns="91425" tIns="91425" rIns="91425" bIns="91425" anchor="t" anchorCtr="0">
            <a:noAutofit/>
          </a:bodyPr>
          <a:lstStyle/>
          <a:p>
            <a:pPr marL="0" lvl="0" indent="0" algn="l" rtl="0">
              <a:spcBef>
                <a:spcPts val="1000"/>
              </a:spcBef>
              <a:spcAft>
                <a:spcPts val="0"/>
              </a:spcAft>
              <a:buNone/>
            </a:pPr>
            <a:r>
              <a:rPr lang="en-GB" sz="1900">
                <a:solidFill>
                  <a:schemeClr val="lt1"/>
                </a:solidFill>
                <a:latin typeface="Poppins"/>
                <a:ea typeface="Poppins"/>
                <a:cs typeface="Poppins"/>
                <a:sym typeface="Poppins"/>
              </a:rPr>
              <a:t>To:</a:t>
            </a:r>
            <a:endParaRPr sz="1900">
              <a:solidFill>
                <a:schemeClr val="lt1"/>
              </a:solidFill>
              <a:latin typeface="Poppins"/>
              <a:ea typeface="Poppins"/>
              <a:cs typeface="Poppins"/>
              <a:sym typeface="Poppins"/>
            </a:endParaRPr>
          </a:p>
          <a:p>
            <a:pPr marL="457200" lvl="0" indent="-349250" algn="l" rtl="0">
              <a:spcBef>
                <a:spcPts val="1000"/>
              </a:spcBef>
              <a:spcAft>
                <a:spcPts val="0"/>
              </a:spcAft>
              <a:buClr>
                <a:schemeClr val="lt1"/>
              </a:buClr>
              <a:buSzPts val="1900"/>
              <a:buFont typeface="Poppins"/>
              <a:buChar char="●"/>
            </a:pPr>
            <a:r>
              <a:rPr lang="en-GB" sz="1900">
                <a:solidFill>
                  <a:schemeClr val="lt1"/>
                </a:solidFill>
                <a:latin typeface="Poppins"/>
                <a:ea typeface="Poppins"/>
                <a:cs typeface="Poppins"/>
                <a:sym typeface="Poppins"/>
              </a:rPr>
              <a:t>explain the key OOP concepts of Class, Object Encapsulation, Inheritance</a:t>
            </a:r>
            <a:endParaRPr sz="1900">
              <a:solidFill>
                <a:schemeClr val="lt1"/>
              </a:solidFill>
              <a:latin typeface="Poppins"/>
              <a:ea typeface="Poppins"/>
              <a:cs typeface="Poppins"/>
              <a:sym typeface="Poppins"/>
            </a:endParaRPr>
          </a:p>
          <a:p>
            <a:pPr marL="457200" lvl="0" indent="-349250" algn="l" rtl="0">
              <a:spcBef>
                <a:spcPts val="1000"/>
              </a:spcBef>
              <a:spcAft>
                <a:spcPts val="0"/>
              </a:spcAft>
              <a:buClr>
                <a:schemeClr val="lt1"/>
              </a:buClr>
              <a:buSzPts val="1900"/>
              <a:buFont typeface="Poppins"/>
              <a:buChar char="●"/>
            </a:pPr>
            <a:r>
              <a:rPr lang="en-GB" sz="1900">
                <a:solidFill>
                  <a:schemeClr val="lt1"/>
                </a:solidFill>
                <a:latin typeface="Poppins"/>
                <a:ea typeface="Poppins"/>
                <a:cs typeface="Poppins"/>
                <a:sym typeface="Poppins"/>
              </a:rPr>
              <a:t>Understand the need for Aggregation, Composition, Polymorphism, Overriding</a:t>
            </a:r>
            <a:endParaRPr sz="1900">
              <a:solidFill>
                <a:schemeClr val="lt1"/>
              </a:solidFill>
              <a:latin typeface="Poppins"/>
              <a:ea typeface="Poppins"/>
              <a:cs typeface="Poppins"/>
              <a:sym typeface="Poppins"/>
            </a:endParaRPr>
          </a:p>
          <a:p>
            <a:pPr marL="457200" lvl="0" indent="-349250" algn="l" rtl="0">
              <a:spcBef>
                <a:spcPts val="1000"/>
              </a:spcBef>
              <a:spcAft>
                <a:spcPts val="0"/>
              </a:spcAft>
              <a:buClr>
                <a:schemeClr val="lt1"/>
              </a:buClr>
              <a:buSzPts val="1900"/>
              <a:buFont typeface="Poppins"/>
              <a:buChar char="●"/>
            </a:pPr>
            <a:r>
              <a:rPr lang="en-GB" sz="1900">
                <a:solidFill>
                  <a:schemeClr val="lt1"/>
                </a:solidFill>
                <a:latin typeface="Poppins"/>
                <a:ea typeface="Poppins"/>
                <a:cs typeface="Poppins"/>
                <a:sym typeface="Poppins"/>
              </a:rPr>
              <a:t>Be able to use UML Diagrams for describing Object models</a:t>
            </a:r>
            <a:endParaRPr sz="1900">
              <a:solidFill>
                <a:schemeClr val="lt1"/>
              </a:solidFill>
              <a:latin typeface="Poppins"/>
              <a:ea typeface="Poppins"/>
              <a:cs typeface="Poppins"/>
              <a:sym typeface="Poppins"/>
            </a:endParaRPr>
          </a:p>
          <a:p>
            <a:pPr marL="0" lvl="0" indent="0" algn="l" rtl="0">
              <a:spcBef>
                <a:spcPts val="1000"/>
              </a:spcBef>
              <a:spcAft>
                <a:spcPts val="0"/>
              </a:spcAft>
              <a:buNone/>
            </a:pPr>
            <a:endParaRPr sz="1900">
              <a:solidFill>
                <a:schemeClr val="lt1"/>
              </a:solidFill>
              <a:latin typeface="Poppins"/>
              <a:ea typeface="Poppins"/>
              <a:cs typeface="Poppins"/>
              <a:sym typeface="Poppins"/>
            </a:endParaRPr>
          </a:p>
          <a:p>
            <a:pPr marL="0" lvl="0" indent="0" algn="l" rtl="0">
              <a:spcBef>
                <a:spcPts val="1000"/>
              </a:spcBef>
              <a:spcAft>
                <a:spcPts val="0"/>
              </a:spcAft>
              <a:buNone/>
            </a:pPr>
            <a:r>
              <a:rPr lang="en-GB" sz="1900">
                <a:solidFill>
                  <a:schemeClr val="lt1"/>
                </a:solidFill>
                <a:latin typeface="Poppins"/>
                <a:ea typeface="Poppins"/>
                <a:cs typeface="Poppins"/>
                <a:sym typeface="Poppins"/>
              </a:rPr>
              <a:t>Through practical examples and activities that you can takeaway</a:t>
            </a:r>
            <a:endParaRPr sz="1900">
              <a:solidFill>
                <a:schemeClr val="lt1"/>
              </a:solidFill>
              <a:latin typeface="Poppins"/>
              <a:ea typeface="Poppins"/>
              <a:cs typeface="Poppins"/>
              <a:sym typeface="Poppins"/>
            </a:endParaRPr>
          </a:p>
          <a:p>
            <a:pPr marL="0" lvl="0" indent="0" algn="l" rtl="0">
              <a:spcBef>
                <a:spcPts val="0"/>
              </a:spcBef>
              <a:spcAft>
                <a:spcPts val="0"/>
              </a:spcAft>
              <a:buClr>
                <a:schemeClr val="dk1"/>
              </a:buClr>
              <a:buSzPts val="1100"/>
              <a:buFont typeface="Arial"/>
              <a:buNone/>
            </a:pPr>
            <a:endParaRPr sz="1800">
              <a:solidFill>
                <a:schemeClr val="dk2"/>
              </a:solidFill>
            </a:endParaRPr>
          </a:p>
          <a:p>
            <a:pPr marL="0" lvl="0" indent="0" algn="l" rtl="0">
              <a:spcBef>
                <a:spcPts val="0"/>
              </a:spcBef>
              <a:spcAft>
                <a:spcPts val="0"/>
              </a:spcAft>
              <a:buNone/>
            </a:pPr>
            <a:endParaRPr sz="1800">
              <a:solidFill>
                <a:schemeClr val="dk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00">
            <a:alpha val="49800"/>
          </a:srgbClr>
        </a:solidFill>
        <a:effectLst/>
      </p:bgPr>
    </p:bg>
    <p:spTree>
      <p:nvGrpSpPr>
        <p:cNvPr id="1" name="Shape 406"/>
        <p:cNvGrpSpPr/>
        <p:nvPr/>
      </p:nvGrpSpPr>
      <p:grpSpPr>
        <a:xfrm>
          <a:off x="0" y="0"/>
          <a:ext cx="0" cy="0"/>
          <a:chOff x="0" y="0"/>
          <a:chExt cx="0" cy="0"/>
        </a:xfrm>
      </p:grpSpPr>
      <p:sp>
        <p:nvSpPr>
          <p:cNvPr id="407" name="Google Shape;407;p75"/>
          <p:cNvSpPr txBox="1"/>
          <p:nvPr/>
        </p:nvSpPr>
        <p:spPr>
          <a:xfrm>
            <a:off x="40625" y="49750"/>
            <a:ext cx="8085900" cy="392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GB" sz="2700" b="1">
                <a:latin typeface="Gill Sans"/>
                <a:ea typeface="Gill Sans"/>
                <a:cs typeface="Gill Sans"/>
                <a:sym typeface="Gill Sans"/>
              </a:rPr>
              <a:t>OO-Modelling the real world</a:t>
            </a:r>
            <a:r>
              <a:rPr lang="en-GB" sz="2700" b="1" u="sng">
                <a:solidFill>
                  <a:schemeClr val="dk1"/>
                </a:solidFill>
                <a:latin typeface="Gill Sans"/>
                <a:ea typeface="Gill Sans"/>
                <a:cs typeface="Gill Sans"/>
                <a:sym typeface="Gill Sans"/>
              </a:rPr>
              <a:t> </a:t>
            </a:r>
            <a:endParaRPr b="1">
              <a:latin typeface="Gill Sans"/>
              <a:ea typeface="Gill Sans"/>
              <a:cs typeface="Gill Sans"/>
              <a:sym typeface="Gill Sans"/>
            </a:endParaRPr>
          </a:p>
        </p:txBody>
      </p:sp>
      <p:sp>
        <p:nvSpPr>
          <p:cNvPr id="408" name="Google Shape;408;p75"/>
          <p:cNvSpPr txBox="1"/>
          <p:nvPr/>
        </p:nvSpPr>
        <p:spPr>
          <a:xfrm rot="-576956">
            <a:off x="2409114" y="804318"/>
            <a:ext cx="4396472" cy="7168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3600">
                <a:latin typeface="Impact"/>
                <a:ea typeface="Impact"/>
                <a:cs typeface="Impact"/>
                <a:sym typeface="Impact"/>
              </a:rPr>
              <a:t>Same or different?</a:t>
            </a:r>
            <a:endParaRPr sz="3600">
              <a:latin typeface="Impact"/>
              <a:ea typeface="Impact"/>
              <a:cs typeface="Impact"/>
              <a:sym typeface="Impact"/>
            </a:endParaRPr>
          </a:p>
        </p:txBody>
      </p:sp>
      <p:pic>
        <p:nvPicPr>
          <p:cNvPr id="409" name="Google Shape;409;p75"/>
          <p:cNvPicPr preferRelativeResize="0"/>
          <p:nvPr/>
        </p:nvPicPr>
        <p:blipFill>
          <a:blip r:embed="rId3">
            <a:alphaModFix/>
          </a:blip>
          <a:stretch>
            <a:fillRect/>
          </a:stretch>
        </p:blipFill>
        <p:spPr>
          <a:xfrm>
            <a:off x="6453150" y="1728022"/>
            <a:ext cx="1952302" cy="1301224"/>
          </a:xfrm>
          <a:prstGeom prst="rect">
            <a:avLst/>
          </a:prstGeom>
          <a:noFill/>
          <a:ln>
            <a:noFill/>
          </a:ln>
        </p:spPr>
      </p:pic>
      <p:pic>
        <p:nvPicPr>
          <p:cNvPr id="410" name="Google Shape;410;p75"/>
          <p:cNvPicPr preferRelativeResize="0"/>
          <p:nvPr/>
        </p:nvPicPr>
        <p:blipFill>
          <a:blip r:embed="rId4">
            <a:alphaModFix/>
          </a:blip>
          <a:stretch>
            <a:fillRect/>
          </a:stretch>
        </p:blipFill>
        <p:spPr>
          <a:xfrm>
            <a:off x="3363950" y="1985512"/>
            <a:ext cx="1567525" cy="1045541"/>
          </a:xfrm>
          <a:prstGeom prst="rect">
            <a:avLst/>
          </a:prstGeom>
          <a:noFill/>
          <a:ln>
            <a:noFill/>
          </a:ln>
        </p:spPr>
      </p:pic>
      <p:pic>
        <p:nvPicPr>
          <p:cNvPr id="411" name="Google Shape;411;p75"/>
          <p:cNvPicPr preferRelativeResize="0"/>
          <p:nvPr/>
        </p:nvPicPr>
        <p:blipFill>
          <a:blip r:embed="rId5">
            <a:alphaModFix/>
          </a:blip>
          <a:stretch>
            <a:fillRect/>
          </a:stretch>
        </p:blipFill>
        <p:spPr>
          <a:xfrm>
            <a:off x="422477" y="1941300"/>
            <a:ext cx="1693624" cy="1133975"/>
          </a:xfrm>
          <a:prstGeom prst="rect">
            <a:avLst/>
          </a:prstGeom>
          <a:noFill/>
          <a:ln>
            <a:noFill/>
          </a:ln>
        </p:spPr>
      </p:pic>
      <p:sp>
        <p:nvSpPr>
          <p:cNvPr id="412" name="Google Shape;412;p75"/>
          <p:cNvSpPr txBox="1"/>
          <p:nvPr/>
        </p:nvSpPr>
        <p:spPr>
          <a:xfrm>
            <a:off x="2786575" y="3509175"/>
            <a:ext cx="4615800" cy="1477500"/>
          </a:xfrm>
          <a:prstGeom prst="rect">
            <a:avLst/>
          </a:prstGeom>
          <a:solidFill>
            <a:srgbClr val="FF9900"/>
          </a:solidFill>
          <a:ln w="9525" cap="flat" cmpd="sng">
            <a:solidFill>
              <a:srgbClr val="FF99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a:latin typeface="Varela Round"/>
                <a:ea typeface="Varela Round"/>
                <a:cs typeface="Varela Round"/>
                <a:sym typeface="Varela Round"/>
              </a:rPr>
              <a:t>In orange</a:t>
            </a:r>
            <a:endParaRPr>
              <a:latin typeface="Varela Round"/>
              <a:ea typeface="Varela Round"/>
              <a:cs typeface="Varela Round"/>
              <a:sym typeface="Varela Round"/>
            </a:endParaRPr>
          </a:p>
          <a:p>
            <a:pPr marL="0" lvl="0" indent="0" algn="ctr" rtl="0">
              <a:spcBef>
                <a:spcPts val="0"/>
              </a:spcBef>
              <a:spcAft>
                <a:spcPts val="0"/>
              </a:spcAft>
              <a:buNone/>
            </a:pPr>
            <a:endParaRPr>
              <a:latin typeface="Varela Round"/>
              <a:ea typeface="Varela Round"/>
              <a:cs typeface="Varela Round"/>
              <a:sym typeface="Varela Round"/>
            </a:endParaRPr>
          </a:p>
          <a:p>
            <a:pPr marL="0" lvl="0" indent="0" algn="ctr" rtl="0">
              <a:spcBef>
                <a:spcPts val="0"/>
              </a:spcBef>
              <a:spcAft>
                <a:spcPts val="0"/>
              </a:spcAft>
              <a:buNone/>
            </a:pPr>
            <a:r>
              <a:rPr lang="en-GB">
                <a:latin typeface="Varela Round"/>
                <a:ea typeface="Varela Round"/>
                <a:cs typeface="Varela Round"/>
                <a:sym typeface="Varela Round"/>
              </a:rPr>
              <a:t>On the group whiteboard</a:t>
            </a:r>
            <a:endParaRPr>
              <a:latin typeface="Varela Round"/>
              <a:ea typeface="Varela Round"/>
              <a:cs typeface="Varela Round"/>
              <a:sym typeface="Varela Round"/>
            </a:endParaRPr>
          </a:p>
          <a:p>
            <a:pPr marL="0" lvl="0" indent="0" algn="ctr" rtl="0">
              <a:spcBef>
                <a:spcPts val="0"/>
              </a:spcBef>
              <a:spcAft>
                <a:spcPts val="0"/>
              </a:spcAft>
              <a:buNone/>
            </a:pPr>
            <a:endParaRPr>
              <a:latin typeface="Varela Round"/>
              <a:ea typeface="Varela Round"/>
              <a:cs typeface="Varela Round"/>
              <a:sym typeface="Varela Round"/>
            </a:endParaRPr>
          </a:p>
          <a:p>
            <a:pPr marL="0" lvl="0" indent="0" algn="ctr" rtl="0">
              <a:spcBef>
                <a:spcPts val="0"/>
              </a:spcBef>
              <a:spcAft>
                <a:spcPts val="0"/>
              </a:spcAft>
              <a:buNone/>
            </a:pPr>
            <a:r>
              <a:rPr lang="en-GB">
                <a:latin typeface="Varela Round"/>
                <a:ea typeface="Varela Round"/>
                <a:cs typeface="Varela Round"/>
                <a:sym typeface="Varela Round"/>
              </a:rPr>
              <a:t>Make a quick list of their  properties</a:t>
            </a:r>
            <a:endParaRPr>
              <a:latin typeface="Varela Round"/>
              <a:ea typeface="Varela Round"/>
              <a:cs typeface="Varela Round"/>
              <a:sym typeface="Varela Round"/>
            </a:endParaRPr>
          </a:p>
          <a:p>
            <a:pPr marL="0" lvl="0" indent="0" algn="ctr" rtl="0">
              <a:spcBef>
                <a:spcPts val="0"/>
              </a:spcBef>
              <a:spcAft>
                <a:spcPts val="0"/>
              </a:spcAft>
              <a:buNone/>
            </a:pPr>
            <a:r>
              <a:rPr lang="en-GB">
                <a:latin typeface="Varela Round"/>
                <a:ea typeface="Varela Round"/>
                <a:cs typeface="Varela Round"/>
                <a:sym typeface="Varela Round"/>
              </a:rPr>
              <a:t>(e.g. colour, weight)</a:t>
            </a:r>
            <a:endParaRPr>
              <a:latin typeface="Varela Round"/>
              <a:ea typeface="Varela Round"/>
              <a:cs typeface="Varela Round"/>
              <a:sym typeface="Varela Round"/>
            </a:endParaRPr>
          </a:p>
        </p:txBody>
      </p:sp>
      <p:sp>
        <p:nvSpPr>
          <p:cNvPr id="413" name="Google Shape;413;p75"/>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3m</a:t>
            </a:r>
            <a:endParaRPr sz="1100"/>
          </a:p>
        </p:txBody>
      </p:sp>
      <p:sp>
        <p:nvSpPr>
          <p:cNvPr id="414" name="Google Shape;414;p75"/>
          <p:cNvSpPr/>
          <p:nvPr/>
        </p:nvSpPr>
        <p:spPr>
          <a:xfrm>
            <a:off x="307800" y="3356775"/>
            <a:ext cx="1190700" cy="969900"/>
          </a:xfrm>
          <a:prstGeom prst="round1Rect">
            <a:avLst>
              <a:gd name="adj" fmla="val 16667"/>
            </a:avLst>
          </a:prstGeom>
          <a:solidFill>
            <a:srgbClr val="FFAB4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5" name="Google Shape;415;p75"/>
          <p:cNvSpPr/>
          <p:nvPr/>
        </p:nvSpPr>
        <p:spPr>
          <a:xfrm>
            <a:off x="460200" y="3509175"/>
            <a:ext cx="1190700" cy="969900"/>
          </a:xfrm>
          <a:prstGeom prst="round1Rect">
            <a:avLst>
              <a:gd name="adj" fmla="val 16667"/>
            </a:avLst>
          </a:prstGeom>
          <a:solidFill>
            <a:srgbClr val="FFAB4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6" name="Google Shape;416;p75"/>
          <p:cNvSpPr/>
          <p:nvPr/>
        </p:nvSpPr>
        <p:spPr>
          <a:xfrm>
            <a:off x="612600" y="3661575"/>
            <a:ext cx="1190700" cy="969900"/>
          </a:xfrm>
          <a:prstGeom prst="round1Rect">
            <a:avLst>
              <a:gd name="adj" fmla="val 16667"/>
            </a:avLst>
          </a:prstGeom>
          <a:solidFill>
            <a:srgbClr val="FFAB4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7" name="Google Shape;417;p75"/>
          <p:cNvSpPr/>
          <p:nvPr/>
        </p:nvSpPr>
        <p:spPr>
          <a:xfrm>
            <a:off x="765000" y="3813975"/>
            <a:ext cx="1190700" cy="969900"/>
          </a:xfrm>
          <a:prstGeom prst="round1Rect">
            <a:avLst>
              <a:gd name="adj" fmla="val 16667"/>
            </a:avLst>
          </a:prstGeom>
          <a:solidFill>
            <a:srgbClr val="FFAB4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8" name="Google Shape;418;p75"/>
          <p:cNvSpPr/>
          <p:nvPr/>
        </p:nvSpPr>
        <p:spPr>
          <a:xfrm>
            <a:off x="917400" y="3966375"/>
            <a:ext cx="1190700" cy="969900"/>
          </a:xfrm>
          <a:prstGeom prst="round1Rect">
            <a:avLst>
              <a:gd name="adj" fmla="val 16667"/>
            </a:avLst>
          </a:prstGeom>
          <a:solidFill>
            <a:srgbClr val="FFAB4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00">
            <a:alpha val="49800"/>
          </a:srgbClr>
        </a:solidFill>
        <a:effectLst/>
      </p:bgPr>
    </p:bg>
    <p:spTree>
      <p:nvGrpSpPr>
        <p:cNvPr id="1" name="Shape 422"/>
        <p:cNvGrpSpPr/>
        <p:nvPr/>
      </p:nvGrpSpPr>
      <p:grpSpPr>
        <a:xfrm>
          <a:off x="0" y="0"/>
          <a:ext cx="0" cy="0"/>
          <a:chOff x="0" y="0"/>
          <a:chExt cx="0" cy="0"/>
        </a:xfrm>
      </p:grpSpPr>
      <p:sp>
        <p:nvSpPr>
          <p:cNvPr id="423" name="Google Shape;423;p76"/>
          <p:cNvSpPr txBox="1"/>
          <p:nvPr/>
        </p:nvSpPr>
        <p:spPr>
          <a:xfrm>
            <a:off x="40625" y="49750"/>
            <a:ext cx="8085900" cy="392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GB" sz="2700" b="1">
                <a:latin typeface="Gill Sans"/>
                <a:ea typeface="Gill Sans"/>
                <a:cs typeface="Gill Sans"/>
                <a:sym typeface="Gill Sans"/>
              </a:rPr>
              <a:t>OO-Modelling the real world</a:t>
            </a:r>
            <a:r>
              <a:rPr lang="en-GB" sz="2700" b="1" u="sng">
                <a:solidFill>
                  <a:schemeClr val="dk1"/>
                </a:solidFill>
                <a:latin typeface="Gill Sans"/>
                <a:ea typeface="Gill Sans"/>
                <a:cs typeface="Gill Sans"/>
                <a:sym typeface="Gill Sans"/>
              </a:rPr>
              <a:t> </a:t>
            </a:r>
            <a:endParaRPr b="1">
              <a:latin typeface="Gill Sans"/>
              <a:ea typeface="Gill Sans"/>
              <a:cs typeface="Gill Sans"/>
              <a:sym typeface="Gill Sans"/>
            </a:endParaRPr>
          </a:p>
        </p:txBody>
      </p:sp>
      <p:sp>
        <p:nvSpPr>
          <p:cNvPr id="424" name="Google Shape;424;p76"/>
          <p:cNvSpPr txBox="1"/>
          <p:nvPr/>
        </p:nvSpPr>
        <p:spPr>
          <a:xfrm rot="-576956">
            <a:off x="2409114" y="804318"/>
            <a:ext cx="4396472" cy="7168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3600">
                <a:latin typeface="Impact"/>
                <a:ea typeface="Impact"/>
                <a:cs typeface="Impact"/>
                <a:sym typeface="Impact"/>
              </a:rPr>
              <a:t>Same or different?</a:t>
            </a:r>
            <a:endParaRPr sz="3600">
              <a:latin typeface="Impact"/>
              <a:ea typeface="Impact"/>
              <a:cs typeface="Impact"/>
              <a:sym typeface="Impact"/>
            </a:endParaRPr>
          </a:p>
        </p:txBody>
      </p:sp>
      <p:pic>
        <p:nvPicPr>
          <p:cNvPr id="425" name="Google Shape;425;p76"/>
          <p:cNvPicPr preferRelativeResize="0"/>
          <p:nvPr/>
        </p:nvPicPr>
        <p:blipFill>
          <a:blip r:embed="rId3">
            <a:alphaModFix/>
          </a:blip>
          <a:stretch>
            <a:fillRect/>
          </a:stretch>
        </p:blipFill>
        <p:spPr>
          <a:xfrm>
            <a:off x="6453150" y="1728022"/>
            <a:ext cx="1952302" cy="1301224"/>
          </a:xfrm>
          <a:prstGeom prst="rect">
            <a:avLst/>
          </a:prstGeom>
          <a:noFill/>
          <a:ln>
            <a:noFill/>
          </a:ln>
        </p:spPr>
      </p:pic>
      <p:pic>
        <p:nvPicPr>
          <p:cNvPr id="426" name="Google Shape;426;p76"/>
          <p:cNvPicPr preferRelativeResize="0"/>
          <p:nvPr/>
        </p:nvPicPr>
        <p:blipFill>
          <a:blip r:embed="rId4">
            <a:alphaModFix/>
          </a:blip>
          <a:stretch>
            <a:fillRect/>
          </a:stretch>
        </p:blipFill>
        <p:spPr>
          <a:xfrm>
            <a:off x="3363950" y="1985512"/>
            <a:ext cx="1567525" cy="1045541"/>
          </a:xfrm>
          <a:prstGeom prst="rect">
            <a:avLst/>
          </a:prstGeom>
          <a:noFill/>
          <a:ln>
            <a:noFill/>
          </a:ln>
        </p:spPr>
      </p:pic>
      <p:pic>
        <p:nvPicPr>
          <p:cNvPr id="427" name="Google Shape;427;p76"/>
          <p:cNvPicPr preferRelativeResize="0"/>
          <p:nvPr/>
        </p:nvPicPr>
        <p:blipFill>
          <a:blip r:embed="rId5">
            <a:alphaModFix/>
          </a:blip>
          <a:stretch>
            <a:fillRect/>
          </a:stretch>
        </p:blipFill>
        <p:spPr>
          <a:xfrm>
            <a:off x="422477" y="1941300"/>
            <a:ext cx="1693624" cy="1133975"/>
          </a:xfrm>
          <a:prstGeom prst="rect">
            <a:avLst/>
          </a:prstGeom>
          <a:noFill/>
          <a:ln>
            <a:noFill/>
          </a:ln>
        </p:spPr>
      </p:pic>
      <p:sp>
        <p:nvSpPr>
          <p:cNvPr id="428" name="Google Shape;428;p76"/>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3m</a:t>
            </a:r>
            <a:endParaRPr sz="1100"/>
          </a:p>
        </p:txBody>
      </p:sp>
      <p:sp>
        <p:nvSpPr>
          <p:cNvPr id="429" name="Google Shape;429;p76"/>
          <p:cNvSpPr txBox="1"/>
          <p:nvPr/>
        </p:nvSpPr>
        <p:spPr>
          <a:xfrm>
            <a:off x="4848875" y="3479025"/>
            <a:ext cx="3424800" cy="1477500"/>
          </a:xfrm>
          <a:prstGeom prst="rect">
            <a:avLst/>
          </a:prstGeom>
          <a:solidFill>
            <a:srgbClr val="BDE255"/>
          </a:solidFill>
          <a:ln w="9525" cap="flat" cmpd="sng">
            <a:solidFill>
              <a:srgbClr val="BDE255"/>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Source Code Pro"/>
                <a:ea typeface="Source Code Pro"/>
                <a:cs typeface="Source Code Pro"/>
                <a:sym typeface="Source Code Pro"/>
              </a:rPr>
              <a:t>In green</a:t>
            </a:r>
            <a:endParaRPr>
              <a:latin typeface="Source Code Pro"/>
              <a:ea typeface="Source Code Pro"/>
              <a:cs typeface="Source Code Pro"/>
              <a:sym typeface="Source Code Pro"/>
            </a:endParaRPr>
          </a:p>
          <a:p>
            <a:pPr marL="0" lvl="0" indent="0" algn="l" rtl="0">
              <a:spcBef>
                <a:spcPts val="0"/>
              </a:spcBef>
              <a:spcAft>
                <a:spcPts val="0"/>
              </a:spcAft>
              <a:buNone/>
            </a:pPr>
            <a:endParaRPr>
              <a:latin typeface="Source Code Pro"/>
              <a:ea typeface="Source Code Pro"/>
              <a:cs typeface="Source Code Pro"/>
              <a:sym typeface="Source Code Pro"/>
            </a:endParaRPr>
          </a:p>
          <a:p>
            <a:pPr marL="0" lvl="0" indent="0" algn="l" rtl="0">
              <a:spcBef>
                <a:spcPts val="0"/>
              </a:spcBef>
              <a:spcAft>
                <a:spcPts val="0"/>
              </a:spcAft>
              <a:buNone/>
            </a:pPr>
            <a:endParaRPr>
              <a:latin typeface="Source Code Pro"/>
              <a:ea typeface="Source Code Pro"/>
              <a:cs typeface="Source Code Pro"/>
              <a:sym typeface="Source Code Pro"/>
            </a:endParaRPr>
          </a:p>
          <a:p>
            <a:pPr marL="0" lvl="0" indent="0" algn="l" rtl="0">
              <a:spcBef>
                <a:spcPts val="0"/>
              </a:spcBef>
              <a:spcAft>
                <a:spcPts val="0"/>
              </a:spcAft>
              <a:buNone/>
            </a:pPr>
            <a:r>
              <a:rPr lang="en-GB">
                <a:latin typeface="Source Code Pro"/>
                <a:ea typeface="Source Code Pro"/>
                <a:cs typeface="Source Code Pro"/>
                <a:sym typeface="Source Code Pro"/>
              </a:rPr>
              <a:t>Make a quick list of what they do, actions </a:t>
            </a:r>
            <a:endParaRPr>
              <a:latin typeface="Source Code Pro"/>
              <a:ea typeface="Source Code Pro"/>
              <a:cs typeface="Source Code Pro"/>
              <a:sym typeface="Source Code Pro"/>
            </a:endParaRPr>
          </a:p>
          <a:p>
            <a:pPr marL="0" lvl="0" indent="0" algn="l" rtl="0">
              <a:spcBef>
                <a:spcPts val="0"/>
              </a:spcBef>
              <a:spcAft>
                <a:spcPts val="0"/>
              </a:spcAft>
              <a:buNone/>
            </a:pPr>
            <a:r>
              <a:rPr lang="en-GB">
                <a:latin typeface="Source Code Pro"/>
                <a:ea typeface="Source Code Pro"/>
                <a:cs typeface="Source Code Pro"/>
                <a:sym typeface="Source Code Pro"/>
              </a:rPr>
              <a:t>(e.g. run, listen. etc)</a:t>
            </a:r>
            <a:endParaRPr>
              <a:latin typeface="Source Code Pro"/>
              <a:ea typeface="Source Code Pro"/>
              <a:cs typeface="Source Code Pro"/>
              <a:sym typeface="Source Code Pr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Shape 433"/>
        <p:cNvGrpSpPr/>
        <p:nvPr/>
      </p:nvGrpSpPr>
      <p:grpSpPr>
        <a:xfrm>
          <a:off x="0" y="0"/>
          <a:ext cx="0" cy="0"/>
          <a:chOff x="0" y="0"/>
          <a:chExt cx="0" cy="0"/>
        </a:xfrm>
      </p:grpSpPr>
      <p:sp>
        <p:nvSpPr>
          <p:cNvPr id="434" name="Google Shape;434;p77"/>
          <p:cNvSpPr txBox="1"/>
          <p:nvPr/>
        </p:nvSpPr>
        <p:spPr>
          <a:xfrm>
            <a:off x="2135975" y="1540500"/>
            <a:ext cx="4683300" cy="1299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620" b="1">
                <a:solidFill>
                  <a:srgbClr val="F08700"/>
                </a:solidFill>
                <a:latin typeface="Poppins"/>
                <a:ea typeface="Poppins"/>
                <a:cs typeface="Poppins"/>
                <a:sym typeface="Poppins"/>
              </a:rPr>
              <a:t>You can model anything…try me</a:t>
            </a:r>
            <a:endParaRPr/>
          </a:p>
        </p:txBody>
      </p:sp>
      <p:sp>
        <p:nvSpPr>
          <p:cNvPr id="435" name="Google Shape;435;p77"/>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2m</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78"/>
          <p:cNvSpPr txBox="1">
            <a:spLocks noGrp="1"/>
          </p:cNvSpPr>
          <p:nvPr>
            <p:ph type="title"/>
          </p:nvPr>
        </p:nvSpPr>
        <p:spPr>
          <a:xfrm>
            <a:off x="3051150" y="1872275"/>
            <a:ext cx="39501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600"/>
              <a:t>Modelling</a:t>
            </a:r>
            <a:endParaRPr sz="3600"/>
          </a:p>
          <a:p>
            <a:pPr marL="0" lvl="0" indent="0" algn="l" rtl="0">
              <a:spcBef>
                <a:spcPts val="0"/>
              </a:spcBef>
              <a:spcAft>
                <a:spcPts val="0"/>
              </a:spcAft>
              <a:buNone/>
            </a:pPr>
            <a:r>
              <a:rPr lang="en-GB" sz="3000"/>
              <a:t>(aka Design)</a:t>
            </a:r>
            <a:endParaRPr sz="3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79"/>
          <p:cNvSpPr txBox="1">
            <a:spLocks noGrp="1"/>
          </p:cNvSpPr>
          <p:nvPr>
            <p:ph type="title"/>
          </p:nvPr>
        </p:nvSpPr>
        <p:spPr>
          <a:xfrm>
            <a:off x="124138" y="9275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Modelling in Procedural Programming</a:t>
            </a:r>
            <a:endParaRPr/>
          </a:p>
        </p:txBody>
      </p:sp>
      <p:pic>
        <p:nvPicPr>
          <p:cNvPr id="446" name="Google Shape;446;p79"/>
          <p:cNvPicPr preferRelativeResize="0"/>
          <p:nvPr/>
        </p:nvPicPr>
        <p:blipFill>
          <a:blip r:embed="rId3">
            <a:alphaModFix/>
          </a:blip>
          <a:stretch>
            <a:fillRect/>
          </a:stretch>
        </p:blipFill>
        <p:spPr>
          <a:xfrm>
            <a:off x="2982232" y="873088"/>
            <a:ext cx="5757018" cy="3608563"/>
          </a:xfrm>
          <a:prstGeom prst="rect">
            <a:avLst/>
          </a:prstGeom>
          <a:noFill/>
          <a:ln>
            <a:noFill/>
          </a:ln>
        </p:spPr>
      </p:pic>
      <p:sp>
        <p:nvSpPr>
          <p:cNvPr id="447" name="Google Shape;447;p79"/>
          <p:cNvSpPr txBox="1"/>
          <p:nvPr/>
        </p:nvSpPr>
        <p:spPr>
          <a:xfrm>
            <a:off x="98225" y="4689300"/>
            <a:ext cx="3486300" cy="36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accent4"/>
                </a:solidFill>
              </a:rPr>
              <a:t>Source: </a:t>
            </a:r>
            <a:r>
              <a:rPr lang="en-GB" u="sng">
                <a:solidFill>
                  <a:schemeClr val="hlink"/>
                </a:solidFill>
                <a:hlinkClick r:id="rId4"/>
              </a:rPr>
              <a:t>Ada computer Science</a:t>
            </a:r>
            <a:endParaRPr>
              <a:solidFill>
                <a:schemeClr val="accent4"/>
              </a:solidFill>
            </a:endParaRPr>
          </a:p>
        </p:txBody>
      </p:sp>
      <p:cxnSp>
        <p:nvCxnSpPr>
          <p:cNvPr id="448" name="Google Shape;448;p79"/>
          <p:cNvCxnSpPr/>
          <p:nvPr/>
        </p:nvCxnSpPr>
        <p:spPr>
          <a:xfrm>
            <a:off x="3572225" y="3044375"/>
            <a:ext cx="12300" cy="503400"/>
          </a:xfrm>
          <a:prstGeom prst="straightConnector1">
            <a:avLst/>
          </a:prstGeom>
          <a:noFill/>
          <a:ln w="9525" cap="flat" cmpd="sng">
            <a:solidFill>
              <a:schemeClr val="accent4"/>
            </a:solidFill>
            <a:prstDash val="solid"/>
            <a:round/>
            <a:headEnd type="none" w="med" len="med"/>
            <a:tailEnd type="triangle" w="med" len="med"/>
          </a:ln>
        </p:spPr>
      </p:cxnSp>
      <p:cxnSp>
        <p:nvCxnSpPr>
          <p:cNvPr id="449" name="Google Shape;449;p79"/>
          <p:cNvCxnSpPr/>
          <p:nvPr/>
        </p:nvCxnSpPr>
        <p:spPr>
          <a:xfrm rot="10800000">
            <a:off x="4222850" y="3081150"/>
            <a:ext cx="0" cy="478800"/>
          </a:xfrm>
          <a:prstGeom prst="straightConnector1">
            <a:avLst/>
          </a:prstGeom>
          <a:noFill/>
          <a:ln w="9525" cap="flat" cmpd="sng">
            <a:solidFill>
              <a:schemeClr val="accent4"/>
            </a:solidFill>
            <a:prstDash val="solid"/>
            <a:round/>
            <a:headEnd type="none" w="med" len="med"/>
            <a:tailEnd type="triangle" w="med" len="med"/>
          </a:ln>
        </p:spPr>
      </p:cxnSp>
      <p:sp>
        <p:nvSpPr>
          <p:cNvPr id="450" name="Google Shape;450;p79"/>
          <p:cNvSpPr txBox="1"/>
          <p:nvPr/>
        </p:nvSpPr>
        <p:spPr>
          <a:xfrm>
            <a:off x="3166375" y="3191675"/>
            <a:ext cx="590100" cy="20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900">
                <a:solidFill>
                  <a:schemeClr val="dk1"/>
                </a:solidFill>
              </a:rPr>
              <a:t>VarA</a:t>
            </a:r>
            <a:endParaRPr sz="900">
              <a:solidFill>
                <a:schemeClr val="dk1"/>
              </a:solidFill>
            </a:endParaRPr>
          </a:p>
        </p:txBody>
      </p:sp>
      <p:sp>
        <p:nvSpPr>
          <p:cNvPr id="451" name="Google Shape;451;p79"/>
          <p:cNvSpPr txBox="1"/>
          <p:nvPr/>
        </p:nvSpPr>
        <p:spPr>
          <a:xfrm>
            <a:off x="124150" y="1252125"/>
            <a:ext cx="2858100" cy="32295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Task decomposition</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Passing data</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Global Variables</a:t>
            </a:r>
            <a:endParaRPr sz="1800">
              <a:solidFill>
                <a:schemeClr val="accent4"/>
              </a:solidFill>
              <a:latin typeface="Varela Round"/>
              <a:ea typeface="Varela Round"/>
              <a:cs typeface="Varela Round"/>
              <a:sym typeface="Varela Round"/>
            </a:endParaRPr>
          </a:p>
        </p:txBody>
      </p:sp>
      <p:sp>
        <p:nvSpPr>
          <p:cNvPr id="452" name="Google Shape;452;p79"/>
          <p:cNvSpPr/>
          <p:nvPr/>
        </p:nvSpPr>
        <p:spPr>
          <a:xfrm>
            <a:off x="3154850" y="994325"/>
            <a:ext cx="1350324" cy="773388"/>
          </a:xfrm>
          <a:prstGeom prst="irregularSeal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a:solidFill>
                  <a:srgbClr val="EF6C00"/>
                </a:solidFill>
                <a:latin typeface="Varela Round"/>
                <a:ea typeface="Varela Round"/>
                <a:cs typeface="Varela Round"/>
                <a:sym typeface="Varela Round"/>
              </a:rPr>
              <a:t>Globals</a:t>
            </a:r>
            <a:endParaRPr sz="800">
              <a:solidFill>
                <a:srgbClr val="EF6C00"/>
              </a:solidFill>
              <a:latin typeface="Varela Round"/>
              <a:ea typeface="Varela Round"/>
              <a:cs typeface="Varela Round"/>
              <a:sym typeface="Varela Roun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80"/>
          <p:cNvSpPr txBox="1">
            <a:spLocks noGrp="1"/>
          </p:cNvSpPr>
          <p:nvPr>
            <p:ph type="title"/>
          </p:nvPr>
        </p:nvSpPr>
        <p:spPr>
          <a:xfrm>
            <a:off x="124138" y="9275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Modelling in Object Oriented Programming</a:t>
            </a:r>
            <a:endParaRPr/>
          </a:p>
        </p:txBody>
      </p:sp>
      <p:pic>
        <p:nvPicPr>
          <p:cNvPr id="458" name="Google Shape;458;p80"/>
          <p:cNvPicPr preferRelativeResize="0"/>
          <p:nvPr/>
        </p:nvPicPr>
        <p:blipFill>
          <a:blip r:embed="rId3">
            <a:alphaModFix/>
          </a:blip>
          <a:stretch>
            <a:fillRect/>
          </a:stretch>
        </p:blipFill>
        <p:spPr>
          <a:xfrm>
            <a:off x="3510850" y="1239250"/>
            <a:ext cx="5017101" cy="2731225"/>
          </a:xfrm>
          <a:prstGeom prst="rect">
            <a:avLst/>
          </a:prstGeom>
          <a:noFill/>
          <a:ln>
            <a:noFill/>
          </a:ln>
        </p:spPr>
      </p:pic>
      <p:sp>
        <p:nvSpPr>
          <p:cNvPr id="459" name="Google Shape;459;p80"/>
          <p:cNvSpPr txBox="1"/>
          <p:nvPr/>
        </p:nvSpPr>
        <p:spPr>
          <a:xfrm>
            <a:off x="124150" y="1252125"/>
            <a:ext cx="3300900" cy="32295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Identifying Objects </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defining relationships</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Unified Modelling Language (UML)</a:t>
            </a:r>
            <a:endParaRPr sz="1800">
              <a:solidFill>
                <a:schemeClr val="accent4"/>
              </a:solidFill>
              <a:latin typeface="Varela Round"/>
              <a:ea typeface="Varela Round"/>
              <a:cs typeface="Varela Round"/>
              <a:sym typeface="Varela Roun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81"/>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UML, Class, properties, methods</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465" name="Google Shape;465;p81"/>
          <p:cNvSpPr txBox="1"/>
          <p:nvPr/>
        </p:nvSpPr>
        <p:spPr>
          <a:xfrm>
            <a:off x="858125" y="2024875"/>
            <a:ext cx="19086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b="1">
                <a:solidFill>
                  <a:schemeClr val="accent4"/>
                </a:solidFill>
                <a:latin typeface="Varela Round"/>
                <a:ea typeface="Varela Round"/>
                <a:cs typeface="Varela Round"/>
                <a:sym typeface="Varela Round"/>
              </a:rPr>
              <a:t>Properties</a:t>
            </a:r>
            <a:endParaRPr sz="2100" b="1">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2100" b="1">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2100" b="1">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2100" b="1">
                <a:solidFill>
                  <a:schemeClr val="accent4"/>
                </a:solidFill>
                <a:latin typeface="Varela Round"/>
                <a:ea typeface="Varela Round"/>
                <a:cs typeface="Varela Round"/>
                <a:sym typeface="Varela Round"/>
              </a:rPr>
              <a:t>Methods</a:t>
            </a:r>
            <a:endParaRPr sz="2100" b="1">
              <a:solidFill>
                <a:schemeClr val="accent4"/>
              </a:solidFill>
              <a:latin typeface="Varela Round"/>
              <a:ea typeface="Varela Round"/>
              <a:cs typeface="Varela Round"/>
              <a:sym typeface="Varela Round"/>
            </a:endParaRPr>
          </a:p>
        </p:txBody>
      </p:sp>
      <p:pic>
        <p:nvPicPr>
          <p:cNvPr id="466" name="Google Shape;466;p81"/>
          <p:cNvPicPr preferRelativeResize="0"/>
          <p:nvPr/>
        </p:nvPicPr>
        <p:blipFill>
          <a:blip r:embed="rId3">
            <a:alphaModFix/>
          </a:blip>
          <a:stretch>
            <a:fillRect/>
          </a:stretch>
        </p:blipFill>
        <p:spPr>
          <a:xfrm>
            <a:off x="2766725" y="1173988"/>
            <a:ext cx="2867825" cy="2795525"/>
          </a:xfrm>
          <a:prstGeom prst="rect">
            <a:avLst/>
          </a:prstGeom>
          <a:noFill/>
          <a:ln>
            <a:noFill/>
          </a:ln>
        </p:spPr>
      </p:pic>
      <p:sp>
        <p:nvSpPr>
          <p:cNvPr id="467" name="Google Shape;467;p81"/>
          <p:cNvSpPr txBox="1"/>
          <p:nvPr/>
        </p:nvSpPr>
        <p:spPr>
          <a:xfrm>
            <a:off x="149100" y="4622725"/>
            <a:ext cx="216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u="sng">
                <a:solidFill>
                  <a:schemeClr val="hlink"/>
                </a:solidFill>
                <a:hlinkClick r:id="rId4"/>
              </a:rPr>
              <a:t>Notation and examples</a:t>
            </a:r>
            <a:endParaRPr/>
          </a:p>
        </p:txBody>
      </p:sp>
      <p:sp>
        <p:nvSpPr>
          <p:cNvPr id="468" name="Google Shape;468;p81"/>
          <p:cNvSpPr txBox="1"/>
          <p:nvPr/>
        </p:nvSpPr>
        <p:spPr>
          <a:xfrm>
            <a:off x="6632775" y="728750"/>
            <a:ext cx="19086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b="1">
                <a:solidFill>
                  <a:schemeClr val="accent4"/>
                </a:solidFill>
                <a:latin typeface="Varela Round"/>
                <a:ea typeface="Varela Round"/>
                <a:cs typeface="Varela Round"/>
                <a:sym typeface="Varela Round"/>
              </a:rPr>
              <a:t>Class</a:t>
            </a:r>
            <a:endParaRPr sz="2100" b="1">
              <a:solidFill>
                <a:schemeClr val="accent4"/>
              </a:solidFill>
              <a:latin typeface="Varela Round"/>
              <a:ea typeface="Varela Round"/>
              <a:cs typeface="Varela Round"/>
              <a:sym typeface="Varela Round"/>
            </a:endParaRPr>
          </a:p>
        </p:txBody>
      </p:sp>
      <p:cxnSp>
        <p:nvCxnSpPr>
          <p:cNvPr id="469" name="Google Shape;469;p81"/>
          <p:cNvCxnSpPr>
            <a:stCxn id="468" idx="1"/>
          </p:cNvCxnSpPr>
          <p:nvPr/>
        </p:nvCxnSpPr>
        <p:spPr>
          <a:xfrm flipH="1">
            <a:off x="5830875" y="982700"/>
            <a:ext cx="801900" cy="195900"/>
          </a:xfrm>
          <a:prstGeom prst="straightConnector1">
            <a:avLst/>
          </a:prstGeom>
          <a:noFill/>
          <a:ln w="28575" cap="flat" cmpd="sng">
            <a:solidFill>
              <a:schemeClr val="accent4"/>
            </a:solidFill>
            <a:prstDash val="solid"/>
            <a:round/>
            <a:headEnd type="none" w="med" len="med"/>
            <a:tailEnd type="triangle" w="med" len="me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82"/>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a:t>
            </a:r>
            <a:endParaRPr b="1">
              <a:solidFill>
                <a:schemeClr val="accent4"/>
              </a:solidFill>
            </a:endParaRPr>
          </a:p>
          <a:p>
            <a:pPr marL="0" lvl="0" indent="0" algn="l" rtl="0">
              <a:spcBef>
                <a:spcPts val="0"/>
              </a:spcBef>
              <a:spcAft>
                <a:spcPts val="0"/>
              </a:spcAft>
              <a:buNone/>
            </a:pPr>
            <a:endParaRPr b="1">
              <a:solidFill>
                <a:schemeClr val="accent4"/>
              </a:solidFill>
            </a:endParaRPr>
          </a:p>
        </p:txBody>
      </p:sp>
      <p:graphicFrame>
        <p:nvGraphicFramePr>
          <p:cNvPr id="475" name="Google Shape;475;p82"/>
          <p:cNvGraphicFramePr/>
          <p:nvPr/>
        </p:nvGraphicFramePr>
        <p:xfrm>
          <a:off x="215600" y="623650"/>
          <a:ext cx="3000000" cy="3000000"/>
        </p:xfrm>
        <a:graphic>
          <a:graphicData uri="http://schemas.openxmlformats.org/drawingml/2006/table">
            <a:tbl>
              <a:tblPr>
                <a:noFill/>
                <a:tableStyleId>{BA35D105-C8BD-46C3-94D3-874D91E07890}</a:tableStyleId>
              </a:tblPr>
              <a:tblGrid>
                <a:gridCol w="1547175">
                  <a:extLst>
                    <a:ext uri="{9D8B030D-6E8A-4147-A177-3AD203B41FA5}">
                      <a16:colId xmlns:a16="http://schemas.microsoft.com/office/drawing/2014/main" val="20000"/>
                    </a:ext>
                  </a:extLst>
                </a:gridCol>
                <a:gridCol w="6576925">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Clr>
                          <a:schemeClr val="dk1"/>
                        </a:buClr>
                        <a:buSzPts val="1100"/>
                        <a:buFont typeface="Arial"/>
                        <a:buNone/>
                      </a:pPr>
                      <a:r>
                        <a:rPr lang="en-GB" sz="1800" b="1">
                          <a:solidFill>
                            <a:schemeClr val="accent4"/>
                          </a:solidFill>
                          <a:latin typeface="Varela Round"/>
                          <a:ea typeface="Varela Round"/>
                          <a:cs typeface="Varela Round"/>
                          <a:sym typeface="Varela Round"/>
                        </a:rPr>
                        <a:t>Class</a:t>
                      </a:r>
                      <a:endParaRPr sz="1800" b="1">
                        <a:solidFill>
                          <a:schemeClr val="accent4"/>
                        </a:solidFill>
                        <a:latin typeface="Varela Round"/>
                        <a:ea typeface="Varela Round"/>
                        <a:cs typeface="Varela Round"/>
                        <a:sym typeface="Varela Round"/>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GB" sz="1800">
                          <a:solidFill>
                            <a:schemeClr val="accent4"/>
                          </a:solidFill>
                          <a:latin typeface="Varela Round"/>
                          <a:ea typeface="Varela Round"/>
                          <a:cs typeface="Varela Round"/>
                          <a:sym typeface="Varela Round"/>
                        </a:rPr>
                        <a:t>“A type definition of an object”</a:t>
                      </a:r>
                      <a:endParaRPr sz="1800">
                        <a:solidFill>
                          <a:schemeClr val="accent4"/>
                        </a:solidFill>
                        <a:latin typeface="Varela Round"/>
                        <a:ea typeface="Varela Round"/>
                        <a:cs typeface="Varela Round"/>
                        <a:sym typeface="Varela Round"/>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Clr>
                          <a:schemeClr val="dk1"/>
                        </a:buClr>
                        <a:buSzPts val="1100"/>
                        <a:buFont typeface="Arial"/>
                        <a:buNone/>
                      </a:pPr>
                      <a:r>
                        <a:rPr lang="en-GB" sz="1800" b="1">
                          <a:solidFill>
                            <a:schemeClr val="accent4"/>
                          </a:solidFill>
                          <a:latin typeface="Varela Round"/>
                          <a:ea typeface="Varela Round"/>
                          <a:cs typeface="Varela Round"/>
                          <a:sym typeface="Varela Round"/>
                        </a:rPr>
                        <a:t>Object</a:t>
                      </a:r>
                      <a:endParaRPr sz="1800" b="1">
                        <a:solidFill>
                          <a:schemeClr val="accent4"/>
                        </a:solidFill>
                        <a:latin typeface="Varela Round"/>
                        <a:ea typeface="Varela Round"/>
                        <a:cs typeface="Varela Round"/>
                        <a:sym typeface="Varela Round"/>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Clr>
                          <a:schemeClr val="dk1"/>
                        </a:buClr>
                        <a:buSzPts val="1100"/>
                        <a:buFont typeface="Arial"/>
                        <a:buNone/>
                      </a:pPr>
                      <a:r>
                        <a:rPr lang="en-GB" sz="1800">
                          <a:solidFill>
                            <a:schemeClr val="accent4"/>
                          </a:solidFill>
                          <a:latin typeface="Varela Round"/>
                          <a:ea typeface="Varela Round"/>
                          <a:cs typeface="Varela Round"/>
                          <a:sym typeface="Varela Round"/>
                        </a:rPr>
                        <a:t>“An instance of a class.”</a:t>
                      </a:r>
                      <a:endParaRPr sz="1800">
                        <a:solidFill>
                          <a:schemeClr val="accent4"/>
                        </a:solidFill>
                        <a:latin typeface="Varela Round"/>
                        <a:ea typeface="Varela Round"/>
                        <a:cs typeface="Varela Round"/>
                        <a:sym typeface="Varela Round"/>
                      </a:endParaRPr>
                    </a:p>
                  </a:txBody>
                  <a:tcPr marL="91425" marR="91425" marT="91425" marB="91425">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Clr>
                          <a:schemeClr val="dk1"/>
                        </a:buClr>
                        <a:buSzPts val="1100"/>
                        <a:buFont typeface="Arial"/>
                        <a:buNone/>
                      </a:pPr>
                      <a:r>
                        <a:rPr lang="en-GB" sz="1800" b="1">
                          <a:solidFill>
                            <a:schemeClr val="accent4"/>
                          </a:solidFill>
                          <a:latin typeface="Varela Round"/>
                          <a:ea typeface="Varela Round"/>
                          <a:cs typeface="Varela Round"/>
                          <a:sym typeface="Varela Round"/>
                        </a:rPr>
                        <a:t>Instantiation</a:t>
                      </a:r>
                      <a:endParaRPr sz="1800" b="1">
                        <a:solidFill>
                          <a:schemeClr val="accent4"/>
                        </a:solidFill>
                        <a:latin typeface="Varela Round"/>
                        <a:ea typeface="Varela Round"/>
                        <a:cs typeface="Varela Round"/>
                        <a:sym typeface="Varela Round"/>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Clr>
                          <a:schemeClr val="dk1"/>
                        </a:buClr>
                        <a:buSzPts val="1100"/>
                        <a:buFont typeface="Arial"/>
                        <a:buNone/>
                      </a:pPr>
                      <a:r>
                        <a:rPr lang="en-GB" sz="1800">
                          <a:solidFill>
                            <a:schemeClr val="accent4"/>
                          </a:solidFill>
                          <a:latin typeface="Varela Round"/>
                          <a:ea typeface="Varela Round"/>
                          <a:cs typeface="Varela Round"/>
                          <a:sym typeface="Varela Round"/>
                        </a:rPr>
                        <a:t>“The process of creating an actual named instance of class.  The instantiated named copy of the class in an object of that class</a:t>
                      </a:r>
                      <a:endParaRPr sz="1800">
                        <a:solidFill>
                          <a:schemeClr val="accent4"/>
                        </a:solidFill>
                        <a:latin typeface="Varela Round"/>
                        <a:ea typeface="Varela Round"/>
                        <a:cs typeface="Varela Round"/>
                        <a:sym typeface="Varela Round"/>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GB" sz="1800" b="1">
                          <a:solidFill>
                            <a:schemeClr val="accent4"/>
                          </a:solidFill>
                          <a:latin typeface="Varela Round"/>
                          <a:ea typeface="Varela Round"/>
                          <a:cs typeface="Varela Round"/>
                          <a:sym typeface="Varela Round"/>
                        </a:rPr>
                        <a:t>Constructor (optional)</a:t>
                      </a:r>
                      <a:endParaRPr sz="1800" b="1">
                        <a:solidFill>
                          <a:schemeClr val="accent4"/>
                        </a:solidFill>
                        <a:latin typeface="Varela Round"/>
                        <a:ea typeface="Varela Round"/>
                        <a:cs typeface="Varela Round"/>
                        <a:sym typeface="Varela Round"/>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The code that is run when an instance of a class is instantiated</a:t>
                      </a:r>
                      <a:endParaRPr sz="1800">
                        <a:solidFill>
                          <a:schemeClr val="accent4"/>
                        </a:solidFill>
                        <a:latin typeface="Varela Round"/>
                        <a:ea typeface="Varela Round"/>
                        <a:cs typeface="Varela Round"/>
                        <a:sym typeface="Varela Round"/>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476" name="Google Shape;476;p82"/>
          <p:cNvPicPr preferRelativeResize="0"/>
          <p:nvPr/>
        </p:nvPicPr>
        <p:blipFill>
          <a:blip r:embed="rId3">
            <a:alphaModFix/>
          </a:blip>
          <a:stretch>
            <a:fillRect/>
          </a:stretch>
        </p:blipFill>
        <p:spPr>
          <a:xfrm>
            <a:off x="215600" y="3469900"/>
            <a:ext cx="1390300" cy="1390300"/>
          </a:xfrm>
          <a:prstGeom prst="rect">
            <a:avLst/>
          </a:prstGeom>
          <a:noFill/>
          <a:ln>
            <a:noFill/>
          </a:ln>
        </p:spPr>
      </p:pic>
      <p:pic>
        <p:nvPicPr>
          <p:cNvPr id="477" name="Google Shape;477;p82"/>
          <p:cNvPicPr preferRelativeResize="0"/>
          <p:nvPr/>
        </p:nvPicPr>
        <p:blipFill rotWithShape="1">
          <a:blip r:embed="rId4">
            <a:alphaModFix/>
          </a:blip>
          <a:srcRect l="8338" r="8104"/>
          <a:stretch/>
        </p:blipFill>
        <p:spPr>
          <a:xfrm>
            <a:off x="7149725" y="3469900"/>
            <a:ext cx="1550875" cy="1390300"/>
          </a:xfrm>
          <a:prstGeom prst="rect">
            <a:avLst/>
          </a:prstGeom>
          <a:noFill/>
          <a:ln>
            <a:noFill/>
          </a:ln>
        </p:spPr>
      </p:pic>
      <p:sp>
        <p:nvSpPr>
          <p:cNvPr id="478" name="Google Shape;478;p82"/>
          <p:cNvSpPr/>
          <p:nvPr/>
        </p:nvSpPr>
        <p:spPr>
          <a:xfrm>
            <a:off x="2894125" y="3914700"/>
            <a:ext cx="3065100" cy="500700"/>
          </a:xfrm>
          <a:prstGeom prst="rightArrow">
            <a:avLst>
              <a:gd name="adj1" fmla="val 50000"/>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83"/>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Inheritance </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pic>
        <p:nvPicPr>
          <p:cNvPr id="484" name="Google Shape;484;p83"/>
          <p:cNvPicPr preferRelativeResize="0"/>
          <p:nvPr/>
        </p:nvPicPr>
        <p:blipFill>
          <a:blip r:embed="rId3">
            <a:alphaModFix/>
          </a:blip>
          <a:stretch>
            <a:fillRect/>
          </a:stretch>
        </p:blipFill>
        <p:spPr>
          <a:xfrm>
            <a:off x="5845550" y="848525"/>
            <a:ext cx="2939000" cy="3446450"/>
          </a:xfrm>
          <a:prstGeom prst="rect">
            <a:avLst/>
          </a:prstGeom>
          <a:noFill/>
          <a:ln w="28575" cap="flat" cmpd="sng">
            <a:solidFill>
              <a:schemeClr val="accent4"/>
            </a:solidFill>
            <a:prstDash val="solid"/>
            <a:round/>
            <a:headEnd type="none" w="sm" len="sm"/>
            <a:tailEnd type="none" w="sm" len="sm"/>
          </a:ln>
        </p:spPr>
      </p:pic>
      <p:sp>
        <p:nvSpPr>
          <p:cNvPr id="485" name="Google Shape;485;p83"/>
          <p:cNvSpPr txBox="1"/>
          <p:nvPr/>
        </p:nvSpPr>
        <p:spPr>
          <a:xfrm>
            <a:off x="160925" y="848525"/>
            <a:ext cx="53790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Inheritance makes it possible to create a new child class that inherits the attributes and methods of the original (parent) class. The term 'parent class' is also referred to as superclass or base class, while 'child classes' can also be referred to as subclasses or derived classes.</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“Is a” - relationship</a:t>
            </a:r>
            <a:endParaRPr/>
          </a:p>
        </p:txBody>
      </p:sp>
      <p:sp>
        <p:nvSpPr>
          <p:cNvPr id="486" name="Google Shape;486;p83"/>
          <p:cNvSpPr txBox="1"/>
          <p:nvPr/>
        </p:nvSpPr>
        <p:spPr>
          <a:xfrm>
            <a:off x="160925" y="4445000"/>
            <a:ext cx="12555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u="sng">
                <a:solidFill>
                  <a:schemeClr val="hlink"/>
                </a:solidFill>
                <a:latin typeface="Varela Round"/>
                <a:ea typeface="Varela Round"/>
                <a:cs typeface="Varela Round"/>
                <a:sym typeface="Varela Round"/>
                <a:hlinkClick r:id="rId4"/>
              </a:rPr>
              <a:t>Example</a:t>
            </a:r>
            <a:endParaRPr sz="1800">
              <a:solidFill>
                <a:schemeClr val="accent4"/>
              </a:solidFill>
              <a:latin typeface="Varela Round"/>
              <a:ea typeface="Varela Round"/>
              <a:cs typeface="Varela Round"/>
              <a:sym typeface="Varela Roun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84"/>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Encapsulation</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492" name="Google Shape;492;p84"/>
          <p:cNvSpPr txBox="1"/>
          <p:nvPr/>
        </p:nvSpPr>
        <p:spPr>
          <a:xfrm>
            <a:off x="160925" y="848525"/>
            <a:ext cx="5379000" cy="15699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Organises access to data so that can only be accessed using clearly defined methods</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No direct modification of variables</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No Global variables</a:t>
            </a:r>
            <a:endParaRPr sz="18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a:solidFill>
                  <a:schemeClr val="accent4"/>
                </a:solidFill>
                <a:latin typeface="Varela Round"/>
                <a:ea typeface="Varela Round"/>
                <a:cs typeface="Varela Round"/>
                <a:sym typeface="Varela Round"/>
              </a:rPr>
              <a:t>Getter and Setter Methods</a:t>
            </a:r>
            <a:endParaRPr sz="1800">
              <a:solidFill>
                <a:schemeClr val="accent4"/>
              </a:solidFill>
              <a:latin typeface="Varela Round"/>
              <a:ea typeface="Varela Round"/>
              <a:cs typeface="Varela Round"/>
              <a:sym typeface="Varela Round"/>
            </a:endParaRPr>
          </a:p>
        </p:txBody>
      </p:sp>
      <p:sp>
        <p:nvSpPr>
          <p:cNvPr id="493" name="Google Shape;493;p84"/>
          <p:cNvSpPr txBox="1"/>
          <p:nvPr/>
        </p:nvSpPr>
        <p:spPr>
          <a:xfrm>
            <a:off x="160925" y="4445000"/>
            <a:ext cx="12555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u="sng">
                <a:solidFill>
                  <a:schemeClr val="hlink"/>
                </a:solidFill>
                <a:latin typeface="Varela Round"/>
                <a:ea typeface="Varela Round"/>
                <a:cs typeface="Varela Round"/>
                <a:sym typeface="Varela Round"/>
                <a:hlinkClick r:id="rId3"/>
              </a:rPr>
              <a:t>Example</a:t>
            </a:r>
            <a:endParaRPr sz="1800">
              <a:solidFill>
                <a:schemeClr val="accent4"/>
              </a:solidFill>
              <a:latin typeface="Varela Round"/>
              <a:ea typeface="Varela Round"/>
              <a:cs typeface="Varela Round"/>
              <a:sym typeface="Varela Round"/>
            </a:endParaRPr>
          </a:p>
        </p:txBody>
      </p:sp>
      <p:pic>
        <p:nvPicPr>
          <p:cNvPr id="494" name="Google Shape;494;p84"/>
          <p:cNvPicPr preferRelativeResize="0"/>
          <p:nvPr/>
        </p:nvPicPr>
        <p:blipFill>
          <a:blip r:embed="rId4">
            <a:alphaModFix/>
          </a:blip>
          <a:stretch>
            <a:fillRect/>
          </a:stretch>
        </p:blipFill>
        <p:spPr>
          <a:xfrm>
            <a:off x="5807400" y="904513"/>
            <a:ext cx="2867825" cy="2795525"/>
          </a:xfrm>
          <a:prstGeom prst="rect">
            <a:avLst/>
          </a:prstGeom>
          <a:noFill/>
          <a:ln w="28575" cap="flat" cmpd="sng">
            <a:solidFill>
              <a:schemeClr val="accent4"/>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58"/>
          <p:cNvSpPr txBox="1"/>
          <p:nvPr/>
        </p:nvSpPr>
        <p:spPr>
          <a:xfrm rot="1193687">
            <a:off x="5421641" y="307362"/>
            <a:ext cx="714970" cy="461687"/>
          </a:xfrm>
          <a:prstGeom prst="rect">
            <a:avLst/>
          </a:prstGeom>
          <a:solidFill>
            <a:srgbClr val="D9EAD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2"/>
                </a:solidFill>
                <a:latin typeface="Open Sans"/>
                <a:ea typeface="Open Sans"/>
                <a:cs typeface="Open Sans"/>
                <a:sym typeface="Open Sans"/>
              </a:rPr>
              <a:t>OCR</a:t>
            </a:r>
            <a:endParaRPr sz="1800">
              <a:solidFill>
                <a:schemeClr val="dk2"/>
              </a:solidFill>
              <a:latin typeface="Open Sans"/>
              <a:ea typeface="Open Sans"/>
              <a:cs typeface="Open Sans"/>
              <a:sym typeface="Open Sans"/>
            </a:endParaRPr>
          </a:p>
        </p:txBody>
      </p:sp>
      <p:sp>
        <p:nvSpPr>
          <p:cNvPr id="240" name="Google Shape;240;p58"/>
          <p:cNvSpPr txBox="1">
            <a:spLocks noGrp="1"/>
          </p:cNvSpPr>
          <p:nvPr>
            <p:ph type="title"/>
          </p:nvPr>
        </p:nvSpPr>
        <p:spPr>
          <a:xfrm>
            <a:off x="225975" y="199500"/>
            <a:ext cx="51384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120">
                <a:solidFill>
                  <a:srgbClr val="EB8320"/>
                </a:solidFill>
                <a:latin typeface="Varela Round"/>
                <a:ea typeface="Varela Round"/>
                <a:cs typeface="Varela Round"/>
                <a:sym typeface="Varela Round"/>
              </a:rPr>
              <a:t>Exam Board requirements</a:t>
            </a:r>
            <a:endParaRPr sz="3120">
              <a:solidFill>
                <a:srgbClr val="EB8320"/>
              </a:solidFill>
              <a:latin typeface="Varela Round"/>
              <a:ea typeface="Varela Round"/>
              <a:cs typeface="Varela Round"/>
              <a:sym typeface="Varela Round"/>
            </a:endParaRPr>
          </a:p>
        </p:txBody>
      </p:sp>
      <p:pic>
        <p:nvPicPr>
          <p:cNvPr id="241" name="Google Shape;241;p58"/>
          <p:cNvPicPr preferRelativeResize="0"/>
          <p:nvPr/>
        </p:nvPicPr>
        <p:blipFill>
          <a:blip r:embed="rId3">
            <a:alphaModFix/>
          </a:blip>
          <a:stretch>
            <a:fillRect/>
          </a:stretch>
        </p:blipFill>
        <p:spPr>
          <a:xfrm>
            <a:off x="225975" y="940138"/>
            <a:ext cx="5734050" cy="1828800"/>
          </a:xfrm>
          <a:prstGeom prst="rect">
            <a:avLst/>
          </a:prstGeom>
          <a:noFill/>
          <a:ln w="28575" cap="flat" cmpd="sng">
            <a:solidFill>
              <a:srgbClr val="EB8320"/>
            </a:solidFill>
            <a:prstDash val="solid"/>
            <a:round/>
            <a:headEnd type="none" w="sm" len="sm"/>
            <a:tailEnd type="none" w="sm" len="sm"/>
          </a:ln>
          <a:effectLst>
            <a:outerShdw blurRad="57150" dist="19050" dir="5400000" algn="bl" rotWithShape="0">
              <a:srgbClr val="000000">
                <a:alpha val="50000"/>
              </a:srgbClr>
            </a:outerShdw>
          </a:effectLst>
        </p:spPr>
      </p:pic>
      <p:pic>
        <p:nvPicPr>
          <p:cNvPr id="242" name="Google Shape;242;p58"/>
          <p:cNvPicPr preferRelativeResize="0"/>
          <p:nvPr/>
        </p:nvPicPr>
        <p:blipFill>
          <a:blip r:embed="rId4">
            <a:alphaModFix/>
          </a:blip>
          <a:stretch>
            <a:fillRect/>
          </a:stretch>
        </p:blipFill>
        <p:spPr>
          <a:xfrm>
            <a:off x="3297875" y="2936900"/>
            <a:ext cx="5590378" cy="2122100"/>
          </a:xfrm>
          <a:prstGeom prst="rect">
            <a:avLst/>
          </a:prstGeom>
          <a:noFill/>
          <a:ln w="28575" cap="flat" cmpd="sng">
            <a:solidFill>
              <a:srgbClr val="EF6C00"/>
            </a:solidFill>
            <a:prstDash val="solid"/>
            <a:round/>
            <a:headEnd type="none" w="sm" len="sm"/>
            <a:tailEnd type="none" w="sm" len="sm"/>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85"/>
          <p:cNvSpPr txBox="1">
            <a:spLocks noGrp="1"/>
          </p:cNvSpPr>
          <p:nvPr>
            <p:ph type="title"/>
          </p:nvPr>
        </p:nvSpPr>
        <p:spPr>
          <a:xfrm>
            <a:off x="0" y="542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600" b="1"/>
              <a:t>Zoo Manager -- 1.0</a:t>
            </a:r>
            <a:endParaRPr sz="3600" b="1"/>
          </a:p>
        </p:txBody>
      </p:sp>
      <p:sp>
        <p:nvSpPr>
          <p:cNvPr id="500" name="Google Shape;500;p85"/>
          <p:cNvSpPr txBox="1"/>
          <p:nvPr/>
        </p:nvSpPr>
        <p:spPr>
          <a:xfrm>
            <a:off x="109375" y="736850"/>
            <a:ext cx="5670300" cy="383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500">
                <a:solidFill>
                  <a:schemeClr val="accent4"/>
                </a:solidFill>
                <a:latin typeface="Varela Round"/>
                <a:ea typeface="Varela Round"/>
                <a:cs typeface="Varela Round"/>
                <a:sym typeface="Varela Round"/>
              </a:rPr>
              <a:t>You have been hired to create an OO solution for a zoo.  They want to keep digital records on their zoo population</a:t>
            </a: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r>
              <a:rPr lang="en-GB" sz="1500">
                <a:solidFill>
                  <a:schemeClr val="accent4"/>
                </a:solidFill>
                <a:latin typeface="Varela Round"/>
                <a:ea typeface="Varela Round"/>
                <a:cs typeface="Varela Round"/>
                <a:sym typeface="Varela Round"/>
              </a:rPr>
              <a:t>It will have between 3 and 6 animal types. It should use all the constructs that we have been learning in OO</a:t>
            </a: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r>
              <a:rPr lang="en-GB" sz="1800" b="1">
                <a:solidFill>
                  <a:srgbClr val="FFAB40"/>
                </a:solidFill>
                <a:latin typeface="Varela Round"/>
                <a:ea typeface="Varela Round"/>
                <a:cs typeface="Varela Round"/>
                <a:sym typeface="Varela Round"/>
              </a:rPr>
              <a:t>Phase 1 - Design</a:t>
            </a:r>
            <a:endParaRPr sz="1800" b="1">
              <a:solidFill>
                <a:srgbClr val="FFAB40"/>
              </a:solidFill>
              <a:latin typeface="Varela Round"/>
              <a:ea typeface="Varela Round"/>
              <a:cs typeface="Varela Round"/>
              <a:sym typeface="Varela Round"/>
            </a:endParaRPr>
          </a:p>
          <a:p>
            <a:pPr marL="0" lvl="0" indent="0" algn="l" rtl="0">
              <a:spcBef>
                <a:spcPts val="0"/>
              </a:spcBef>
              <a:spcAft>
                <a:spcPts val="0"/>
              </a:spcAft>
              <a:buNone/>
            </a:pPr>
            <a:endParaRPr sz="1800" b="1">
              <a:solidFill>
                <a:srgbClr val="FFAB40"/>
              </a:solidFill>
              <a:latin typeface="Varela Round"/>
              <a:ea typeface="Varela Round"/>
              <a:cs typeface="Varela Round"/>
              <a:sym typeface="Varela Round"/>
            </a:endParaRPr>
          </a:p>
          <a:p>
            <a:pPr marL="457200" lvl="0" indent="-342900" algn="l" rtl="0">
              <a:spcBef>
                <a:spcPts val="0"/>
              </a:spcBef>
              <a:spcAft>
                <a:spcPts val="0"/>
              </a:spcAft>
              <a:buClr>
                <a:srgbClr val="FFAB40"/>
              </a:buClr>
              <a:buSzPts val="1800"/>
              <a:buFont typeface="Varela Round"/>
              <a:buAutoNum type="arabicPeriod"/>
            </a:pPr>
            <a:r>
              <a:rPr lang="en-GB" sz="1800" b="1">
                <a:solidFill>
                  <a:srgbClr val="FFAB40"/>
                </a:solidFill>
                <a:latin typeface="Varela Round"/>
                <a:ea typeface="Varela Round"/>
                <a:cs typeface="Varela Round"/>
                <a:sym typeface="Varela Round"/>
              </a:rPr>
              <a:t>Open the class design diagram - another engineer has made a start (draw.io or pdf vers)</a:t>
            </a:r>
            <a:endParaRPr sz="1800" b="1">
              <a:solidFill>
                <a:srgbClr val="FFAB40"/>
              </a:solidFill>
              <a:latin typeface="Varela Round"/>
              <a:ea typeface="Varela Round"/>
              <a:cs typeface="Varela Round"/>
              <a:sym typeface="Varela Round"/>
            </a:endParaRPr>
          </a:p>
          <a:p>
            <a:pPr marL="457200" lvl="0" indent="-342900" algn="l" rtl="0">
              <a:spcBef>
                <a:spcPts val="0"/>
              </a:spcBef>
              <a:spcAft>
                <a:spcPts val="0"/>
              </a:spcAft>
              <a:buClr>
                <a:srgbClr val="FFAB40"/>
              </a:buClr>
              <a:buSzPts val="1800"/>
              <a:buFont typeface="Varela Round"/>
              <a:buAutoNum type="arabicPeriod"/>
            </a:pPr>
            <a:r>
              <a:rPr lang="en-GB" sz="1800" b="1">
                <a:solidFill>
                  <a:srgbClr val="FFAB40"/>
                </a:solidFill>
                <a:latin typeface="Varela Round"/>
                <a:ea typeface="Varela Round"/>
                <a:cs typeface="Varela Round"/>
                <a:sym typeface="Varela Round"/>
              </a:rPr>
              <a:t>Take a copy</a:t>
            </a:r>
            <a:endParaRPr sz="1800" b="1">
              <a:solidFill>
                <a:srgbClr val="FFAB40"/>
              </a:solidFill>
              <a:latin typeface="Varela Round"/>
              <a:ea typeface="Varela Round"/>
              <a:cs typeface="Varela Round"/>
              <a:sym typeface="Varela Round"/>
            </a:endParaRPr>
          </a:p>
          <a:p>
            <a:pPr marL="457200" lvl="0" indent="-342900" algn="l" rtl="0">
              <a:spcBef>
                <a:spcPts val="0"/>
              </a:spcBef>
              <a:spcAft>
                <a:spcPts val="0"/>
              </a:spcAft>
              <a:buClr>
                <a:srgbClr val="FFAB40"/>
              </a:buClr>
              <a:buSzPts val="1800"/>
              <a:buFont typeface="Varela Round"/>
              <a:buAutoNum type="arabicPeriod"/>
            </a:pPr>
            <a:r>
              <a:rPr lang="en-GB" sz="1800" b="1">
                <a:solidFill>
                  <a:srgbClr val="FFAB40"/>
                </a:solidFill>
                <a:latin typeface="Varela Round"/>
                <a:ea typeface="Varela Round"/>
                <a:cs typeface="Varela Round"/>
                <a:sym typeface="Varela Round"/>
              </a:rPr>
              <a:t>Add two new animals (your choice) to the model with their properties and attributes</a:t>
            </a:r>
            <a:endParaRPr sz="1800" b="1">
              <a:solidFill>
                <a:srgbClr val="FFAB40"/>
              </a:solidFill>
              <a:latin typeface="Varela Round"/>
              <a:ea typeface="Varela Round"/>
              <a:cs typeface="Varela Round"/>
              <a:sym typeface="Varela Round"/>
            </a:endParaRPr>
          </a:p>
          <a:p>
            <a:pPr marL="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91440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500">
              <a:solidFill>
                <a:schemeClr val="accent4"/>
              </a:solidFill>
              <a:latin typeface="Varela Round"/>
              <a:ea typeface="Varela Round"/>
              <a:cs typeface="Varela Round"/>
              <a:sym typeface="Varela Round"/>
            </a:endParaRPr>
          </a:p>
        </p:txBody>
      </p:sp>
      <p:pic>
        <p:nvPicPr>
          <p:cNvPr id="501" name="Google Shape;501;p85"/>
          <p:cNvPicPr preferRelativeResize="0"/>
          <p:nvPr/>
        </p:nvPicPr>
        <p:blipFill>
          <a:blip r:embed="rId3">
            <a:alphaModFix/>
          </a:blip>
          <a:stretch>
            <a:fillRect/>
          </a:stretch>
        </p:blipFill>
        <p:spPr>
          <a:xfrm>
            <a:off x="5903590" y="0"/>
            <a:ext cx="3240410" cy="2571750"/>
          </a:xfrm>
          <a:prstGeom prst="rect">
            <a:avLst/>
          </a:prstGeom>
          <a:noFill/>
          <a:ln>
            <a:noFill/>
          </a:ln>
        </p:spPr>
      </p:pic>
      <p:pic>
        <p:nvPicPr>
          <p:cNvPr id="502" name="Google Shape;502;p85"/>
          <p:cNvPicPr preferRelativeResize="0"/>
          <p:nvPr/>
        </p:nvPicPr>
        <p:blipFill rotWithShape="1">
          <a:blip r:embed="rId4">
            <a:alphaModFix/>
          </a:blip>
          <a:srcRect r="36297"/>
          <a:stretch/>
        </p:blipFill>
        <p:spPr>
          <a:xfrm>
            <a:off x="5971450" y="2812575"/>
            <a:ext cx="2158125" cy="1754675"/>
          </a:xfrm>
          <a:prstGeom prst="rect">
            <a:avLst/>
          </a:prstGeom>
          <a:noFill/>
          <a:ln>
            <a:noFill/>
          </a:ln>
        </p:spPr>
      </p:pic>
      <p:sp>
        <p:nvSpPr>
          <p:cNvPr id="503" name="Google Shape;503;p85"/>
          <p:cNvSpPr/>
          <p:nvPr/>
        </p:nvSpPr>
        <p:spPr>
          <a:xfrm rot="1177397">
            <a:off x="5662768" y="1605415"/>
            <a:ext cx="2877311" cy="794978"/>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4700">
                <a:solidFill>
                  <a:srgbClr val="FF0000"/>
                </a:solidFill>
                <a:latin typeface="Cabin"/>
                <a:ea typeface="Cabin"/>
                <a:cs typeface="Cabin"/>
                <a:sym typeface="Cabin"/>
              </a:rPr>
              <a:t>Design</a:t>
            </a:r>
            <a:endParaRPr sz="4700">
              <a:solidFill>
                <a:srgbClr val="FF0000"/>
              </a:solidFill>
              <a:latin typeface="Cabin"/>
              <a:ea typeface="Cabin"/>
              <a:cs typeface="Cabin"/>
              <a:sym typeface="Cabin"/>
            </a:endParaRPr>
          </a:p>
        </p:txBody>
      </p:sp>
      <p:sp>
        <p:nvSpPr>
          <p:cNvPr id="504" name="Google Shape;504;p85"/>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5m</a:t>
            </a:r>
            <a:endParaRPr sz="11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86"/>
          <p:cNvSpPr txBox="1">
            <a:spLocks noGrp="1"/>
          </p:cNvSpPr>
          <p:nvPr>
            <p:ph type="title"/>
          </p:nvPr>
        </p:nvSpPr>
        <p:spPr>
          <a:xfrm>
            <a:off x="0" y="542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600" b="1"/>
              <a:t>Zoo Manager -- 1.0</a:t>
            </a:r>
            <a:endParaRPr sz="3600" b="1"/>
          </a:p>
        </p:txBody>
      </p:sp>
      <p:sp>
        <p:nvSpPr>
          <p:cNvPr id="510" name="Google Shape;510;p86"/>
          <p:cNvSpPr txBox="1"/>
          <p:nvPr/>
        </p:nvSpPr>
        <p:spPr>
          <a:xfrm>
            <a:off x="109375" y="736850"/>
            <a:ext cx="5670300" cy="383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500">
                <a:solidFill>
                  <a:schemeClr val="accent4"/>
                </a:solidFill>
                <a:latin typeface="Varela Round"/>
                <a:ea typeface="Varela Round"/>
                <a:cs typeface="Varela Round"/>
                <a:sym typeface="Varela Round"/>
              </a:rPr>
              <a:t>You have been hired to create an OO solution for a zoo.  They want to keep digital records on their zoo population</a:t>
            </a: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r>
              <a:rPr lang="en-GB" sz="1500">
                <a:solidFill>
                  <a:schemeClr val="accent4"/>
                </a:solidFill>
                <a:latin typeface="Varela Round"/>
                <a:ea typeface="Varela Round"/>
                <a:cs typeface="Varela Round"/>
                <a:sym typeface="Varela Round"/>
              </a:rPr>
              <a:t>It will have between 3 and 6 animal types. It should use all the constructs that we have been learning in OO</a:t>
            </a: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Clr>
                <a:schemeClr val="dk1"/>
              </a:buClr>
              <a:buSzPts val="1100"/>
              <a:buFont typeface="Arial"/>
              <a:buNone/>
            </a:pPr>
            <a:r>
              <a:rPr lang="en-GB" sz="1800" b="1">
                <a:solidFill>
                  <a:srgbClr val="FFAB40"/>
                </a:solidFill>
                <a:latin typeface="Varela Round"/>
                <a:ea typeface="Varela Round"/>
                <a:cs typeface="Varela Round"/>
                <a:sym typeface="Varela Round"/>
              </a:rPr>
              <a:t>Phase 2 - Programming</a:t>
            </a:r>
            <a:endParaRPr sz="1800" b="1">
              <a:solidFill>
                <a:srgbClr val="FFAB40"/>
              </a:solidFill>
              <a:latin typeface="Varela Round"/>
              <a:ea typeface="Varela Round"/>
              <a:cs typeface="Varela Round"/>
              <a:sym typeface="Varela Round"/>
            </a:endParaRPr>
          </a:p>
          <a:p>
            <a:pPr marL="0" lvl="0" indent="0" algn="l" rtl="0">
              <a:spcBef>
                <a:spcPts val="0"/>
              </a:spcBef>
              <a:spcAft>
                <a:spcPts val="0"/>
              </a:spcAft>
              <a:buNone/>
            </a:pPr>
            <a:endParaRPr sz="1800" b="1">
              <a:solidFill>
                <a:srgbClr val="FFAB40"/>
              </a:solidFill>
              <a:latin typeface="Varela Round"/>
              <a:ea typeface="Varela Round"/>
              <a:cs typeface="Varela Round"/>
              <a:sym typeface="Varela Round"/>
            </a:endParaRPr>
          </a:p>
          <a:p>
            <a:pPr marL="457200" lvl="0" indent="-342900" algn="l" rtl="0">
              <a:spcBef>
                <a:spcPts val="0"/>
              </a:spcBef>
              <a:spcAft>
                <a:spcPts val="0"/>
              </a:spcAft>
              <a:buClr>
                <a:srgbClr val="FFAB40"/>
              </a:buClr>
              <a:buSzPts val="1800"/>
              <a:buFont typeface="Varela Round"/>
              <a:buAutoNum type="arabicPeriod"/>
            </a:pPr>
            <a:r>
              <a:rPr lang="en-GB" sz="1800" b="1">
                <a:solidFill>
                  <a:srgbClr val="FFAB40"/>
                </a:solidFill>
                <a:latin typeface="Varela Round"/>
                <a:ea typeface="Varela Round"/>
                <a:cs typeface="Varela Round"/>
                <a:sym typeface="Varela Round"/>
              </a:rPr>
              <a:t>You will be coding your new animals into the solution. Open the Project with the code and instructions. </a:t>
            </a:r>
            <a:endParaRPr sz="1800" b="1">
              <a:solidFill>
                <a:srgbClr val="FFAB40"/>
              </a:solidFill>
              <a:latin typeface="Varela Round"/>
              <a:ea typeface="Varela Round"/>
              <a:cs typeface="Varela Round"/>
              <a:sym typeface="Varela Round"/>
            </a:endParaRPr>
          </a:p>
          <a:p>
            <a:pPr marL="0" lvl="0" indent="0" algn="l" rtl="0">
              <a:spcBef>
                <a:spcPts val="0"/>
              </a:spcBef>
              <a:spcAft>
                <a:spcPts val="0"/>
              </a:spcAft>
              <a:buNone/>
            </a:pPr>
            <a:endParaRPr sz="1800" b="1">
              <a:solidFill>
                <a:srgbClr val="FFAB40"/>
              </a:solidFill>
              <a:latin typeface="Varela Round"/>
              <a:ea typeface="Varela Round"/>
              <a:cs typeface="Varela Round"/>
              <a:sym typeface="Varela Round"/>
            </a:endParaRPr>
          </a:p>
          <a:p>
            <a:pPr marL="0" lvl="0" indent="0" algn="l" rtl="0">
              <a:spcBef>
                <a:spcPts val="0"/>
              </a:spcBef>
              <a:spcAft>
                <a:spcPts val="0"/>
              </a:spcAft>
              <a:buNone/>
            </a:pPr>
            <a:r>
              <a:rPr lang="en-GB" sz="1800" b="1" i="1">
                <a:solidFill>
                  <a:srgbClr val="FFAB40"/>
                </a:solidFill>
                <a:latin typeface="Varela Round"/>
                <a:ea typeface="Varela Round"/>
                <a:cs typeface="Varela Round"/>
                <a:sym typeface="Varela Round"/>
              </a:rPr>
              <a:t>Either go solo or follow along with me</a:t>
            </a:r>
            <a:endParaRPr sz="1800" b="1" i="1">
              <a:solidFill>
                <a:srgbClr val="FFAB40"/>
              </a:solidFill>
              <a:latin typeface="Varela Round"/>
              <a:ea typeface="Varela Round"/>
              <a:cs typeface="Varela Round"/>
              <a:sym typeface="Varela Round"/>
            </a:endParaRPr>
          </a:p>
          <a:p>
            <a:pPr marL="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91440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500">
              <a:solidFill>
                <a:schemeClr val="accent4"/>
              </a:solidFill>
              <a:latin typeface="Varela Round"/>
              <a:ea typeface="Varela Round"/>
              <a:cs typeface="Varela Round"/>
              <a:sym typeface="Varela Round"/>
            </a:endParaRPr>
          </a:p>
        </p:txBody>
      </p:sp>
      <p:pic>
        <p:nvPicPr>
          <p:cNvPr id="511" name="Google Shape;511;p86"/>
          <p:cNvPicPr preferRelativeResize="0"/>
          <p:nvPr/>
        </p:nvPicPr>
        <p:blipFill>
          <a:blip r:embed="rId3">
            <a:alphaModFix/>
          </a:blip>
          <a:stretch>
            <a:fillRect/>
          </a:stretch>
        </p:blipFill>
        <p:spPr>
          <a:xfrm>
            <a:off x="5903590" y="0"/>
            <a:ext cx="3240410" cy="2571750"/>
          </a:xfrm>
          <a:prstGeom prst="rect">
            <a:avLst/>
          </a:prstGeom>
          <a:noFill/>
          <a:ln>
            <a:noFill/>
          </a:ln>
        </p:spPr>
      </p:pic>
      <p:sp>
        <p:nvSpPr>
          <p:cNvPr id="512" name="Google Shape;512;p86"/>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10m</a:t>
            </a:r>
            <a:endParaRPr sz="1100"/>
          </a:p>
        </p:txBody>
      </p:sp>
      <p:pic>
        <p:nvPicPr>
          <p:cNvPr id="513" name="Google Shape;513;p86"/>
          <p:cNvPicPr preferRelativeResize="0"/>
          <p:nvPr/>
        </p:nvPicPr>
        <p:blipFill>
          <a:blip r:embed="rId4">
            <a:alphaModFix/>
          </a:blip>
          <a:stretch>
            <a:fillRect/>
          </a:stretch>
        </p:blipFill>
        <p:spPr>
          <a:xfrm>
            <a:off x="6003850" y="2667525"/>
            <a:ext cx="2275125" cy="1995675"/>
          </a:xfrm>
          <a:prstGeom prst="rect">
            <a:avLst/>
          </a:prstGeom>
          <a:noFill/>
          <a:ln>
            <a:noFill/>
          </a:ln>
          <a:effectLst>
            <a:outerShdw blurRad="57150" dist="19050" dir="5400000" algn="bl" rotWithShape="0">
              <a:srgbClr val="000000">
                <a:alpha val="50000"/>
              </a:srgbClr>
            </a:outerShdw>
          </a:effectLst>
        </p:spPr>
      </p:pic>
      <p:sp>
        <p:nvSpPr>
          <p:cNvPr id="514" name="Google Shape;514;p86"/>
          <p:cNvSpPr/>
          <p:nvPr/>
        </p:nvSpPr>
        <p:spPr>
          <a:xfrm rot="1177397">
            <a:off x="5662768" y="1605415"/>
            <a:ext cx="2877311" cy="794978"/>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4700">
                <a:solidFill>
                  <a:srgbClr val="FF0000"/>
                </a:solidFill>
                <a:latin typeface="Cabin"/>
                <a:ea typeface="Cabin"/>
                <a:cs typeface="Cabin"/>
                <a:sym typeface="Cabin"/>
              </a:rPr>
              <a:t>Program</a:t>
            </a:r>
            <a:endParaRPr sz="4700">
              <a:solidFill>
                <a:srgbClr val="FF0000"/>
              </a:solidFill>
              <a:latin typeface="Cabin"/>
              <a:ea typeface="Cabin"/>
              <a:cs typeface="Cabin"/>
              <a:sym typeface="Cabin"/>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87"/>
          <p:cNvSpPr txBox="1">
            <a:spLocks noGrp="1"/>
          </p:cNvSpPr>
          <p:nvPr>
            <p:ph type="title"/>
          </p:nvPr>
        </p:nvSpPr>
        <p:spPr>
          <a:xfrm>
            <a:off x="2522000" y="2154625"/>
            <a:ext cx="39501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600"/>
              <a:t>Relationships</a:t>
            </a:r>
            <a:endParaRPr sz="36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88"/>
          <p:cNvSpPr txBox="1">
            <a:spLocks noGrp="1"/>
          </p:cNvSpPr>
          <p:nvPr>
            <p:ph type="title"/>
          </p:nvPr>
        </p:nvSpPr>
        <p:spPr>
          <a:xfrm>
            <a:off x="0" y="0"/>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Aggregation </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525" name="Google Shape;525;p88"/>
          <p:cNvSpPr txBox="1"/>
          <p:nvPr/>
        </p:nvSpPr>
        <p:spPr>
          <a:xfrm>
            <a:off x="372925" y="2863425"/>
            <a:ext cx="5366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b="1">
                <a:solidFill>
                  <a:schemeClr val="accent6"/>
                </a:solidFill>
                <a:latin typeface="Varela Round"/>
                <a:ea typeface="Varela Round"/>
                <a:cs typeface="Varela Round"/>
                <a:sym typeface="Varela Round"/>
              </a:rPr>
              <a:t>Aggregation acknowledges the fact that objects can exist without each other.</a:t>
            </a:r>
            <a:endParaRPr sz="1800" b="1">
              <a:solidFill>
                <a:schemeClr val="accent6"/>
              </a:solidFill>
              <a:latin typeface="Varela Round"/>
              <a:ea typeface="Varela Round"/>
              <a:cs typeface="Varela Round"/>
              <a:sym typeface="Varela Round"/>
            </a:endParaRPr>
          </a:p>
        </p:txBody>
      </p:sp>
      <p:sp>
        <p:nvSpPr>
          <p:cNvPr id="526" name="Google Shape;526;p88"/>
          <p:cNvSpPr txBox="1"/>
          <p:nvPr/>
        </p:nvSpPr>
        <p:spPr>
          <a:xfrm>
            <a:off x="311875" y="801000"/>
            <a:ext cx="5366400" cy="17856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accent4"/>
              </a:buClr>
              <a:buSzPts val="1800"/>
              <a:buFont typeface="Varela Round"/>
              <a:buChar char="●"/>
            </a:pPr>
            <a:r>
              <a:rPr lang="en-GB" sz="1800" b="1">
                <a:solidFill>
                  <a:schemeClr val="accent4"/>
                </a:solidFill>
                <a:latin typeface="Varela Round"/>
                <a:ea typeface="Varela Round"/>
                <a:cs typeface="Varela Round"/>
                <a:sym typeface="Varela Round"/>
              </a:rPr>
              <a:t>A specialised form of association. </a:t>
            </a:r>
            <a:endParaRPr sz="1800" b="1">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b="1">
                <a:solidFill>
                  <a:schemeClr val="accent4"/>
                </a:solidFill>
                <a:latin typeface="Varela Round"/>
                <a:ea typeface="Varela Round"/>
                <a:cs typeface="Varela Round"/>
                <a:sym typeface="Varela Round"/>
              </a:rPr>
              <a:t>defines a 'has-a' relationship between two classes, where one object contains one or more other objects. </a:t>
            </a:r>
            <a:endParaRPr sz="1800" b="1">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i="1">
                <a:solidFill>
                  <a:schemeClr val="accent4"/>
                </a:solidFill>
                <a:latin typeface="Varela Round"/>
                <a:ea typeface="Varela Round"/>
                <a:cs typeface="Varela Round"/>
                <a:sym typeface="Varela Round"/>
              </a:rPr>
              <a:t>e.g. you can say that a playlist contains a set of songs or a wardrobe contains items of clothing</a:t>
            </a:r>
            <a:r>
              <a:rPr lang="en-GB" i="1">
                <a:solidFill>
                  <a:schemeClr val="dk1"/>
                </a:solidFill>
                <a:highlight>
                  <a:srgbClr val="FFFFFF"/>
                </a:highlight>
              </a:rPr>
              <a:t>.</a:t>
            </a:r>
            <a:endParaRPr i="1"/>
          </a:p>
        </p:txBody>
      </p:sp>
      <p:pic>
        <p:nvPicPr>
          <p:cNvPr id="527" name="Google Shape;527;p88"/>
          <p:cNvPicPr preferRelativeResize="0"/>
          <p:nvPr/>
        </p:nvPicPr>
        <p:blipFill>
          <a:blip r:embed="rId3">
            <a:alphaModFix/>
          </a:blip>
          <a:stretch>
            <a:fillRect/>
          </a:stretch>
        </p:blipFill>
        <p:spPr>
          <a:xfrm>
            <a:off x="5736900" y="787763"/>
            <a:ext cx="3254700" cy="3567987"/>
          </a:xfrm>
          <a:prstGeom prst="rect">
            <a:avLst/>
          </a:prstGeom>
          <a:noFill/>
          <a:ln>
            <a:noFill/>
          </a:ln>
        </p:spPr>
      </p:pic>
      <p:sp>
        <p:nvSpPr>
          <p:cNvPr id="528" name="Google Shape;528;p88"/>
          <p:cNvSpPr/>
          <p:nvPr/>
        </p:nvSpPr>
        <p:spPr>
          <a:xfrm>
            <a:off x="5781825" y="2344650"/>
            <a:ext cx="1743300" cy="1878300"/>
          </a:xfrm>
          <a:prstGeom prst="ellipse">
            <a:avLst/>
          </a:prstGeom>
          <a:solidFill>
            <a:srgbClr val="EFFF00">
              <a:alpha val="297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89"/>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Composition</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534" name="Google Shape;534;p89"/>
          <p:cNvSpPr txBox="1"/>
          <p:nvPr/>
        </p:nvSpPr>
        <p:spPr>
          <a:xfrm>
            <a:off x="149100" y="1154175"/>
            <a:ext cx="5435400" cy="21549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accent4"/>
              </a:buClr>
              <a:buSzPts val="1800"/>
              <a:buFont typeface="Varela Round"/>
              <a:buChar char="●"/>
            </a:pPr>
            <a:r>
              <a:rPr lang="en-GB" sz="1800" b="1">
                <a:solidFill>
                  <a:schemeClr val="accent4"/>
                </a:solidFill>
                <a:latin typeface="Varela Round"/>
                <a:ea typeface="Varela Round"/>
                <a:cs typeface="Varela Round"/>
                <a:sym typeface="Varela Round"/>
              </a:rPr>
              <a:t>Stricter form of association. </a:t>
            </a:r>
            <a:endParaRPr sz="1800" b="1">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Char char="●"/>
            </a:pPr>
            <a:r>
              <a:rPr lang="en-GB" sz="1800" b="1">
                <a:solidFill>
                  <a:schemeClr val="accent4"/>
                </a:solidFill>
                <a:latin typeface="Varela Round"/>
                <a:ea typeface="Varela Round"/>
                <a:cs typeface="Varela Round"/>
                <a:sym typeface="Varela Round"/>
              </a:rPr>
              <a:t>A one-way relationship that specifies an 'is-part-of' relationship between two objects. </a:t>
            </a:r>
            <a:endParaRPr sz="1800" b="1">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i="1">
                <a:solidFill>
                  <a:schemeClr val="accent4"/>
                </a:solidFill>
                <a:latin typeface="Varela Round"/>
                <a:ea typeface="Varela Round"/>
                <a:cs typeface="Varela Round"/>
                <a:sym typeface="Varela Round"/>
              </a:rPr>
              <a:t>For example, you can say that a room is part of a house. The rooms cannot exist outside of the house. In a town planning simulation, if you deleted a house object, the rooms would also be deleted.</a:t>
            </a:r>
            <a:endParaRPr i="1">
              <a:solidFill>
                <a:schemeClr val="accent4"/>
              </a:solidFill>
              <a:latin typeface="Varela Round"/>
              <a:ea typeface="Varela Round"/>
              <a:cs typeface="Varela Round"/>
              <a:sym typeface="Varela Round"/>
            </a:endParaRPr>
          </a:p>
        </p:txBody>
      </p:sp>
      <p:sp>
        <p:nvSpPr>
          <p:cNvPr id="535" name="Google Shape;535;p89"/>
          <p:cNvSpPr txBox="1"/>
          <p:nvPr/>
        </p:nvSpPr>
        <p:spPr>
          <a:xfrm>
            <a:off x="149100" y="4622725"/>
            <a:ext cx="216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u="sng">
                <a:solidFill>
                  <a:schemeClr val="hlink"/>
                </a:solidFill>
                <a:hlinkClick r:id="rId3"/>
              </a:rPr>
              <a:t>Notation and examples</a:t>
            </a:r>
            <a:endParaRPr/>
          </a:p>
        </p:txBody>
      </p:sp>
      <p:pic>
        <p:nvPicPr>
          <p:cNvPr id="536" name="Google Shape;536;p89"/>
          <p:cNvPicPr preferRelativeResize="0"/>
          <p:nvPr/>
        </p:nvPicPr>
        <p:blipFill>
          <a:blip r:embed="rId4">
            <a:alphaModFix/>
          </a:blip>
          <a:stretch>
            <a:fillRect/>
          </a:stretch>
        </p:blipFill>
        <p:spPr>
          <a:xfrm>
            <a:off x="5736900" y="787763"/>
            <a:ext cx="3254700" cy="3567987"/>
          </a:xfrm>
          <a:prstGeom prst="rect">
            <a:avLst/>
          </a:prstGeom>
          <a:noFill/>
          <a:ln>
            <a:noFill/>
          </a:ln>
        </p:spPr>
      </p:pic>
      <p:sp>
        <p:nvSpPr>
          <p:cNvPr id="537" name="Google Shape;537;p89"/>
          <p:cNvSpPr txBox="1"/>
          <p:nvPr/>
        </p:nvSpPr>
        <p:spPr>
          <a:xfrm>
            <a:off x="245500" y="3331900"/>
            <a:ext cx="5435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b="1">
                <a:solidFill>
                  <a:schemeClr val="accent6"/>
                </a:solidFill>
                <a:latin typeface="Varela Round"/>
                <a:ea typeface="Varela Round"/>
                <a:cs typeface="Varela Round"/>
                <a:sym typeface="Varela Round"/>
              </a:rPr>
              <a:t>Composition defines that objects </a:t>
            </a:r>
            <a:r>
              <a:rPr lang="en-GB" sz="1800" b="1" u="sng">
                <a:solidFill>
                  <a:schemeClr val="accent6"/>
                </a:solidFill>
                <a:latin typeface="Varela Round"/>
                <a:ea typeface="Varela Round"/>
                <a:cs typeface="Varela Round"/>
                <a:sym typeface="Varela Round"/>
              </a:rPr>
              <a:t>cannot</a:t>
            </a:r>
            <a:r>
              <a:rPr lang="en-GB" sz="1800" b="1">
                <a:solidFill>
                  <a:schemeClr val="accent6"/>
                </a:solidFill>
                <a:latin typeface="Varela Round"/>
                <a:ea typeface="Varela Round"/>
                <a:cs typeface="Varela Round"/>
                <a:sym typeface="Varela Round"/>
              </a:rPr>
              <a:t> exist without each other</a:t>
            </a:r>
            <a:endParaRPr/>
          </a:p>
        </p:txBody>
      </p:sp>
      <p:sp>
        <p:nvSpPr>
          <p:cNvPr id="538" name="Google Shape;538;p89"/>
          <p:cNvSpPr/>
          <p:nvPr/>
        </p:nvSpPr>
        <p:spPr>
          <a:xfrm>
            <a:off x="7463600" y="2418325"/>
            <a:ext cx="1527900" cy="1878300"/>
          </a:xfrm>
          <a:prstGeom prst="ellipse">
            <a:avLst/>
          </a:prstGeom>
          <a:solidFill>
            <a:srgbClr val="EFFF00">
              <a:alpha val="297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90"/>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Aggregation (has-a) or Composition (is-part-of)</a:t>
            </a:r>
            <a:endParaRPr/>
          </a:p>
        </p:txBody>
      </p:sp>
      <p:sp>
        <p:nvSpPr>
          <p:cNvPr id="544" name="Google Shape;544;p90"/>
          <p:cNvSpPr/>
          <p:nvPr/>
        </p:nvSpPr>
        <p:spPr>
          <a:xfrm>
            <a:off x="1680313" y="121330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Teacher</a:t>
            </a:r>
            <a:endParaRPr/>
          </a:p>
        </p:txBody>
      </p:sp>
      <p:sp>
        <p:nvSpPr>
          <p:cNvPr id="545" name="Google Shape;545;p90"/>
          <p:cNvSpPr/>
          <p:nvPr/>
        </p:nvSpPr>
        <p:spPr>
          <a:xfrm>
            <a:off x="6022188" y="121330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Class</a:t>
            </a:r>
            <a:endParaRPr/>
          </a:p>
        </p:txBody>
      </p:sp>
      <p:sp>
        <p:nvSpPr>
          <p:cNvPr id="546" name="Google Shape;546;p90"/>
          <p:cNvSpPr/>
          <p:nvPr/>
        </p:nvSpPr>
        <p:spPr>
          <a:xfrm>
            <a:off x="6022188" y="22782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Steering Wheel</a:t>
            </a:r>
            <a:endParaRPr/>
          </a:p>
        </p:txBody>
      </p:sp>
      <p:sp>
        <p:nvSpPr>
          <p:cNvPr id="547" name="Google Shape;547;p90"/>
          <p:cNvSpPr/>
          <p:nvPr/>
        </p:nvSpPr>
        <p:spPr>
          <a:xfrm>
            <a:off x="1680313" y="2202525"/>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Car</a:t>
            </a:r>
            <a:endParaRPr/>
          </a:p>
        </p:txBody>
      </p:sp>
      <p:sp>
        <p:nvSpPr>
          <p:cNvPr id="548" name="Google Shape;548;p90"/>
          <p:cNvSpPr/>
          <p:nvPr/>
        </p:nvSpPr>
        <p:spPr>
          <a:xfrm>
            <a:off x="1680313" y="33089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Animal</a:t>
            </a:r>
            <a:endParaRPr/>
          </a:p>
        </p:txBody>
      </p:sp>
      <p:sp>
        <p:nvSpPr>
          <p:cNvPr id="549" name="Google Shape;549;p90"/>
          <p:cNvSpPr/>
          <p:nvPr/>
        </p:nvSpPr>
        <p:spPr>
          <a:xfrm>
            <a:off x="5978463" y="33089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Zoo</a:t>
            </a:r>
            <a:endParaRPr/>
          </a:p>
        </p:txBody>
      </p:sp>
      <p:sp>
        <p:nvSpPr>
          <p:cNvPr id="550" name="Google Shape;550;p90"/>
          <p:cNvSpPr/>
          <p:nvPr/>
        </p:nvSpPr>
        <p:spPr>
          <a:xfrm>
            <a:off x="1628088" y="42798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House</a:t>
            </a:r>
            <a:endParaRPr/>
          </a:p>
        </p:txBody>
      </p:sp>
      <p:sp>
        <p:nvSpPr>
          <p:cNvPr id="551" name="Google Shape;551;p90"/>
          <p:cNvSpPr/>
          <p:nvPr/>
        </p:nvSpPr>
        <p:spPr>
          <a:xfrm>
            <a:off x="6022188" y="43396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Room</a:t>
            </a:r>
            <a:endParaRPr/>
          </a:p>
        </p:txBody>
      </p:sp>
      <p:sp>
        <p:nvSpPr>
          <p:cNvPr id="552" name="Google Shape;552;p90"/>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1m</a:t>
            </a:r>
            <a:endParaRPr sz="11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91"/>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Aggregation (has-a) or Composition (is-part-of)</a:t>
            </a:r>
            <a:endParaRPr/>
          </a:p>
        </p:txBody>
      </p:sp>
      <p:sp>
        <p:nvSpPr>
          <p:cNvPr id="558" name="Google Shape;558;p91"/>
          <p:cNvSpPr/>
          <p:nvPr/>
        </p:nvSpPr>
        <p:spPr>
          <a:xfrm>
            <a:off x="1680313" y="121330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Teacher</a:t>
            </a:r>
            <a:endParaRPr/>
          </a:p>
        </p:txBody>
      </p:sp>
      <p:sp>
        <p:nvSpPr>
          <p:cNvPr id="559" name="Google Shape;559;p91"/>
          <p:cNvSpPr/>
          <p:nvPr/>
        </p:nvSpPr>
        <p:spPr>
          <a:xfrm>
            <a:off x="6022188" y="121330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Class</a:t>
            </a:r>
            <a:endParaRPr/>
          </a:p>
        </p:txBody>
      </p:sp>
      <p:sp>
        <p:nvSpPr>
          <p:cNvPr id="560" name="Google Shape;560;p91"/>
          <p:cNvSpPr/>
          <p:nvPr/>
        </p:nvSpPr>
        <p:spPr>
          <a:xfrm>
            <a:off x="6022188" y="22782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Steering Wheel</a:t>
            </a:r>
            <a:endParaRPr/>
          </a:p>
        </p:txBody>
      </p:sp>
      <p:sp>
        <p:nvSpPr>
          <p:cNvPr id="561" name="Google Shape;561;p91"/>
          <p:cNvSpPr/>
          <p:nvPr/>
        </p:nvSpPr>
        <p:spPr>
          <a:xfrm>
            <a:off x="1680313" y="2202525"/>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Car</a:t>
            </a:r>
            <a:endParaRPr/>
          </a:p>
        </p:txBody>
      </p:sp>
      <p:sp>
        <p:nvSpPr>
          <p:cNvPr id="562" name="Google Shape;562;p91"/>
          <p:cNvSpPr/>
          <p:nvPr/>
        </p:nvSpPr>
        <p:spPr>
          <a:xfrm>
            <a:off x="1680313" y="33089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Animal</a:t>
            </a:r>
            <a:endParaRPr/>
          </a:p>
        </p:txBody>
      </p:sp>
      <p:sp>
        <p:nvSpPr>
          <p:cNvPr id="563" name="Google Shape;563;p91"/>
          <p:cNvSpPr/>
          <p:nvPr/>
        </p:nvSpPr>
        <p:spPr>
          <a:xfrm>
            <a:off x="5978463" y="33089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Zoo</a:t>
            </a:r>
            <a:endParaRPr/>
          </a:p>
        </p:txBody>
      </p:sp>
      <p:sp>
        <p:nvSpPr>
          <p:cNvPr id="564" name="Google Shape;564;p91"/>
          <p:cNvSpPr/>
          <p:nvPr/>
        </p:nvSpPr>
        <p:spPr>
          <a:xfrm>
            <a:off x="3121813" y="2451475"/>
            <a:ext cx="279975" cy="324600"/>
          </a:xfrm>
          <a:prstGeom prst="flowChartDecision">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91"/>
          <p:cNvSpPr/>
          <p:nvPr/>
        </p:nvSpPr>
        <p:spPr>
          <a:xfrm>
            <a:off x="3147738" y="1403650"/>
            <a:ext cx="228125" cy="324600"/>
          </a:xfrm>
          <a:prstGeom prst="flowChartDecision">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91"/>
          <p:cNvSpPr/>
          <p:nvPr/>
        </p:nvSpPr>
        <p:spPr>
          <a:xfrm>
            <a:off x="5750338" y="3499300"/>
            <a:ext cx="228125" cy="324600"/>
          </a:xfrm>
          <a:prstGeom prst="flowChartDecision">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67" name="Google Shape;567;p91"/>
          <p:cNvCxnSpPr>
            <a:stCxn id="565" idx="3"/>
            <a:endCxn id="559" idx="1"/>
          </p:cNvCxnSpPr>
          <p:nvPr/>
        </p:nvCxnSpPr>
        <p:spPr>
          <a:xfrm>
            <a:off x="3375863" y="1565950"/>
            <a:ext cx="2646300" cy="0"/>
          </a:xfrm>
          <a:prstGeom prst="straightConnector1">
            <a:avLst/>
          </a:prstGeom>
          <a:noFill/>
          <a:ln w="9525" cap="flat" cmpd="sng">
            <a:solidFill>
              <a:schemeClr val="dk2"/>
            </a:solidFill>
            <a:prstDash val="solid"/>
            <a:round/>
            <a:headEnd type="none" w="med" len="med"/>
            <a:tailEnd type="none" w="med" len="med"/>
          </a:ln>
        </p:spPr>
      </p:cxnSp>
      <p:cxnSp>
        <p:nvCxnSpPr>
          <p:cNvPr id="568" name="Google Shape;568;p91"/>
          <p:cNvCxnSpPr>
            <a:stCxn id="564" idx="3"/>
            <a:endCxn id="560" idx="1"/>
          </p:cNvCxnSpPr>
          <p:nvPr/>
        </p:nvCxnSpPr>
        <p:spPr>
          <a:xfrm>
            <a:off x="3401788" y="2613775"/>
            <a:ext cx="2620500" cy="17100"/>
          </a:xfrm>
          <a:prstGeom prst="straightConnector1">
            <a:avLst/>
          </a:prstGeom>
          <a:noFill/>
          <a:ln w="9525" cap="flat" cmpd="sng">
            <a:solidFill>
              <a:schemeClr val="dk2"/>
            </a:solidFill>
            <a:prstDash val="solid"/>
            <a:round/>
            <a:headEnd type="none" w="med" len="med"/>
            <a:tailEnd type="none" w="med" len="med"/>
          </a:ln>
        </p:spPr>
      </p:cxnSp>
      <p:cxnSp>
        <p:nvCxnSpPr>
          <p:cNvPr id="569" name="Google Shape;569;p91"/>
          <p:cNvCxnSpPr>
            <a:stCxn id="566" idx="1"/>
            <a:endCxn id="562" idx="3"/>
          </p:cNvCxnSpPr>
          <p:nvPr/>
        </p:nvCxnSpPr>
        <p:spPr>
          <a:xfrm rot="10800000">
            <a:off x="3121738" y="3661600"/>
            <a:ext cx="2628600" cy="0"/>
          </a:xfrm>
          <a:prstGeom prst="straightConnector1">
            <a:avLst/>
          </a:prstGeom>
          <a:noFill/>
          <a:ln w="9525" cap="flat" cmpd="sng">
            <a:solidFill>
              <a:schemeClr val="dk2"/>
            </a:solidFill>
            <a:prstDash val="solid"/>
            <a:round/>
            <a:headEnd type="none" w="med" len="med"/>
            <a:tailEnd type="none" w="med" len="med"/>
          </a:ln>
        </p:spPr>
      </p:cxnSp>
      <p:sp>
        <p:nvSpPr>
          <p:cNvPr id="570" name="Google Shape;570;p91"/>
          <p:cNvSpPr/>
          <p:nvPr/>
        </p:nvSpPr>
        <p:spPr>
          <a:xfrm>
            <a:off x="1628088" y="42798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House</a:t>
            </a:r>
            <a:endParaRPr/>
          </a:p>
        </p:txBody>
      </p:sp>
      <p:sp>
        <p:nvSpPr>
          <p:cNvPr id="571" name="Google Shape;571;p91"/>
          <p:cNvSpPr/>
          <p:nvPr/>
        </p:nvSpPr>
        <p:spPr>
          <a:xfrm>
            <a:off x="5978463" y="4339650"/>
            <a:ext cx="1441500" cy="705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Room</a:t>
            </a:r>
            <a:endParaRPr/>
          </a:p>
        </p:txBody>
      </p:sp>
      <p:sp>
        <p:nvSpPr>
          <p:cNvPr id="572" name="Google Shape;572;p91"/>
          <p:cNvSpPr/>
          <p:nvPr/>
        </p:nvSpPr>
        <p:spPr>
          <a:xfrm>
            <a:off x="3069588" y="4547125"/>
            <a:ext cx="279975" cy="324600"/>
          </a:xfrm>
          <a:prstGeom prst="flowChartDecision">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73" name="Google Shape;573;p91"/>
          <p:cNvCxnSpPr>
            <a:stCxn id="572" idx="3"/>
          </p:cNvCxnSpPr>
          <p:nvPr/>
        </p:nvCxnSpPr>
        <p:spPr>
          <a:xfrm>
            <a:off x="3349563" y="4709425"/>
            <a:ext cx="2620500" cy="17100"/>
          </a:xfrm>
          <a:prstGeom prst="straightConnector1">
            <a:avLst/>
          </a:prstGeom>
          <a:noFill/>
          <a:ln w="9525" cap="flat" cmpd="sng">
            <a:solidFill>
              <a:schemeClr val="dk2"/>
            </a:solidFill>
            <a:prstDash val="solid"/>
            <a:round/>
            <a:headEnd type="none" w="med" len="med"/>
            <a:tailEnd type="none" w="med" len="med"/>
          </a:ln>
        </p:spPr>
      </p:cxnSp>
      <p:sp>
        <p:nvSpPr>
          <p:cNvPr id="574" name="Google Shape;574;p91"/>
          <p:cNvSpPr txBox="1"/>
          <p:nvPr/>
        </p:nvSpPr>
        <p:spPr>
          <a:xfrm>
            <a:off x="3924013" y="1182850"/>
            <a:ext cx="1296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1"/>
                </a:solidFill>
              </a:rPr>
              <a:t>Aggregation</a:t>
            </a:r>
            <a:endParaRPr/>
          </a:p>
        </p:txBody>
      </p:sp>
      <p:sp>
        <p:nvSpPr>
          <p:cNvPr id="575" name="Google Shape;575;p91"/>
          <p:cNvSpPr txBox="1"/>
          <p:nvPr/>
        </p:nvSpPr>
        <p:spPr>
          <a:xfrm>
            <a:off x="4011825" y="3308950"/>
            <a:ext cx="1296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1"/>
                </a:solidFill>
              </a:rPr>
              <a:t>Aggregation</a:t>
            </a:r>
            <a:endParaRPr/>
          </a:p>
        </p:txBody>
      </p:sp>
      <p:sp>
        <p:nvSpPr>
          <p:cNvPr id="576" name="Google Shape;576;p91"/>
          <p:cNvSpPr txBox="1"/>
          <p:nvPr/>
        </p:nvSpPr>
        <p:spPr>
          <a:xfrm>
            <a:off x="4063988" y="2245900"/>
            <a:ext cx="1296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1"/>
                </a:solidFill>
              </a:rPr>
              <a:t>Composition</a:t>
            </a:r>
            <a:endParaRPr/>
          </a:p>
        </p:txBody>
      </p:sp>
      <p:sp>
        <p:nvSpPr>
          <p:cNvPr id="577" name="Google Shape;577;p91"/>
          <p:cNvSpPr txBox="1"/>
          <p:nvPr/>
        </p:nvSpPr>
        <p:spPr>
          <a:xfrm>
            <a:off x="3924013" y="4339650"/>
            <a:ext cx="1296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1"/>
                </a:solidFill>
              </a:rPr>
              <a:t>Composition</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pic>
        <p:nvPicPr>
          <p:cNvPr id="582" name="Google Shape;582;p92"/>
          <p:cNvPicPr preferRelativeResize="0"/>
          <p:nvPr/>
        </p:nvPicPr>
        <p:blipFill>
          <a:blip r:embed="rId3">
            <a:alphaModFix/>
          </a:blip>
          <a:stretch>
            <a:fillRect/>
          </a:stretch>
        </p:blipFill>
        <p:spPr>
          <a:xfrm>
            <a:off x="2423425" y="1308475"/>
            <a:ext cx="4743450" cy="3543300"/>
          </a:xfrm>
          <a:prstGeom prst="rect">
            <a:avLst/>
          </a:prstGeom>
          <a:noFill/>
          <a:ln>
            <a:noFill/>
          </a:ln>
        </p:spPr>
      </p:pic>
      <p:sp>
        <p:nvSpPr>
          <p:cNvPr id="583" name="Google Shape;583;p92"/>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Aggregation (has-a) or Composition (is-part-of)</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93"/>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Polymorphism</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589" name="Google Shape;589;p93"/>
          <p:cNvSpPr txBox="1"/>
          <p:nvPr/>
        </p:nvSpPr>
        <p:spPr>
          <a:xfrm>
            <a:off x="149100" y="675325"/>
            <a:ext cx="87531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Polymorphism: The condition of occurrence in different forms</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Where different objects can respond to the same method call in different ways, based on their type. </a:t>
            </a:r>
            <a:endParaRPr sz="1800">
              <a:solidFill>
                <a:schemeClr val="accent4"/>
              </a:solidFill>
              <a:latin typeface="Varela Round"/>
              <a:ea typeface="Varela Round"/>
              <a:cs typeface="Varela Round"/>
              <a:sym typeface="Varela Round"/>
            </a:endParaRPr>
          </a:p>
        </p:txBody>
      </p:sp>
      <p:sp>
        <p:nvSpPr>
          <p:cNvPr id="590" name="Google Shape;590;p93"/>
          <p:cNvSpPr txBox="1"/>
          <p:nvPr/>
        </p:nvSpPr>
        <p:spPr>
          <a:xfrm>
            <a:off x="149100" y="4622725"/>
            <a:ext cx="216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u="sng">
                <a:solidFill>
                  <a:schemeClr val="hlink"/>
                </a:solidFill>
                <a:hlinkClick r:id="rId3"/>
              </a:rPr>
              <a:t>Notation and examples</a:t>
            </a:r>
            <a:endParaRPr/>
          </a:p>
        </p:txBody>
      </p:sp>
      <p:sp>
        <p:nvSpPr>
          <p:cNvPr id="591" name="Google Shape;591;p93"/>
          <p:cNvSpPr txBox="1"/>
          <p:nvPr/>
        </p:nvSpPr>
        <p:spPr>
          <a:xfrm>
            <a:off x="243125" y="2269500"/>
            <a:ext cx="8153400" cy="1893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Three types</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457200" lvl="0" indent="-387350" algn="l" rtl="0">
              <a:spcBef>
                <a:spcPts val="0"/>
              </a:spcBef>
              <a:spcAft>
                <a:spcPts val="0"/>
              </a:spcAft>
              <a:buClr>
                <a:schemeClr val="accent4"/>
              </a:buClr>
              <a:buSzPts val="2500"/>
              <a:buFont typeface="Varela Round"/>
              <a:buChar char="●"/>
            </a:pPr>
            <a:r>
              <a:rPr lang="en-GB" sz="2500">
                <a:solidFill>
                  <a:schemeClr val="accent4"/>
                </a:solidFill>
                <a:latin typeface="Varela Round"/>
                <a:ea typeface="Varela Round"/>
                <a:cs typeface="Varela Round"/>
                <a:sym typeface="Varela Round"/>
              </a:rPr>
              <a:t>Method Overriding</a:t>
            </a:r>
            <a:endParaRPr sz="2500">
              <a:solidFill>
                <a:schemeClr val="accent4"/>
              </a:solidFill>
              <a:latin typeface="Varela Round"/>
              <a:ea typeface="Varela Round"/>
              <a:cs typeface="Varela Round"/>
              <a:sym typeface="Varela Round"/>
            </a:endParaRPr>
          </a:p>
          <a:p>
            <a:pPr marL="457200" lvl="0" indent="-387350" algn="l" rtl="0">
              <a:spcBef>
                <a:spcPts val="0"/>
              </a:spcBef>
              <a:spcAft>
                <a:spcPts val="0"/>
              </a:spcAft>
              <a:buClr>
                <a:schemeClr val="accent4"/>
              </a:buClr>
              <a:buSzPts val="2500"/>
              <a:buFont typeface="Varela Round"/>
              <a:buChar char="●"/>
            </a:pPr>
            <a:r>
              <a:rPr lang="en-GB" sz="2500">
                <a:solidFill>
                  <a:schemeClr val="accent4"/>
                </a:solidFill>
                <a:latin typeface="Varela Round"/>
                <a:ea typeface="Varela Round"/>
                <a:cs typeface="Varela Round"/>
                <a:sym typeface="Varela Round"/>
              </a:rPr>
              <a:t>Method Overloading</a:t>
            </a:r>
            <a:endParaRPr sz="2500">
              <a:solidFill>
                <a:schemeClr val="accent4"/>
              </a:solidFill>
              <a:latin typeface="Varela Round"/>
              <a:ea typeface="Varela Round"/>
              <a:cs typeface="Varela Round"/>
              <a:sym typeface="Varela Round"/>
            </a:endParaRPr>
          </a:p>
          <a:p>
            <a:pPr marL="457200" lvl="0" indent="-387350" algn="l" rtl="0">
              <a:spcBef>
                <a:spcPts val="0"/>
              </a:spcBef>
              <a:spcAft>
                <a:spcPts val="0"/>
              </a:spcAft>
              <a:buClr>
                <a:schemeClr val="accent4"/>
              </a:buClr>
              <a:buSzPts val="2500"/>
              <a:buFont typeface="Varela Round"/>
              <a:buChar char="●"/>
            </a:pPr>
            <a:r>
              <a:rPr lang="en-GB" sz="2500">
                <a:solidFill>
                  <a:schemeClr val="accent4"/>
                </a:solidFill>
                <a:latin typeface="Varela Round"/>
                <a:ea typeface="Varela Round"/>
                <a:cs typeface="Varela Round"/>
                <a:sym typeface="Varela Round"/>
              </a:rPr>
              <a:t>Operator Overloading</a:t>
            </a:r>
            <a:endParaRPr sz="21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94"/>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Polymorphism</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597" name="Google Shape;597;p94"/>
          <p:cNvSpPr txBox="1"/>
          <p:nvPr/>
        </p:nvSpPr>
        <p:spPr>
          <a:xfrm>
            <a:off x="149100" y="1117250"/>
            <a:ext cx="4955400" cy="2385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500" b="1">
                <a:solidFill>
                  <a:schemeClr val="accent4"/>
                </a:solidFill>
                <a:latin typeface="Varela Round"/>
                <a:ea typeface="Varela Round"/>
                <a:cs typeface="Varela Round"/>
                <a:sym typeface="Varela Round"/>
              </a:rPr>
              <a:t>Method Overriding</a:t>
            </a:r>
            <a:endParaRPr sz="3500" b="1">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Where a subclass Overrides the method in the base class to change or extend the function to better suit its needs</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E.g. MakeSound() </a:t>
            </a:r>
            <a:endParaRPr sz="1800">
              <a:solidFill>
                <a:schemeClr val="accent4"/>
              </a:solidFill>
              <a:latin typeface="Varela Round"/>
              <a:ea typeface="Varela Round"/>
              <a:cs typeface="Varela Round"/>
              <a:sym typeface="Varela Round"/>
            </a:endParaRPr>
          </a:p>
        </p:txBody>
      </p:sp>
      <p:sp>
        <p:nvSpPr>
          <p:cNvPr id="598" name="Google Shape;598;p94"/>
          <p:cNvSpPr txBox="1"/>
          <p:nvPr/>
        </p:nvSpPr>
        <p:spPr>
          <a:xfrm>
            <a:off x="149100" y="4622725"/>
            <a:ext cx="216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u="sng">
                <a:solidFill>
                  <a:schemeClr val="hlink"/>
                </a:solidFill>
                <a:hlinkClick r:id="rId3"/>
              </a:rPr>
              <a:t>Notation and examples</a:t>
            </a:r>
            <a:endParaRPr/>
          </a:p>
        </p:txBody>
      </p:sp>
      <p:pic>
        <p:nvPicPr>
          <p:cNvPr id="599" name="Google Shape;599;p94"/>
          <p:cNvPicPr preferRelativeResize="0"/>
          <p:nvPr/>
        </p:nvPicPr>
        <p:blipFill>
          <a:blip r:embed="rId4">
            <a:alphaModFix/>
          </a:blip>
          <a:stretch>
            <a:fillRect/>
          </a:stretch>
        </p:blipFill>
        <p:spPr>
          <a:xfrm>
            <a:off x="5243288" y="532175"/>
            <a:ext cx="3590925" cy="39814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59"/>
          <p:cNvSpPr txBox="1"/>
          <p:nvPr/>
        </p:nvSpPr>
        <p:spPr>
          <a:xfrm rot="1193687">
            <a:off x="3007866" y="411337"/>
            <a:ext cx="714970" cy="461687"/>
          </a:xfrm>
          <a:prstGeom prst="rect">
            <a:avLst/>
          </a:prstGeom>
          <a:solidFill>
            <a:srgbClr val="D9EAD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2"/>
                </a:solidFill>
                <a:latin typeface="Open Sans"/>
                <a:ea typeface="Open Sans"/>
                <a:cs typeface="Open Sans"/>
                <a:sym typeface="Open Sans"/>
              </a:rPr>
              <a:t>AQA</a:t>
            </a:r>
            <a:endParaRPr sz="1800">
              <a:solidFill>
                <a:schemeClr val="dk2"/>
              </a:solidFill>
              <a:latin typeface="Open Sans"/>
              <a:ea typeface="Open Sans"/>
              <a:cs typeface="Open Sans"/>
              <a:sym typeface="Open Sans"/>
            </a:endParaRPr>
          </a:p>
        </p:txBody>
      </p:sp>
      <p:sp>
        <p:nvSpPr>
          <p:cNvPr id="248" name="Google Shape;248;p59"/>
          <p:cNvSpPr txBox="1">
            <a:spLocks noGrp="1"/>
          </p:cNvSpPr>
          <p:nvPr>
            <p:ph type="title"/>
          </p:nvPr>
        </p:nvSpPr>
        <p:spPr>
          <a:xfrm>
            <a:off x="225975" y="199500"/>
            <a:ext cx="4746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120">
                <a:solidFill>
                  <a:srgbClr val="EB8320"/>
                </a:solidFill>
                <a:latin typeface="Varela Round"/>
                <a:ea typeface="Varela Round"/>
                <a:cs typeface="Varela Round"/>
                <a:sym typeface="Varela Round"/>
              </a:rPr>
              <a:t>Exam Board requirements</a:t>
            </a:r>
            <a:endParaRPr sz="3120">
              <a:solidFill>
                <a:srgbClr val="EB8320"/>
              </a:solidFill>
              <a:latin typeface="Varela Round"/>
              <a:ea typeface="Varela Round"/>
              <a:cs typeface="Varela Round"/>
              <a:sym typeface="Varela Round"/>
            </a:endParaRPr>
          </a:p>
        </p:txBody>
      </p:sp>
      <p:pic>
        <p:nvPicPr>
          <p:cNvPr id="249" name="Google Shape;249;p59"/>
          <p:cNvPicPr preferRelativeResize="0"/>
          <p:nvPr/>
        </p:nvPicPr>
        <p:blipFill>
          <a:blip r:embed="rId3">
            <a:alphaModFix/>
          </a:blip>
          <a:stretch>
            <a:fillRect/>
          </a:stretch>
        </p:blipFill>
        <p:spPr>
          <a:xfrm>
            <a:off x="152400" y="1654600"/>
            <a:ext cx="2721125" cy="1242450"/>
          </a:xfrm>
          <a:prstGeom prst="rect">
            <a:avLst/>
          </a:prstGeom>
          <a:noFill/>
          <a:ln>
            <a:noFill/>
          </a:ln>
        </p:spPr>
      </p:pic>
      <p:pic>
        <p:nvPicPr>
          <p:cNvPr id="250" name="Google Shape;250;p59"/>
          <p:cNvPicPr preferRelativeResize="0"/>
          <p:nvPr/>
        </p:nvPicPr>
        <p:blipFill>
          <a:blip r:embed="rId4">
            <a:alphaModFix/>
          </a:blip>
          <a:stretch>
            <a:fillRect/>
          </a:stretch>
        </p:blipFill>
        <p:spPr>
          <a:xfrm>
            <a:off x="3990748" y="62325"/>
            <a:ext cx="5153250" cy="3608100"/>
          </a:xfrm>
          <a:prstGeom prst="rect">
            <a:avLst/>
          </a:prstGeom>
          <a:noFill/>
          <a:ln>
            <a:noFill/>
          </a:ln>
        </p:spPr>
      </p:pic>
      <p:pic>
        <p:nvPicPr>
          <p:cNvPr id="251" name="Google Shape;251;p59"/>
          <p:cNvPicPr preferRelativeResize="0"/>
          <p:nvPr/>
        </p:nvPicPr>
        <p:blipFill>
          <a:blip r:embed="rId5">
            <a:alphaModFix/>
          </a:blip>
          <a:stretch>
            <a:fillRect/>
          </a:stretch>
        </p:blipFill>
        <p:spPr>
          <a:xfrm>
            <a:off x="152399" y="3121000"/>
            <a:ext cx="5027549" cy="18608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95"/>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Polymorphism</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605" name="Google Shape;605;p95"/>
          <p:cNvSpPr txBox="1"/>
          <p:nvPr/>
        </p:nvSpPr>
        <p:spPr>
          <a:xfrm>
            <a:off x="173650" y="969950"/>
            <a:ext cx="4955400" cy="349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500" b="1">
                <a:solidFill>
                  <a:schemeClr val="accent4"/>
                </a:solidFill>
                <a:latin typeface="Varela Round"/>
                <a:ea typeface="Varela Round"/>
                <a:cs typeface="Varela Round"/>
                <a:sym typeface="Varela Round"/>
              </a:rPr>
              <a:t>Method Overloading</a:t>
            </a:r>
            <a:endParaRPr sz="3500" b="1">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Where a subclass creates multiple methods of the same name differing only in the parameters passed.</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E.g. </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MakeSound()</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MakeSound(numOfTimes)</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MakeSound(Volume)</a:t>
            </a:r>
            <a:endParaRPr sz="1800">
              <a:solidFill>
                <a:schemeClr val="accent4"/>
              </a:solidFill>
              <a:latin typeface="Varela Round"/>
              <a:ea typeface="Varela Round"/>
              <a:cs typeface="Varela Round"/>
              <a:sym typeface="Varela Round"/>
            </a:endParaRPr>
          </a:p>
        </p:txBody>
      </p:sp>
      <p:pic>
        <p:nvPicPr>
          <p:cNvPr id="606" name="Google Shape;606;p95"/>
          <p:cNvPicPr preferRelativeResize="0"/>
          <p:nvPr/>
        </p:nvPicPr>
        <p:blipFill>
          <a:blip r:embed="rId3">
            <a:alphaModFix/>
          </a:blip>
          <a:stretch>
            <a:fillRect/>
          </a:stretch>
        </p:blipFill>
        <p:spPr>
          <a:xfrm>
            <a:off x="5256900" y="1056925"/>
            <a:ext cx="3734700" cy="2947527"/>
          </a:xfrm>
          <a:prstGeom prst="rect">
            <a:avLst/>
          </a:prstGeom>
          <a:noFill/>
          <a:ln w="28575" cap="flat" cmpd="sng">
            <a:solidFill>
              <a:schemeClr val="accent4"/>
            </a:solidFill>
            <a:prstDash val="solid"/>
            <a:round/>
            <a:headEnd type="none" w="sm" len="sm"/>
            <a:tailEnd type="none" w="sm" len="sm"/>
          </a:ln>
        </p:spPr>
      </p:pic>
      <p:sp>
        <p:nvSpPr>
          <p:cNvPr id="607" name="Google Shape;607;p95"/>
          <p:cNvSpPr txBox="1"/>
          <p:nvPr/>
        </p:nvSpPr>
        <p:spPr>
          <a:xfrm>
            <a:off x="6113275" y="4105175"/>
            <a:ext cx="21435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500">
                <a:solidFill>
                  <a:schemeClr val="accent4"/>
                </a:solidFill>
                <a:latin typeface="Varela Round"/>
                <a:ea typeface="Varela Round"/>
                <a:cs typeface="Varela Round"/>
                <a:sym typeface="Varela Round"/>
              </a:rPr>
              <a:t>Example in Python</a:t>
            </a:r>
            <a:endParaRPr sz="11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96"/>
          <p:cNvSpPr txBox="1">
            <a:spLocks noGrp="1"/>
          </p:cNvSpPr>
          <p:nvPr>
            <p:ph type="title"/>
          </p:nvPr>
        </p:nvSpPr>
        <p:spPr>
          <a:xfrm>
            <a:off x="75450" y="103525"/>
            <a:ext cx="8466000" cy="801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solidFill>
                  <a:schemeClr val="accent4"/>
                </a:solidFill>
              </a:rPr>
              <a:t>Key Terms : Polymorphism</a:t>
            </a: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a:p>
            <a:pPr marL="0" lvl="0" indent="0" algn="l" rtl="0">
              <a:spcBef>
                <a:spcPts val="0"/>
              </a:spcBef>
              <a:spcAft>
                <a:spcPts val="0"/>
              </a:spcAft>
              <a:buNone/>
            </a:pPr>
            <a:endParaRPr b="1">
              <a:solidFill>
                <a:schemeClr val="accent4"/>
              </a:solidFill>
            </a:endParaRPr>
          </a:p>
        </p:txBody>
      </p:sp>
      <p:sp>
        <p:nvSpPr>
          <p:cNvPr id="613" name="Google Shape;613;p96"/>
          <p:cNvSpPr txBox="1"/>
          <p:nvPr/>
        </p:nvSpPr>
        <p:spPr>
          <a:xfrm>
            <a:off x="149100" y="675325"/>
            <a:ext cx="4955400" cy="349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500" b="1">
                <a:solidFill>
                  <a:schemeClr val="accent4"/>
                </a:solidFill>
                <a:latin typeface="Varela Round"/>
                <a:ea typeface="Varela Round"/>
                <a:cs typeface="Varela Round"/>
                <a:sym typeface="Varela Round"/>
              </a:rPr>
              <a:t>Operator Overloading</a:t>
            </a:r>
            <a:endParaRPr sz="3500" b="1">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Where a class can define different behaviours based on what is associated with a particular operator</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r>
              <a:rPr lang="en-GB" sz="1800">
                <a:solidFill>
                  <a:schemeClr val="accent4"/>
                </a:solidFill>
                <a:latin typeface="Varela Round"/>
                <a:ea typeface="Varela Round"/>
                <a:cs typeface="Varela Round"/>
                <a:sym typeface="Varela Round"/>
              </a:rPr>
              <a:t>E.g. </a:t>
            </a: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800">
              <a:solidFill>
                <a:schemeClr val="accent4"/>
              </a:solidFill>
              <a:latin typeface="Varela Round"/>
              <a:ea typeface="Varela Round"/>
              <a:cs typeface="Varela Round"/>
              <a:sym typeface="Varela Round"/>
            </a:endParaRPr>
          </a:p>
        </p:txBody>
      </p:sp>
      <p:sp>
        <p:nvSpPr>
          <p:cNvPr id="614" name="Google Shape;614;p96"/>
          <p:cNvSpPr txBox="1"/>
          <p:nvPr/>
        </p:nvSpPr>
        <p:spPr>
          <a:xfrm>
            <a:off x="149100" y="4622725"/>
            <a:ext cx="3380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u="sng">
                <a:solidFill>
                  <a:schemeClr val="hlink"/>
                </a:solidFill>
                <a:hlinkClick r:id="rId3"/>
              </a:rPr>
              <a:t>Other Examples in Python</a:t>
            </a:r>
            <a:endParaRPr/>
          </a:p>
        </p:txBody>
      </p:sp>
      <p:pic>
        <p:nvPicPr>
          <p:cNvPr id="615" name="Google Shape;615;p96"/>
          <p:cNvPicPr preferRelativeResize="0"/>
          <p:nvPr/>
        </p:nvPicPr>
        <p:blipFill>
          <a:blip r:embed="rId4">
            <a:alphaModFix/>
          </a:blip>
          <a:stretch>
            <a:fillRect/>
          </a:stretch>
        </p:blipFill>
        <p:spPr>
          <a:xfrm>
            <a:off x="5522550" y="2689125"/>
            <a:ext cx="2329950" cy="1385375"/>
          </a:xfrm>
          <a:prstGeom prst="rect">
            <a:avLst/>
          </a:prstGeom>
          <a:noFill/>
          <a:ln>
            <a:noFill/>
          </a:ln>
        </p:spPr>
      </p:pic>
      <p:pic>
        <p:nvPicPr>
          <p:cNvPr id="616" name="Google Shape;616;p96"/>
          <p:cNvPicPr preferRelativeResize="0"/>
          <p:nvPr/>
        </p:nvPicPr>
        <p:blipFill>
          <a:blip r:embed="rId5">
            <a:alphaModFix/>
          </a:blip>
          <a:stretch>
            <a:fillRect/>
          </a:stretch>
        </p:blipFill>
        <p:spPr>
          <a:xfrm>
            <a:off x="1071075" y="2803175"/>
            <a:ext cx="2841925" cy="11572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97"/>
          <p:cNvSpPr txBox="1">
            <a:spLocks noGrp="1"/>
          </p:cNvSpPr>
          <p:nvPr>
            <p:ph type="title"/>
          </p:nvPr>
        </p:nvSpPr>
        <p:spPr>
          <a:xfrm>
            <a:off x="0" y="542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600" b="1"/>
              <a:t>Zoo Manager -- 2.0</a:t>
            </a:r>
            <a:endParaRPr sz="3600" b="1"/>
          </a:p>
        </p:txBody>
      </p:sp>
      <p:sp>
        <p:nvSpPr>
          <p:cNvPr id="622" name="Google Shape;622;p97"/>
          <p:cNvSpPr txBox="1"/>
          <p:nvPr/>
        </p:nvSpPr>
        <p:spPr>
          <a:xfrm>
            <a:off x="97150" y="996450"/>
            <a:ext cx="5670300" cy="31506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accent4"/>
              </a:buClr>
              <a:buSzPts val="1800"/>
              <a:buFont typeface="Varela Round"/>
              <a:buAutoNum type="arabicPeriod"/>
            </a:pPr>
            <a:r>
              <a:rPr lang="en-GB" sz="1500">
                <a:solidFill>
                  <a:schemeClr val="accent4"/>
                </a:solidFill>
                <a:latin typeface="Varela Round"/>
                <a:ea typeface="Varela Round"/>
                <a:cs typeface="Varela Round"/>
                <a:sym typeface="Varela Round"/>
              </a:rPr>
              <a:t>Extend your zoo</a:t>
            </a:r>
            <a:endParaRPr sz="15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AutoNum type="arabicPeriod"/>
            </a:pPr>
            <a:r>
              <a:rPr lang="en-GB" sz="1500">
                <a:solidFill>
                  <a:schemeClr val="accent4"/>
                </a:solidFill>
                <a:latin typeface="Varela Round"/>
                <a:ea typeface="Varela Round"/>
                <a:cs typeface="Varela Round"/>
                <a:sym typeface="Varela Round"/>
              </a:rPr>
              <a:t>Add feeding times to your animals</a:t>
            </a:r>
            <a:endParaRPr sz="15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AutoNum type="arabicPeriod"/>
            </a:pPr>
            <a:r>
              <a:rPr lang="en-GB" sz="1500">
                <a:solidFill>
                  <a:schemeClr val="accent4"/>
                </a:solidFill>
                <a:latin typeface="Varela Round"/>
                <a:ea typeface="Varela Round"/>
                <a:cs typeface="Varela Round"/>
                <a:sym typeface="Varela Round"/>
              </a:rPr>
              <a:t>Add ZooKeepers, and a way of assigning them to a particular animal</a:t>
            </a:r>
            <a:endParaRPr sz="15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AutoNum type="arabicPeriod"/>
            </a:pPr>
            <a:r>
              <a:rPr lang="en-GB" sz="1500">
                <a:solidFill>
                  <a:schemeClr val="accent4"/>
                </a:solidFill>
                <a:latin typeface="Varela Round"/>
                <a:ea typeface="Varela Round"/>
                <a:cs typeface="Varela Round"/>
                <a:sym typeface="Varela Round"/>
              </a:rPr>
              <a:t>Extra challenge 1 : be able to generate a feeding times schedule and who is responsible for feeding</a:t>
            </a:r>
            <a:endParaRPr sz="15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AutoNum type="arabicPeriod"/>
            </a:pPr>
            <a:r>
              <a:rPr lang="en-GB" sz="1500">
                <a:solidFill>
                  <a:schemeClr val="accent4"/>
                </a:solidFill>
                <a:latin typeface="Varela Round"/>
                <a:ea typeface="Varela Round"/>
                <a:cs typeface="Varela Round"/>
                <a:sym typeface="Varela Round"/>
              </a:rPr>
              <a:t>Extra Challenge 2 : add a feature that tells you which animal(s) is due next for feeding and by whom</a:t>
            </a:r>
            <a:endParaRPr sz="1500">
              <a:solidFill>
                <a:schemeClr val="accent4"/>
              </a:solidFill>
              <a:latin typeface="Varela Round"/>
              <a:ea typeface="Varela Round"/>
              <a:cs typeface="Varela Round"/>
              <a:sym typeface="Varela Round"/>
            </a:endParaRPr>
          </a:p>
          <a:p>
            <a:pPr marL="457200" lvl="0" indent="-342900" algn="l" rtl="0">
              <a:spcBef>
                <a:spcPts val="0"/>
              </a:spcBef>
              <a:spcAft>
                <a:spcPts val="0"/>
              </a:spcAft>
              <a:buClr>
                <a:schemeClr val="accent4"/>
              </a:buClr>
              <a:buSzPts val="1800"/>
              <a:buFont typeface="Varela Round"/>
              <a:buAutoNum type="arabicPeriod"/>
            </a:pPr>
            <a:r>
              <a:rPr lang="en-GB" sz="1500">
                <a:solidFill>
                  <a:schemeClr val="accent4"/>
                </a:solidFill>
                <a:latin typeface="Varela Round"/>
                <a:ea typeface="Varela Round"/>
                <a:cs typeface="Varela Round"/>
                <a:sym typeface="Varela Round"/>
              </a:rPr>
              <a:t>Extra Challenge 3: add a feature to record when an animal has been fed</a:t>
            </a:r>
            <a:endParaRPr sz="1500">
              <a:solidFill>
                <a:schemeClr val="accent4"/>
              </a:solidFill>
              <a:latin typeface="Varela Round"/>
              <a:ea typeface="Varela Round"/>
              <a:cs typeface="Varela Round"/>
              <a:sym typeface="Varela Round"/>
            </a:endParaRPr>
          </a:p>
          <a:p>
            <a:pPr marL="45720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914400" lvl="0" indent="0" algn="l" rtl="0">
              <a:spcBef>
                <a:spcPts val="0"/>
              </a:spcBef>
              <a:spcAft>
                <a:spcPts val="0"/>
              </a:spcAft>
              <a:buNone/>
            </a:pPr>
            <a:endParaRPr sz="1500">
              <a:solidFill>
                <a:schemeClr val="accent4"/>
              </a:solidFill>
              <a:latin typeface="Varela Round"/>
              <a:ea typeface="Varela Round"/>
              <a:cs typeface="Varela Round"/>
              <a:sym typeface="Varela Round"/>
            </a:endParaRPr>
          </a:p>
          <a:p>
            <a:pPr marL="0" lvl="0" indent="0" algn="l" rtl="0">
              <a:spcBef>
                <a:spcPts val="0"/>
              </a:spcBef>
              <a:spcAft>
                <a:spcPts val="0"/>
              </a:spcAft>
              <a:buNone/>
            </a:pPr>
            <a:endParaRPr sz="1500">
              <a:solidFill>
                <a:schemeClr val="accent4"/>
              </a:solidFill>
              <a:latin typeface="Varela Round"/>
              <a:ea typeface="Varela Round"/>
              <a:cs typeface="Varela Round"/>
              <a:sym typeface="Varela Round"/>
            </a:endParaRPr>
          </a:p>
        </p:txBody>
      </p:sp>
      <p:pic>
        <p:nvPicPr>
          <p:cNvPr id="623" name="Google Shape;623;p97"/>
          <p:cNvPicPr preferRelativeResize="0"/>
          <p:nvPr/>
        </p:nvPicPr>
        <p:blipFill>
          <a:blip r:embed="rId3">
            <a:alphaModFix/>
          </a:blip>
          <a:stretch>
            <a:fillRect/>
          </a:stretch>
        </p:blipFill>
        <p:spPr>
          <a:xfrm>
            <a:off x="5903590" y="0"/>
            <a:ext cx="3240410" cy="2571750"/>
          </a:xfrm>
          <a:prstGeom prst="rect">
            <a:avLst/>
          </a:prstGeom>
          <a:noFill/>
          <a:ln>
            <a:noFill/>
          </a:ln>
        </p:spPr>
      </p:pic>
      <p:pic>
        <p:nvPicPr>
          <p:cNvPr id="624" name="Google Shape;624;p97"/>
          <p:cNvPicPr preferRelativeResize="0"/>
          <p:nvPr/>
        </p:nvPicPr>
        <p:blipFill rotWithShape="1">
          <a:blip r:embed="rId4">
            <a:alphaModFix/>
          </a:blip>
          <a:srcRect r="36297"/>
          <a:stretch/>
        </p:blipFill>
        <p:spPr>
          <a:xfrm>
            <a:off x="5971450" y="2812575"/>
            <a:ext cx="2158125" cy="1754675"/>
          </a:xfrm>
          <a:prstGeom prst="rect">
            <a:avLst/>
          </a:prstGeom>
          <a:noFill/>
          <a:ln>
            <a:noFill/>
          </a:ln>
        </p:spPr>
      </p:pic>
      <p:sp>
        <p:nvSpPr>
          <p:cNvPr id="625" name="Google Shape;625;p97"/>
          <p:cNvSpPr/>
          <p:nvPr/>
        </p:nvSpPr>
        <p:spPr>
          <a:xfrm rot="1177265">
            <a:off x="7484594" y="2914356"/>
            <a:ext cx="1553612" cy="482226"/>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100">
                <a:solidFill>
                  <a:srgbClr val="FF0000"/>
                </a:solidFill>
                <a:latin typeface="Cabin"/>
                <a:ea typeface="Cabin"/>
                <a:cs typeface="Cabin"/>
                <a:sym typeface="Cabin"/>
              </a:rPr>
              <a:t>Design</a:t>
            </a:r>
            <a:endParaRPr sz="2100">
              <a:solidFill>
                <a:srgbClr val="FF0000"/>
              </a:solidFill>
              <a:latin typeface="Cabin"/>
              <a:ea typeface="Cabin"/>
              <a:cs typeface="Cabin"/>
              <a:sym typeface="Cabin"/>
            </a:endParaRPr>
          </a:p>
        </p:txBody>
      </p:sp>
      <p:sp>
        <p:nvSpPr>
          <p:cNvPr id="626" name="Google Shape;626;p97"/>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5m</a:t>
            </a:r>
            <a:endParaRPr sz="1100"/>
          </a:p>
        </p:txBody>
      </p:sp>
      <p:sp>
        <p:nvSpPr>
          <p:cNvPr id="627" name="Google Shape;627;p97"/>
          <p:cNvSpPr/>
          <p:nvPr/>
        </p:nvSpPr>
        <p:spPr>
          <a:xfrm rot="1177265">
            <a:off x="7338069" y="3448794"/>
            <a:ext cx="1553612" cy="482226"/>
          </a:xfrm>
          <a:prstGeom prst="roundRect">
            <a:avLst>
              <a:gd name="adj" fmla="val 16667"/>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100">
                <a:solidFill>
                  <a:srgbClr val="FF0000"/>
                </a:solidFill>
                <a:latin typeface="Cabin"/>
                <a:ea typeface="Cabin"/>
                <a:cs typeface="Cabin"/>
                <a:sym typeface="Cabin"/>
              </a:rPr>
              <a:t>Program</a:t>
            </a:r>
            <a:endParaRPr sz="2100">
              <a:solidFill>
                <a:srgbClr val="FF0000"/>
              </a:solidFill>
              <a:latin typeface="Cabin"/>
              <a:ea typeface="Cabin"/>
              <a:cs typeface="Cabin"/>
              <a:sym typeface="Cabin"/>
            </a:endParaRPr>
          </a:p>
        </p:txBody>
      </p:sp>
      <p:sp>
        <p:nvSpPr>
          <p:cNvPr id="628" name="Google Shape;628;p97"/>
          <p:cNvSpPr txBox="1"/>
          <p:nvPr/>
        </p:nvSpPr>
        <p:spPr>
          <a:xfrm>
            <a:off x="232025" y="3956525"/>
            <a:ext cx="50922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i="1">
                <a:solidFill>
                  <a:schemeClr val="accent4"/>
                </a:solidFill>
                <a:latin typeface="Varela Round"/>
                <a:ea typeface="Varela Round"/>
                <a:cs typeface="Varela Round"/>
                <a:sym typeface="Varela Round"/>
              </a:rPr>
              <a:t>Either go solo or follow along with me</a:t>
            </a:r>
            <a:endParaRPr sz="1800" i="1">
              <a:solidFill>
                <a:schemeClr val="accent4"/>
              </a:solidFill>
              <a:latin typeface="Varela Round"/>
              <a:ea typeface="Varela Round"/>
              <a:cs typeface="Varela Round"/>
              <a:sym typeface="Varela Roun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9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120" b="1">
                <a:solidFill>
                  <a:srgbClr val="EB8320"/>
                </a:solidFill>
                <a:latin typeface="Poppins"/>
                <a:ea typeface="Poppins"/>
                <a:cs typeface="Poppins"/>
                <a:sym typeface="Poppins"/>
              </a:rPr>
              <a:t>Check-in</a:t>
            </a:r>
            <a:endParaRPr sz="3120" b="1">
              <a:solidFill>
                <a:srgbClr val="EB8320"/>
              </a:solidFill>
              <a:latin typeface="Poppins"/>
              <a:ea typeface="Poppins"/>
              <a:cs typeface="Poppins"/>
              <a:sym typeface="Poppins"/>
            </a:endParaRPr>
          </a:p>
        </p:txBody>
      </p:sp>
      <p:sp>
        <p:nvSpPr>
          <p:cNvPr id="634" name="Google Shape;634;p98"/>
          <p:cNvSpPr txBox="1"/>
          <p:nvPr/>
        </p:nvSpPr>
        <p:spPr>
          <a:xfrm>
            <a:off x="464075" y="1082850"/>
            <a:ext cx="8147100" cy="2823000"/>
          </a:xfrm>
          <a:prstGeom prst="rect">
            <a:avLst/>
          </a:prstGeom>
          <a:noFill/>
          <a:ln>
            <a:noFill/>
          </a:ln>
        </p:spPr>
        <p:txBody>
          <a:bodyPr spcFirstLastPara="1" wrap="square" lIns="91425" tIns="91425" rIns="91425" bIns="91425" anchor="t" anchorCtr="0">
            <a:noAutofit/>
          </a:bodyPr>
          <a:lstStyle/>
          <a:p>
            <a:pPr marL="457200" lvl="0" indent="-349250" algn="l" rtl="0">
              <a:spcBef>
                <a:spcPts val="100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What is a constructor for</a:t>
            </a:r>
            <a:endParaRPr sz="1900">
              <a:solidFill>
                <a:schemeClr val="lt1"/>
              </a:solidFill>
              <a:latin typeface="Poppins"/>
              <a:ea typeface="Poppins"/>
              <a:cs typeface="Poppins"/>
              <a:sym typeface="Poppins"/>
            </a:endParaRPr>
          </a:p>
          <a:p>
            <a:pPr marL="457200" lvl="0" indent="-349250" algn="l" rtl="0">
              <a:spcBef>
                <a:spcPts val="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Name the two types of object relationship association</a:t>
            </a:r>
            <a:endParaRPr sz="1900">
              <a:solidFill>
                <a:schemeClr val="lt1"/>
              </a:solidFill>
              <a:latin typeface="Poppins"/>
              <a:ea typeface="Poppins"/>
              <a:cs typeface="Poppins"/>
              <a:sym typeface="Poppins"/>
            </a:endParaRPr>
          </a:p>
          <a:p>
            <a:pPr marL="457200" lvl="0" indent="-349250" algn="l" rtl="0">
              <a:spcBef>
                <a:spcPts val="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Give an example of polymorphism</a:t>
            </a:r>
            <a:endParaRPr sz="1900">
              <a:solidFill>
                <a:schemeClr val="lt1"/>
              </a:solidFill>
              <a:latin typeface="Poppins"/>
              <a:ea typeface="Poppins"/>
              <a:cs typeface="Poppins"/>
              <a:sym typeface="Poppins"/>
            </a:endParaRPr>
          </a:p>
          <a:p>
            <a:pPr marL="457200" lvl="0" indent="-349250" algn="l" rtl="0">
              <a:spcBef>
                <a:spcPts val="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What does UML stand for</a:t>
            </a:r>
            <a:endParaRPr sz="1900">
              <a:solidFill>
                <a:schemeClr val="lt1"/>
              </a:solidFill>
              <a:latin typeface="Poppins"/>
              <a:ea typeface="Poppins"/>
              <a:cs typeface="Poppins"/>
              <a:sym typeface="Poppins"/>
            </a:endParaRPr>
          </a:p>
          <a:p>
            <a:pPr marL="457200" lvl="0" indent="-349250" algn="l" rtl="0">
              <a:spcBef>
                <a:spcPts val="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What does the + mean in a UML Class diagram</a:t>
            </a:r>
            <a:endParaRPr sz="1900">
              <a:solidFill>
                <a:schemeClr val="lt1"/>
              </a:solidFill>
              <a:latin typeface="Poppins"/>
              <a:ea typeface="Poppins"/>
              <a:cs typeface="Poppins"/>
              <a:sym typeface="Poppins"/>
            </a:endParaRPr>
          </a:p>
          <a:p>
            <a:pPr marL="457200" lvl="0" indent="-349250" algn="l" rtl="0">
              <a:spcBef>
                <a:spcPts val="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What is the difference between a class and an object</a:t>
            </a:r>
            <a:endParaRPr sz="1900">
              <a:solidFill>
                <a:schemeClr val="lt1"/>
              </a:solidFill>
              <a:latin typeface="Poppins"/>
              <a:ea typeface="Poppins"/>
              <a:cs typeface="Poppins"/>
              <a:sym typeface="Poppins"/>
            </a:endParaRPr>
          </a:p>
          <a:p>
            <a:pPr marL="457200" lvl="0" indent="-349250" algn="l" rtl="0">
              <a:spcBef>
                <a:spcPts val="0"/>
              </a:spcBef>
              <a:spcAft>
                <a:spcPts val="0"/>
              </a:spcAft>
              <a:buClr>
                <a:schemeClr val="lt1"/>
              </a:buClr>
              <a:buSzPts val="1900"/>
              <a:buFont typeface="Poppins"/>
              <a:buAutoNum type="arabicPeriod"/>
            </a:pPr>
            <a:r>
              <a:rPr lang="en-GB" sz="1900">
                <a:solidFill>
                  <a:schemeClr val="lt1"/>
                </a:solidFill>
                <a:latin typeface="Poppins"/>
                <a:ea typeface="Poppins"/>
                <a:cs typeface="Poppins"/>
                <a:sym typeface="Poppins"/>
              </a:rPr>
              <a:t>Describe a benefit of Object Oriented programming over Procedural programming</a:t>
            </a:r>
            <a:endParaRPr sz="1900">
              <a:solidFill>
                <a:schemeClr val="lt1"/>
              </a:solidFill>
              <a:latin typeface="Poppins"/>
              <a:ea typeface="Poppins"/>
              <a:cs typeface="Poppins"/>
              <a:sym typeface="Poppins"/>
            </a:endParaRPr>
          </a:p>
          <a:p>
            <a:pPr marL="0" lvl="0" indent="0" algn="l" rtl="0">
              <a:spcBef>
                <a:spcPts val="0"/>
              </a:spcBef>
              <a:spcAft>
                <a:spcPts val="0"/>
              </a:spcAft>
              <a:buClr>
                <a:schemeClr val="dk1"/>
              </a:buClr>
              <a:buSzPts val="1100"/>
              <a:buFont typeface="Arial"/>
              <a:buNone/>
            </a:pPr>
            <a:endParaRPr sz="1800">
              <a:solidFill>
                <a:schemeClr val="dk2"/>
              </a:solidFill>
            </a:endParaRPr>
          </a:p>
          <a:p>
            <a:pPr marL="0" lvl="0" indent="0" algn="l" rtl="0">
              <a:spcBef>
                <a:spcPts val="0"/>
              </a:spcBef>
              <a:spcAft>
                <a:spcPts val="0"/>
              </a:spcAft>
              <a:buNone/>
            </a:pPr>
            <a:endParaRPr sz="1800">
              <a:solidFill>
                <a:schemeClr val="dk2"/>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p9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120">
                <a:solidFill>
                  <a:srgbClr val="EB8320"/>
                </a:solidFill>
              </a:rPr>
              <a:t>Learning aims</a:t>
            </a:r>
            <a:endParaRPr sz="3120">
              <a:solidFill>
                <a:srgbClr val="EB8320"/>
              </a:solidFill>
            </a:endParaRPr>
          </a:p>
        </p:txBody>
      </p:sp>
      <p:sp>
        <p:nvSpPr>
          <p:cNvPr id="640" name="Google Shape;640;p99"/>
          <p:cNvSpPr txBox="1"/>
          <p:nvPr/>
        </p:nvSpPr>
        <p:spPr>
          <a:xfrm>
            <a:off x="464075" y="1082850"/>
            <a:ext cx="8147100" cy="2823000"/>
          </a:xfrm>
          <a:prstGeom prst="rect">
            <a:avLst/>
          </a:prstGeom>
          <a:noFill/>
          <a:ln>
            <a:noFill/>
          </a:ln>
        </p:spPr>
        <p:txBody>
          <a:bodyPr spcFirstLastPara="1" wrap="square" lIns="91425" tIns="91425" rIns="91425" bIns="91425" anchor="t" anchorCtr="0">
            <a:noAutofit/>
          </a:bodyPr>
          <a:lstStyle/>
          <a:p>
            <a:pPr marL="0" lvl="0" indent="0" algn="l" rtl="0">
              <a:spcBef>
                <a:spcPts val="1000"/>
              </a:spcBef>
              <a:spcAft>
                <a:spcPts val="0"/>
              </a:spcAft>
              <a:buNone/>
            </a:pPr>
            <a:r>
              <a:rPr lang="en-GB" sz="1900">
                <a:solidFill>
                  <a:schemeClr val="lt1"/>
                </a:solidFill>
                <a:latin typeface="Poppins"/>
                <a:ea typeface="Poppins"/>
                <a:cs typeface="Poppins"/>
                <a:sym typeface="Poppins"/>
              </a:rPr>
              <a:t>To:</a:t>
            </a:r>
            <a:endParaRPr sz="1900">
              <a:solidFill>
                <a:schemeClr val="lt1"/>
              </a:solidFill>
              <a:latin typeface="Poppins"/>
              <a:ea typeface="Poppins"/>
              <a:cs typeface="Poppins"/>
              <a:sym typeface="Poppins"/>
            </a:endParaRPr>
          </a:p>
          <a:p>
            <a:pPr marL="457200" lvl="0" indent="-349250" algn="l" rtl="0">
              <a:spcBef>
                <a:spcPts val="1000"/>
              </a:spcBef>
              <a:spcAft>
                <a:spcPts val="0"/>
              </a:spcAft>
              <a:buClr>
                <a:schemeClr val="lt1"/>
              </a:buClr>
              <a:buSzPts val="1900"/>
              <a:buFont typeface="Poppins"/>
              <a:buChar char="●"/>
            </a:pPr>
            <a:r>
              <a:rPr lang="en-GB" sz="1900">
                <a:solidFill>
                  <a:schemeClr val="lt1"/>
                </a:solidFill>
                <a:latin typeface="Poppins"/>
                <a:ea typeface="Poppins"/>
                <a:cs typeface="Poppins"/>
                <a:sym typeface="Poppins"/>
              </a:rPr>
              <a:t>explain the key OOP concepts of Class, Object Encapsulation, Inheritance</a:t>
            </a:r>
            <a:endParaRPr sz="1900">
              <a:solidFill>
                <a:schemeClr val="lt1"/>
              </a:solidFill>
              <a:latin typeface="Poppins"/>
              <a:ea typeface="Poppins"/>
              <a:cs typeface="Poppins"/>
              <a:sym typeface="Poppins"/>
            </a:endParaRPr>
          </a:p>
          <a:p>
            <a:pPr marL="457200" lvl="0" indent="-349250" algn="l" rtl="0">
              <a:spcBef>
                <a:spcPts val="1000"/>
              </a:spcBef>
              <a:spcAft>
                <a:spcPts val="0"/>
              </a:spcAft>
              <a:buClr>
                <a:schemeClr val="lt1"/>
              </a:buClr>
              <a:buSzPts val="1900"/>
              <a:buFont typeface="Poppins"/>
              <a:buChar char="●"/>
            </a:pPr>
            <a:r>
              <a:rPr lang="en-GB" sz="1900">
                <a:solidFill>
                  <a:schemeClr val="lt1"/>
                </a:solidFill>
                <a:latin typeface="Poppins"/>
                <a:ea typeface="Poppins"/>
                <a:cs typeface="Poppins"/>
                <a:sym typeface="Poppins"/>
              </a:rPr>
              <a:t>Understand the need for Aggregation, Composition, Polymorphism, Overriding</a:t>
            </a:r>
            <a:endParaRPr sz="1900">
              <a:solidFill>
                <a:schemeClr val="lt1"/>
              </a:solidFill>
              <a:latin typeface="Poppins"/>
              <a:ea typeface="Poppins"/>
              <a:cs typeface="Poppins"/>
              <a:sym typeface="Poppins"/>
            </a:endParaRPr>
          </a:p>
          <a:p>
            <a:pPr marL="457200" lvl="0" indent="-349250" algn="l" rtl="0">
              <a:spcBef>
                <a:spcPts val="1000"/>
              </a:spcBef>
              <a:spcAft>
                <a:spcPts val="0"/>
              </a:spcAft>
              <a:buClr>
                <a:schemeClr val="lt1"/>
              </a:buClr>
              <a:buSzPts val="1900"/>
              <a:buFont typeface="Poppins"/>
              <a:buChar char="●"/>
            </a:pPr>
            <a:r>
              <a:rPr lang="en-GB" sz="1900">
                <a:solidFill>
                  <a:schemeClr val="lt1"/>
                </a:solidFill>
                <a:latin typeface="Poppins"/>
                <a:ea typeface="Poppins"/>
                <a:cs typeface="Poppins"/>
                <a:sym typeface="Poppins"/>
              </a:rPr>
              <a:t>Be able to use UML Diagrams for describing Object models</a:t>
            </a:r>
            <a:endParaRPr sz="1900">
              <a:solidFill>
                <a:schemeClr val="lt1"/>
              </a:solidFill>
              <a:latin typeface="Poppins"/>
              <a:ea typeface="Poppins"/>
              <a:cs typeface="Poppins"/>
              <a:sym typeface="Poppins"/>
            </a:endParaRPr>
          </a:p>
          <a:p>
            <a:pPr marL="0" lvl="0" indent="0" algn="l" rtl="0">
              <a:spcBef>
                <a:spcPts val="1000"/>
              </a:spcBef>
              <a:spcAft>
                <a:spcPts val="0"/>
              </a:spcAft>
              <a:buNone/>
            </a:pPr>
            <a:endParaRPr sz="1900">
              <a:solidFill>
                <a:schemeClr val="lt1"/>
              </a:solidFill>
              <a:latin typeface="Poppins"/>
              <a:ea typeface="Poppins"/>
              <a:cs typeface="Poppins"/>
              <a:sym typeface="Poppins"/>
            </a:endParaRPr>
          </a:p>
          <a:p>
            <a:pPr marL="0" lvl="0" indent="0" algn="l" rtl="0">
              <a:spcBef>
                <a:spcPts val="1000"/>
              </a:spcBef>
              <a:spcAft>
                <a:spcPts val="0"/>
              </a:spcAft>
              <a:buNone/>
            </a:pPr>
            <a:r>
              <a:rPr lang="en-GB" sz="1900">
                <a:solidFill>
                  <a:schemeClr val="lt1"/>
                </a:solidFill>
                <a:latin typeface="Poppins"/>
                <a:ea typeface="Poppins"/>
                <a:cs typeface="Poppins"/>
                <a:sym typeface="Poppins"/>
              </a:rPr>
              <a:t>Through practical examples and activities that you can takeaway</a:t>
            </a:r>
            <a:endParaRPr sz="1900">
              <a:solidFill>
                <a:schemeClr val="lt1"/>
              </a:solidFill>
              <a:latin typeface="Poppins"/>
              <a:ea typeface="Poppins"/>
              <a:cs typeface="Poppins"/>
              <a:sym typeface="Poppins"/>
            </a:endParaRPr>
          </a:p>
          <a:p>
            <a:pPr marL="0" lvl="0" indent="0" algn="l" rtl="0">
              <a:spcBef>
                <a:spcPts val="0"/>
              </a:spcBef>
              <a:spcAft>
                <a:spcPts val="0"/>
              </a:spcAft>
              <a:buClr>
                <a:schemeClr val="dk1"/>
              </a:buClr>
              <a:buSzPts val="1100"/>
              <a:buFont typeface="Arial"/>
              <a:buNone/>
            </a:pPr>
            <a:endParaRPr sz="1800">
              <a:solidFill>
                <a:schemeClr val="dk2"/>
              </a:solidFill>
            </a:endParaRPr>
          </a:p>
          <a:p>
            <a:pPr marL="0" lvl="0" indent="0" algn="l" rtl="0">
              <a:spcBef>
                <a:spcPts val="0"/>
              </a:spcBef>
              <a:spcAft>
                <a:spcPts val="0"/>
              </a:spcAft>
              <a:buNone/>
            </a:pPr>
            <a:endParaRPr sz="1800">
              <a:solidFill>
                <a:schemeClr val="dk2"/>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100"/>
          <p:cNvSpPr txBox="1">
            <a:spLocks noGrp="1"/>
          </p:cNvSpPr>
          <p:nvPr>
            <p:ph type="ctrTitle" idx="4294967295"/>
          </p:nvPr>
        </p:nvSpPr>
        <p:spPr>
          <a:xfrm>
            <a:off x="336375" y="4236700"/>
            <a:ext cx="3794400" cy="61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solidFill>
                  <a:srgbClr val="8BACDE"/>
                </a:solidFill>
                <a:latin typeface="Varela Round"/>
                <a:ea typeface="Varela Round"/>
                <a:cs typeface="Varela Round"/>
                <a:sym typeface="Varela Round"/>
              </a:rPr>
              <a:t>Thank you</a:t>
            </a:r>
            <a:endParaRPr>
              <a:solidFill>
                <a:srgbClr val="8BACDE"/>
              </a:solidFill>
              <a:latin typeface="Varela Round"/>
              <a:ea typeface="Varela Round"/>
              <a:cs typeface="Varela Round"/>
              <a:sym typeface="Varela Round"/>
            </a:endParaRPr>
          </a:p>
        </p:txBody>
      </p:sp>
      <p:grpSp>
        <p:nvGrpSpPr>
          <p:cNvPr id="646" name="Google Shape;646;p100"/>
          <p:cNvGrpSpPr/>
          <p:nvPr/>
        </p:nvGrpSpPr>
        <p:grpSpPr>
          <a:xfrm>
            <a:off x="4233938" y="3970704"/>
            <a:ext cx="1471795" cy="1149401"/>
            <a:chOff x="3950795" y="3344760"/>
            <a:chExt cx="2202957" cy="1742573"/>
          </a:xfrm>
        </p:grpSpPr>
        <p:sp>
          <p:nvSpPr>
            <p:cNvPr id="647" name="Google Shape;647;p100"/>
            <p:cNvSpPr/>
            <p:nvPr/>
          </p:nvSpPr>
          <p:spPr>
            <a:xfrm>
              <a:off x="4002600" y="3427950"/>
              <a:ext cx="2047800" cy="15762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48" name="Google Shape;648;p100"/>
            <p:cNvPicPr preferRelativeResize="0"/>
            <p:nvPr/>
          </p:nvPicPr>
          <p:blipFill>
            <a:blip r:embed="rId3">
              <a:alphaModFix/>
            </a:blip>
            <a:stretch>
              <a:fillRect/>
            </a:stretch>
          </p:blipFill>
          <p:spPr>
            <a:xfrm>
              <a:off x="3950795" y="3344760"/>
              <a:ext cx="2202957" cy="1742573"/>
            </a:xfrm>
            <a:prstGeom prst="rect">
              <a:avLst/>
            </a:prstGeom>
            <a:noFill/>
            <a:ln>
              <a:noFill/>
            </a:ln>
          </p:spPr>
        </p:pic>
      </p:grpSp>
      <p:sp>
        <p:nvSpPr>
          <p:cNvPr id="649" name="Google Shape;649;p100"/>
          <p:cNvSpPr txBox="1"/>
          <p:nvPr/>
        </p:nvSpPr>
        <p:spPr>
          <a:xfrm>
            <a:off x="183975" y="904600"/>
            <a:ext cx="5835900" cy="32073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None/>
            </a:pPr>
            <a:endParaRPr sz="1800" b="1">
              <a:solidFill>
                <a:srgbClr val="FFFFFF"/>
              </a:solidFill>
              <a:latin typeface="Poppins"/>
              <a:ea typeface="Poppins"/>
              <a:cs typeface="Poppins"/>
              <a:sym typeface="Poppins"/>
            </a:endParaRPr>
          </a:p>
          <a:p>
            <a:pPr marL="457200" lvl="0" indent="-342900" algn="l" rtl="0">
              <a:lnSpc>
                <a:spcPct val="115000"/>
              </a:lnSpc>
              <a:spcBef>
                <a:spcPts val="1200"/>
              </a:spcBef>
              <a:spcAft>
                <a:spcPts val="0"/>
              </a:spcAft>
              <a:buClr>
                <a:srgbClr val="FFFFFF"/>
              </a:buClr>
              <a:buSzPts val="1800"/>
              <a:buFont typeface="Poppins"/>
              <a:buAutoNum type="arabicPeriod"/>
            </a:pPr>
            <a:r>
              <a:rPr lang="en-GB" sz="1800">
                <a:solidFill>
                  <a:srgbClr val="FFFFFF"/>
                </a:solidFill>
                <a:latin typeface="Poppins"/>
                <a:ea typeface="Poppins"/>
                <a:cs typeface="Poppins"/>
                <a:sym typeface="Poppins"/>
              </a:rPr>
              <a:t>Use the </a:t>
            </a:r>
            <a:r>
              <a:rPr lang="en-GB" sz="1800" b="1">
                <a:solidFill>
                  <a:srgbClr val="FFFFFF"/>
                </a:solidFill>
                <a:latin typeface="Poppins"/>
                <a:ea typeface="Poppins"/>
                <a:cs typeface="Poppins"/>
                <a:sym typeface="Poppins"/>
              </a:rPr>
              <a:t>resources doc</a:t>
            </a:r>
            <a:r>
              <a:rPr lang="en-GB" sz="1800">
                <a:solidFill>
                  <a:srgbClr val="FFFFFF"/>
                </a:solidFill>
                <a:latin typeface="Poppins"/>
                <a:ea typeface="Poppins"/>
                <a:cs typeface="Poppins"/>
                <a:sym typeface="Poppins"/>
              </a:rPr>
              <a:t> to find out more</a:t>
            </a:r>
            <a:endParaRPr sz="1800">
              <a:solidFill>
                <a:srgbClr val="FFFFFF"/>
              </a:solidFill>
              <a:latin typeface="Poppins"/>
              <a:ea typeface="Poppins"/>
              <a:cs typeface="Poppins"/>
              <a:sym typeface="Poppins"/>
            </a:endParaRPr>
          </a:p>
          <a:p>
            <a:pPr marL="457200" lvl="0" indent="-342900" algn="l" rtl="0">
              <a:lnSpc>
                <a:spcPct val="115000"/>
              </a:lnSpc>
              <a:spcBef>
                <a:spcPts val="0"/>
              </a:spcBef>
              <a:spcAft>
                <a:spcPts val="0"/>
              </a:spcAft>
              <a:buClr>
                <a:srgbClr val="FFFFFF"/>
              </a:buClr>
              <a:buSzPts val="1800"/>
              <a:buFont typeface="Poppins"/>
              <a:buAutoNum type="arabicPeriod"/>
            </a:pPr>
            <a:r>
              <a:rPr lang="en-GB" sz="1800">
                <a:solidFill>
                  <a:srgbClr val="FFFFFF"/>
                </a:solidFill>
                <a:latin typeface="Poppins"/>
                <a:ea typeface="Poppins"/>
                <a:cs typeface="Poppins"/>
                <a:sym typeface="Poppins"/>
              </a:rPr>
              <a:t>Book another digitall session</a:t>
            </a:r>
            <a:endParaRPr sz="1800">
              <a:solidFill>
                <a:srgbClr val="FFFFFF"/>
              </a:solidFill>
              <a:latin typeface="Poppins"/>
              <a:ea typeface="Poppins"/>
              <a:cs typeface="Poppins"/>
              <a:sym typeface="Poppins"/>
            </a:endParaRPr>
          </a:p>
          <a:p>
            <a:pPr marL="457200" lvl="0" indent="-342900" algn="l" rtl="0">
              <a:lnSpc>
                <a:spcPct val="115000"/>
              </a:lnSpc>
              <a:spcBef>
                <a:spcPts val="0"/>
              </a:spcBef>
              <a:spcAft>
                <a:spcPts val="0"/>
              </a:spcAft>
              <a:buClr>
                <a:srgbClr val="FFFFFF"/>
              </a:buClr>
              <a:buSzPts val="1800"/>
              <a:buFont typeface="Poppins"/>
              <a:buAutoNum type="arabicPeriod"/>
            </a:pPr>
            <a:r>
              <a:rPr lang="en-GB" sz="1800">
                <a:solidFill>
                  <a:srgbClr val="FFFFFF"/>
                </a:solidFill>
                <a:latin typeface="Poppins"/>
                <a:ea typeface="Poppins"/>
                <a:cs typeface="Poppins"/>
                <a:sym typeface="Poppins"/>
              </a:rPr>
              <a:t>Please leave brief feedback on today’s course </a:t>
            </a:r>
            <a:r>
              <a:rPr lang="en-GB" sz="1800" u="sng">
                <a:solidFill>
                  <a:schemeClr val="hlink"/>
                </a:solidFill>
                <a:latin typeface="Poppins"/>
                <a:ea typeface="Poppins"/>
                <a:cs typeface="Poppins"/>
                <a:sym typeface="Poppins"/>
                <a:hlinkClick r:id="rId4"/>
              </a:rPr>
              <a:t>www.digitall.charity/feedbackform</a:t>
            </a:r>
            <a:endParaRPr sz="1800">
              <a:solidFill>
                <a:srgbClr val="FFFFFF"/>
              </a:solidFill>
              <a:latin typeface="Poppins"/>
              <a:ea typeface="Poppins"/>
              <a:cs typeface="Poppins"/>
              <a:sym typeface="Poppins"/>
            </a:endParaRPr>
          </a:p>
          <a:p>
            <a:pPr marL="457200" lvl="0" indent="-342900" algn="l" rtl="0">
              <a:lnSpc>
                <a:spcPct val="115000"/>
              </a:lnSpc>
              <a:spcBef>
                <a:spcPts val="0"/>
              </a:spcBef>
              <a:spcAft>
                <a:spcPts val="0"/>
              </a:spcAft>
              <a:buClr>
                <a:srgbClr val="FFFFFF"/>
              </a:buClr>
              <a:buSzPts val="1800"/>
              <a:buFont typeface="Poppins"/>
              <a:buAutoNum type="arabicPeriod"/>
            </a:pPr>
            <a:r>
              <a:rPr lang="en-GB" sz="1800">
                <a:solidFill>
                  <a:srgbClr val="FFFFFF"/>
                </a:solidFill>
                <a:latin typeface="Poppins"/>
                <a:ea typeface="Poppins"/>
                <a:cs typeface="Poppins"/>
                <a:sym typeface="Poppins"/>
              </a:rPr>
              <a:t>Contact me with any questions </a:t>
            </a:r>
            <a:endParaRPr sz="1800">
              <a:solidFill>
                <a:srgbClr val="FFFFFF"/>
              </a:solidFill>
              <a:latin typeface="Poppins"/>
              <a:ea typeface="Poppins"/>
              <a:cs typeface="Poppins"/>
              <a:sym typeface="Poppins"/>
            </a:endParaRPr>
          </a:p>
          <a:p>
            <a:pPr marL="914400" lvl="1" indent="-317500" algn="l" rtl="0">
              <a:lnSpc>
                <a:spcPct val="115000"/>
              </a:lnSpc>
              <a:spcBef>
                <a:spcPts val="0"/>
              </a:spcBef>
              <a:spcAft>
                <a:spcPts val="0"/>
              </a:spcAft>
              <a:buClr>
                <a:srgbClr val="FFFFFF"/>
              </a:buClr>
              <a:buSzPts val="1400"/>
              <a:buFont typeface="Poppins"/>
              <a:buAutoNum type="alphaLcPeriod"/>
            </a:pPr>
            <a:r>
              <a:rPr lang="en-GB" sz="1800" u="sng">
                <a:solidFill>
                  <a:schemeClr val="hlink"/>
                </a:solidFill>
                <a:latin typeface="Poppins"/>
                <a:ea typeface="Poppins"/>
                <a:cs typeface="Poppins"/>
                <a:sym typeface="Poppins"/>
                <a:hlinkClick r:id="rId5"/>
              </a:rPr>
              <a:t>davehartley20@gmail.com</a:t>
            </a:r>
            <a:endParaRPr sz="1800">
              <a:solidFill>
                <a:srgbClr val="FFFFFF"/>
              </a:solidFill>
              <a:latin typeface="Poppins"/>
              <a:ea typeface="Poppins"/>
              <a:cs typeface="Poppins"/>
              <a:sym typeface="Poppins"/>
            </a:endParaRPr>
          </a:p>
          <a:p>
            <a:pPr marL="914400" lvl="1" indent="-342900" algn="l" rtl="0">
              <a:lnSpc>
                <a:spcPct val="115000"/>
              </a:lnSpc>
              <a:spcBef>
                <a:spcPts val="0"/>
              </a:spcBef>
              <a:spcAft>
                <a:spcPts val="0"/>
              </a:spcAft>
              <a:buClr>
                <a:srgbClr val="FFFFFF"/>
              </a:buClr>
              <a:buSzPts val="1800"/>
              <a:buFont typeface="Poppins"/>
              <a:buAutoNum type="alphaLcPeriod"/>
            </a:pPr>
            <a:r>
              <a:rPr lang="en-GB" sz="1800">
                <a:solidFill>
                  <a:srgbClr val="FFFFFF"/>
                </a:solidFill>
                <a:latin typeface="Poppins"/>
                <a:ea typeface="Poppins"/>
                <a:cs typeface="Poppins"/>
                <a:sym typeface="Poppins"/>
              </a:rPr>
              <a:t>@davethepi on Twitter</a:t>
            </a:r>
            <a:endParaRPr sz="1800">
              <a:solidFill>
                <a:srgbClr val="FFFFFF"/>
              </a:solidFill>
              <a:latin typeface="Poppins"/>
              <a:ea typeface="Poppins"/>
              <a:cs typeface="Poppins"/>
              <a:sym typeface="Poppins"/>
            </a:endParaRPr>
          </a:p>
        </p:txBody>
      </p:sp>
      <p:sp>
        <p:nvSpPr>
          <p:cNvPr id="650" name="Google Shape;650;p100"/>
          <p:cNvSpPr txBox="1"/>
          <p:nvPr/>
        </p:nvSpPr>
        <p:spPr>
          <a:xfrm>
            <a:off x="336375" y="114550"/>
            <a:ext cx="4586100" cy="738900"/>
          </a:xfrm>
          <a:prstGeom prst="rect">
            <a:avLst/>
          </a:prstGeom>
          <a:solidFill>
            <a:schemeClr val="dk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600" b="1">
                <a:solidFill>
                  <a:srgbClr val="EF6C00"/>
                </a:solidFill>
                <a:latin typeface="PT Sans Narrow"/>
                <a:ea typeface="PT Sans Narrow"/>
                <a:cs typeface="PT Sans Narrow"/>
                <a:sym typeface="PT Sans Narrow"/>
              </a:rPr>
              <a:t>Next Steps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60"/>
          <p:cNvSpPr txBox="1"/>
          <p:nvPr/>
        </p:nvSpPr>
        <p:spPr>
          <a:xfrm rot="1193687">
            <a:off x="3007866" y="411337"/>
            <a:ext cx="714970" cy="461687"/>
          </a:xfrm>
          <a:prstGeom prst="rect">
            <a:avLst/>
          </a:prstGeom>
          <a:solidFill>
            <a:srgbClr val="D9EAD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2"/>
                </a:solidFill>
                <a:latin typeface="Open Sans"/>
                <a:ea typeface="Open Sans"/>
                <a:cs typeface="Open Sans"/>
                <a:sym typeface="Open Sans"/>
              </a:rPr>
              <a:t>AQA</a:t>
            </a:r>
            <a:endParaRPr sz="1800">
              <a:solidFill>
                <a:schemeClr val="dk2"/>
              </a:solidFill>
              <a:latin typeface="Open Sans"/>
              <a:ea typeface="Open Sans"/>
              <a:cs typeface="Open Sans"/>
              <a:sym typeface="Open Sans"/>
            </a:endParaRPr>
          </a:p>
        </p:txBody>
      </p:sp>
      <p:sp>
        <p:nvSpPr>
          <p:cNvPr id="257" name="Google Shape;257;p60"/>
          <p:cNvSpPr txBox="1">
            <a:spLocks noGrp="1"/>
          </p:cNvSpPr>
          <p:nvPr>
            <p:ph type="title"/>
          </p:nvPr>
        </p:nvSpPr>
        <p:spPr>
          <a:xfrm>
            <a:off x="54100" y="303475"/>
            <a:ext cx="28431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GB" sz="3120">
                <a:solidFill>
                  <a:srgbClr val="EB8320"/>
                </a:solidFill>
                <a:latin typeface="Varela Round"/>
                <a:ea typeface="Varela Round"/>
                <a:cs typeface="Varela Round"/>
                <a:sym typeface="Varela Round"/>
              </a:rPr>
              <a:t>Exam Board requirements</a:t>
            </a:r>
            <a:endParaRPr sz="3120">
              <a:solidFill>
                <a:srgbClr val="EB8320"/>
              </a:solidFill>
              <a:latin typeface="Varela Round"/>
              <a:ea typeface="Varela Round"/>
              <a:cs typeface="Varela Round"/>
              <a:sym typeface="Varela Round"/>
            </a:endParaRPr>
          </a:p>
          <a:p>
            <a:pPr marL="0" lvl="0" indent="0" algn="l" rtl="0">
              <a:spcBef>
                <a:spcPts val="0"/>
              </a:spcBef>
              <a:spcAft>
                <a:spcPts val="0"/>
              </a:spcAft>
              <a:buSzPts val="990"/>
              <a:buNone/>
            </a:pPr>
            <a:endParaRPr sz="3120">
              <a:solidFill>
                <a:srgbClr val="EB8320"/>
              </a:solidFill>
              <a:latin typeface="Varela Round"/>
              <a:ea typeface="Varela Round"/>
              <a:cs typeface="Varela Round"/>
              <a:sym typeface="Varela Round"/>
            </a:endParaRPr>
          </a:p>
          <a:p>
            <a:pPr marL="0" lvl="0" indent="0" algn="l" rtl="0">
              <a:spcBef>
                <a:spcPts val="0"/>
              </a:spcBef>
              <a:spcAft>
                <a:spcPts val="0"/>
              </a:spcAft>
              <a:buSzPts val="990"/>
              <a:buNone/>
            </a:pPr>
            <a:r>
              <a:rPr lang="en-GB" sz="3120">
                <a:solidFill>
                  <a:srgbClr val="EB8320"/>
                </a:solidFill>
                <a:latin typeface="Varela Round"/>
                <a:ea typeface="Varela Round"/>
                <a:cs typeface="Varela Round"/>
                <a:sym typeface="Varela Round"/>
              </a:rPr>
              <a:t>NEA</a:t>
            </a:r>
            <a:endParaRPr sz="3120">
              <a:solidFill>
                <a:srgbClr val="EB8320"/>
              </a:solidFill>
              <a:latin typeface="Varela Round"/>
              <a:ea typeface="Varela Round"/>
              <a:cs typeface="Varela Round"/>
              <a:sym typeface="Varela Round"/>
            </a:endParaRPr>
          </a:p>
        </p:txBody>
      </p:sp>
      <p:pic>
        <p:nvPicPr>
          <p:cNvPr id="258" name="Google Shape;258;p60"/>
          <p:cNvPicPr preferRelativeResize="0"/>
          <p:nvPr/>
        </p:nvPicPr>
        <p:blipFill>
          <a:blip r:embed="rId3">
            <a:alphaModFix/>
          </a:blip>
          <a:stretch>
            <a:fillRect/>
          </a:stretch>
        </p:blipFill>
        <p:spPr>
          <a:xfrm>
            <a:off x="4081276" y="114425"/>
            <a:ext cx="4852000" cy="4722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262"/>
        <p:cNvGrpSpPr/>
        <p:nvPr/>
      </p:nvGrpSpPr>
      <p:grpSpPr>
        <a:xfrm>
          <a:off x="0" y="0"/>
          <a:ext cx="0" cy="0"/>
          <a:chOff x="0" y="0"/>
          <a:chExt cx="0" cy="0"/>
        </a:xfrm>
      </p:grpSpPr>
      <p:sp>
        <p:nvSpPr>
          <p:cNvPr id="263" name="Google Shape;263;p61"/>
          <p:cNvSpPr txBox="1">
            <a:spLocks noGrp="1"/>
          </p:cNvSpPr>
          <p:nvPr>
            <p:ph type="title"/>
          </p:nvPr>
        </p:nvSpPr>
        <p:spPr>
          <a:xfrm>
            <a:off x="127550" y="1135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600">
                <a:solidFill>
                  <a:srgbClr val="EA7421"/>
                </a:solidFill>
                <a:latin typeface="Varela Round"/>
                <a:ea typeface="Varela Round"/>
                <a:cs typeface="Varela Round"/>
                <a:sym typeface="Varela Round"/>
              </a:rPr>
              <a:t>Current Topic confidence</a:t>
            </a:r>
            <a:endParaRPr sz="3600">
              <a:solidFill>
                <a:srgbClr val="EA7421"/>
              </a:solidFill>
              <a:latin typeface="Varela Round"/>
              <a:ea typeface="Varela Round"/>
              <a:cs typeface="Varela Round"/>
              <a:sym typeface="Varela Round"/>
            </a:endParaRPr>
          </a:p>
        </p:txBody>
      </p:sp>
      <p:graphicFrame>
        <p:nvGraphicFramePr>
          <p:cNvPr id="264" name="Google Shape;264;p61"/>
          <p:cNvGraphicFramePr/>
          <p:nvPr/>
        </p:nvGraphicFramePr>
        <p:xfrm>
          <a:off x="255875" y="1016800"/>
          <a:ext cx="3000000" cy="3000000"/>
        </p:xfrm>
        <a:graphic>
          <a:graphicData uri="http://schemas.openxmlformats.org/drawingml/2006/table">
            <a:tbl>
              <a:tblPr firstRow="1" firstCol="1" bandRow="1">
                <a:noFill/>
                <a:tableStyleId>{79419EDB-714A-44FD-BA98-5A48D2A20114}</a:tableStyleId>
              </a:tblPr>
              <a:tblGrid>
                <a:gridCol w="1004800">
                  <a:extLst>
                    <a:ext uri="{9D8B030D-6E8A-4147-A177-3AD203B41FA5}">
                      <a16:colId xmlns:a16="http://schemas.microsoft.com/office/drawing/2014/main" val="20000"/>
                    </a:ext>
                  </a:extLst>
                </a:gridCol>
                <a:gridCol w="2054425">
                  <a:extLst>
                    <a:ext uri="{9D8B030D-6E8A-4147-A177-3AD203B41FA5}">
                      <a16:colId xmlns:a16="http://schemas.microsoft.com/office/drawing/2014/main" val="20001"/>
                    </a:ext>
                  </a:extLst>
                </a:gridCol>
                <a:gridCol w="418525">
                  <a:extLst>
                    <a:ext uri="{9D8B030D-6E8A-4147-A177-3AD203B41FA5}">
                      <a16:colId xmlns:a16="http://schemas.microsoft.com/office/drawing/2014/main" val="20002"/>
                    </a:ext>
                  </a:extLst>
                </a:gridCol>
                <a:gridCol w="4714850">
                  <a:extLst>
                    <a:ext uri="{9D8B030D-6E8A-4147-A177-3AD203B41FA5}">
                      <a16:colId xmlns:a16="http://schemas.microsoft.com/office/drawing/2014/main" val="20003"/>
                    </a:ext>
                  </a:extLst>
                </a:gridCol>
                <a:gridCol w="337150">
                  <a:extLst>
                    <a:ext uri="{9D8B030D-6E8A-4147-A177-3AD203B41FA5}">
                      <a16:colId xmlns:a16="http://schemas.microsoft.com/office/drawing/2014/main" val="20004"/>
                    </a:ext>
                  </a:extLst>
                </a:gridCol>
              </a:tblGrid>
              <a:tr h="267225">
                <a:tc gridSpan="2">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Topic</a:t>
                      </a:r>
                      <a:endParaRPr sz="1600" u="none" strike="noStrike" cap="none">
                        <a:latin typeface="Calibri"/>
                        <a:ea typeface="Calibri"/>
                        <a:cs typeface="Calibri"/>
                        <a:sym typeface="Calibri"/>
                      </a:endParaRPr>
                    </a:p>
                  </a:txBody>
                  <a:tcPr marL="68575" marR="68575" marT="0" marB="0"/>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Calibri"/>
                        <a:ea typeface="Calibri"/>
                        <a:cs typeface="Calibri"/>
                        <a:sym typeface="Calibri"/>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Scale </a:t>
                      </a:r>
                      <a:endParaRPr sz="1600" u="none" strike="noStrike" cap="none">
                        <a:latin typeface="Calibri"/>
                        <a:ea typeface="Calibri"/>
                        <a:cs typeface="Calibri"/>
                        <a:sym typeface="Calibri"/>
                      </a:endParaRPr>
                    </a:p>
                  </a:txBody>
                  <a:tcPr marL="68575" marR="68575" marT="0" marB="0"/>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368225">
                <a:tc gridSpan="2">
                  <a:txBody>
                    <a:bodyPr/>
                    <a:lstStyle/>
                    <a:p>
                      <a:pPr marL="0" lvl="0" indent="0" algn="l" rtl="0">
                        <a:spcBef>
                          <a:spcPts val="0"/>
                        </a:spcBef>
                        <a:spcAft>
                          <a:spcPts val="0"/>
                        </a:spcAft>
                        <a:buNone/>
                      </a:pPr>
                      <a:r>
                        <a:rPr lang="en-GB"/>
                        <a:t>Class</a:t>
                      </a:r>
                      <a:endParaRPr/>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1"/>
                  </a:ext>
                </a:extLst>
              </a:tr>
              <a:tr h="419375">
                <a:tc gridSpan="2">
                  <a:txBody>
                    <a:bodyPr/>
                    <a:lstStyle/>
                    <a:p>
                      <a:pPr marL="0" lvl="0" indent="0" algn="l" rtl="0">
                        <a:spcBef>
                          <a:spcPts val="0"/>
                        </a:spcBef>
                        <a:spcAft>
                          <a:spcPts val="0"/>
                        </a:spcAft>
                        <a:buNone/>
                      </a:pPr>
                      <a:r>
                        <a:rPr lang="en-GB"/>
                        <a:t>Object</a:t>
                      </a:r>
                      <a:endParaRPr/>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2"/>
                  </a:ext>
                </a:extLst>
              </a:tr>
              <a:tr h="444950">
                <a:tc gridSpan="2">
                  <a:txBody>
                    <a:bodyPr/>
                    <a:lstStyle/>
                    <a:p>
                      <a:pPr marL="0" lvl="0" indent="0" algn="l" rtl="0">
                        <a:spcBef>
                          <a:spcPts val="0"/>
                        </a:spcBef>
                        <a:spcAft>
                          <a:spcPts val="0"/>
                        </a:spcAft>
                        <a:buNone/>
                      </a:pPr>
                      <a:r>
                        <a:rPr lang="en-GB"/>
                        <a:t>instantiation</a:t>
                      </a:r>
                      <a:endParaRPr/>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3"/>
                  </a:ext>
                </a:extLst>
              </a:tr>
              <a:tr h="400800">
                <a:tc gridSpan="2">
                  <a:txBody>
                    <a:bodyPr/>
                    <a:lstStyle/>
                    <a:p>
                      <a:pPr marL="0" marR="0" lvl="0" indent="0" algn="l" rtl="0">
                        <a:lnSpc>
                          <a:spcPct val="100000"/>
                        </a:lnSpc>
                        <a:spcBef>
                          <a:spcPts val="0"/>
                        </a:spcBef>
                        <a:spcAft>
                          <a:spcPts val="0"/>
                        </a:spcAft>
                        <a:buClr>
                          <a:srgbClr val="000000"/>
                        </a:buClr>
                        <a:buSzPts val="1400"/>
                        <a:buFont typeface="Arial"/>
                        <a:buNone/>
                      </a:pPr>
                      <a:r>
                        <a:rPr lang="en-GB"/>
                        <a:t>encapsulation</a:t>
                      </a:r>
                      <a:endParaRPr sz="1400" u="none" strike="noStrike" cap="none"/>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4"/>
                  </a:ext>
                </a:extLst>
              </a:tr>
              <a:tr h="406575">
                <a:tc gridSpan="2">
                  <a:txBody>
                    <a:bodyPr/>
                    <a:lstStyle/>
                    <a:p>
                      <a:pPr marL="0" marR="0" lvl="0" indent="0" algn="l" rtl="0">
                        <a:lnSpc>
                          <a:spcPct val="100000"/>
                        </a:lnSpc>
                        <a:spcBef>
                          <a:spcPts val="0"/>
                        </a:spcBef>
                        <a:spcAft>
                          <a:spcPts val="0"/>
                        </a:spcAft>
                        <a:buClr>
                          <a:srgbClr val="000000"/>
                        </a:buClr>
                        <a:buSzPts val="1400"/>
                        <a:buFont typeface="Arial"/>
                        <a:buNone/>
                      </a:pPr>
                      <a:r>
                        <a:rPr lang="en-GB"/>
                        <a:t>composition</a:t>
                      </a:r>
                      <a:endParaRPr sz="1400" u="none" strike="noStrike" cap="none"/>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5"/>
                  </a:ext>
                </a:extLst>
              </a:tr>
              <a:tr h="405600">
                <a:tc gridSpan="2">
                  <a:txBody>
                    <a:bodyPr/>
                    <a:lstStyle/>
                    <a:p>
                      <a:pPr marL="0" marR="0" lvl="0" indent="0" algn="l" rtl="0">
                        <a:lnSpc>
                          <a:spcPct val="100000"/>
                        </a:lnSpc>
                        <a:spcBef>
                          <a:spcPts val="0"/>
                        </a:spcBef>
                        <a:spcAft>
                          <a:spcPts val="0"/>
                        </a:spcAft>
                        <a:buClr>
                          <a:srgbClr val="000000"/>
                        </a:buClr>
                        <a:buSzPts val="1400"/>
                        <a:buFont typeface="Arial"/>
                        <a:buNone/>
                      </a:pPr>
                      <a:r>
                        <a:rPr lang="en-GB"/>
                        <a:t>aggregation</a:t>
                      </a:r>
                      <a:endParaRPr sz="1400" u="none" strike="noStrike" cap="none"/>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6"/>
                  </a:ext>
                </a:extLst>
              </a:tr>
              <a:tr h="507875">
                <a:tc gridSpan="2">
                  <a:txBody>
                    <a:bodyPr/>
                    <a:lstStyle/>
                    <a:p>
                      <a:pPr marL="0" marR="0" lvl="0" indent="0" algn="l" rtl="0">
                        <a:lnSpc>
                          <a:spcPct val="100000"/>
                        </a:lnSpc>
                        <a:spcBef>
                          <a:spcPts val="0"/>
                        </a:spcBef>
                        <a:spcAft>
                          <a:spcPts val="0"/>
                        </a:spcAft>
                        <a:buNone/>
                      </a:pPr>
                      <a:r>
                        <a:rPr lang="en-GB"/>
                        <a:t>polymorphism</a:t>
                      </a:r>
                      <a:endParaRPr/>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None/>
                      </a:pPr>
                      <a:r>
                        <a:rPr lang="en-GB"/>
                        <a:t>👎</a:t>
                      </a:r>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600">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7"/>
                  </a:ext>
                </a:extLst>
              </a:tr>
              <a:tr h="329875">
                <a:tc gridSpan="2">
                  <a:txBody>
                    <a:bodyPr/>
                    <a:lstStyle/>
                    <a:p>
                      <a:pPr marL="0" marR="0" lvl="0" indent="0" algn="l" rtl="0">
                        <a:lnSpc>
                          <a:spcPct val="100000"/>
                        </a:lnSpc>
                        <a:spcBef>
                          <a:spcPts val="0"/>
                        </a:spcBef>
                        <a:spcAft>
                          <a:spcPts val="0"/>
                        </a:spcAft>
                        <a:buNone/>
                      </a:pPr>
                      <a:r>
                        <a:rPr lang="en-GB"/>
                        <a:t>overriding</a:t>
                      </a:r>
                      <a:endParaRPr/>
                    </a:p>
                  </a:txBody>
                  <a:tcPr marL="68575" marR="68575" marT="0" marB="0">
                    <a:solidFill>
                      <a:srgbClr val="FFF2CC"/>
                    </a:solidFill>
                  </a:tcPr>
                </a:tc>
                <a:tc hMerge="1">
                  <a:txBody>
                    <a:bodyPr/>
                    <a:lstStyle/>
                    <a:p>
                      <a:endParaRPr lang="en-US"/>
                    </a:p>
                  </a:txBody>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tc>
                  <a:txBody>
                    <a:bodyPr/>
                    <a:lstStyle/>
                    <a:p>
                      <a:pPr marL="0" lvl="0" indent="0" algn="l" rtl="0">
                        <a:spcBef>
                          <a:spcPts val="0"/>
                        </a:spcBef>
                        <a:spcAft>
                          <a:spcPts val="0"/>
                        </a:spcAft>
                        <a:buClr>
                          <a:schemeClr val="dk1"/>
                        </a:buClr>
                        <a:buSzPts val="16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nchor="ctr">
                    <a:solidFill>
                      <a:srgbClr val="FFF2CC"/>
                    </a:solidFill>
                  </a:tcPr>
                </a:tc>
                <a:tc>
                  <a:txBody>
                    <a:bodyPr/>
                    <a:lstStyle/>
                    <a:p>
                      <a:pPr marL="0" lvl="0" indent="0" algn="l" rtl="0">
                        <a:spcBef>
                          <a:spcPts val="0"/>
                        </a:spcBef>
                        <a:spcAft>
                          <a:spcPts val="0"/>
                        </a:spcAft>
                        <a:buClr>
                          <a:schemeClr val="dk1"/>
                        </a:buClr>
                        <a:buSzPts val="1100"/>
                        <a:buFont typeface="Arial"/>
                        <a:buNone/>
                      </a:pPr>
                      <a:r>
                        <a:rPr lang="en-GB" sz="1600">
                          <a:solidFill>
                            <a:schemeClr val="dk1"/>
                          </a:solidFill>
                          <a:latin typeface="Calibri"/>
                          <a:ea typeface="Calibri"/>
                          <a:cs typeface="Calibri"/>
                          <a:sym typeface="Calibri"/>
                        </a:rPr>
                        <a:t>😊</a:t>
                      </a:r>
                      <a:endParaRPr sz="1600" u="none" strike="noStrike" cap="none">
                        <a:latin typeface="Calibri"/>
                        <a:ea typeface="Calibri"/>
                        <a:cs typeface="Calibri"/>
                        <a:sym typeface="Calibri"/>
                      </a:endParaRPr>
                    </a:p>
                  </a:txBody>
                  <a:tcPr marL="68575" marR="68575" marT="0" marB="0">
                    <a:solidFill>
                      <a:srgbClr val="FFF2CC"/>
                    </a:solidFill>
                  </a:tcPr>
                </a:tc>
                <a:extLst>
                  <a:ext uri="{0D108BD9-81ED-4DB2-BD59-A6C34878D82A}">
                    <a16:rowId xmlns:a16="http://schemas.microsoft.com/office/drawing/2014/main" val="10008"/>
                  </a:ext>
                </a:extLst>
              </a:tr>
            </a:tbl>
          </a:graphicData>
        </a:graphic>
      </p:graphicFrame>
      <p:sp>
        <p:nvSpPr>
          <p:cNvPr id="265" name="Google Shape;265;p61"/>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1min</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62"/>
          <p:cNvSpPr txBox="1"/>
          <p:nvPr/>
        </p:nvSpPr>
        <p:spPr>
          <a:xfrm>
            <a:off x="2135975" y="1540500"/>
            <a:ext cx="4683300" cy="185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990"/>
              <a:buFont typeface="Arial"/>
              <a:buNone/>
            </a:pPr>
            <a:r>
              <a:rPr lang="en-GB" sz="3620" b="1">
                <a:solidFill>
                  <a:srgbClr val="F08700"/>
                </a:solidFill>
                <a:latin typeface="Poppins"/>
                <a:ea typeface="Poppins"/>
                <a:cs typeface="Poppins"/>
                <a:sym typeface="Poppins"/>
              </a:rPr>
              <a:t>Why Object Oriented Programming?</a:t>
            </a:r>
            <a:endParaRPr/>
          </a:p>
        </p:txBody>
      </p:sp>
      <p:sp>
        <p:nvSpPr>
          <p:cNvPr id="271" name="Google Shape;271;p62"/>
          <p:cNvSpPr/>
          <p:nvPr/>
        </p:nvSpPr>
        <p:spPr>
          <a:xfrm>
            <a:off x="8201700" y="0"/>
            <a:ext cx="942300" cy="375600"/>
          </a:xfrm>
          <a:prstGeom prst="rect">
            <a:avLst/>
          </a:prstGeom>
          <a:solidFill>
            <a:srgbClr val="EB832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1644" b="1">
                <a:latin typeface="Varela Round"/>
                <a:ea typeface="Varela Round"/>
                <a:cs typeface="Varela Round"/>
                <a:sym typeface="Varela Round"/>
              </a:rPr>
              <a:t>1m</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63"/>
          <p:cNvPicPr preferRelativeResize="0"/>
          <p:nvPr/>
        </p:nvPicPr>
        <p:blipFill>
          <a:blip r:embed="rId3">
            <a:alphaModFix/>
          </a:blip>
          <a:stretch>
            <a:fillRect/>
          </a:stretch>
        </p:blipFill>
        <p:spPr>
          <a:xfrm>
            <a:off x="1310750" y="790724"/>
            <a:ext cx="1610849" cy="782250"/>
          </a:xfrm>
          <a:prstGeom prst="rect">
            <a:avLst/>
          </a:prstGeom>
          <a:noFill/>
          <a:ln>
            <a:noFill/>
          </a:ln>
        </p:spPr>
      </p:pic>
      <p:pic>
        <p:nvPicPr>
          <p:cNvPr id="277" name="Google Shape;277;p63"/>
          <p:cNvPicPr preferRelativeResize="0"/>
          <p:nvPr/>
        </p:nvPicPr>
        <p:blipFill>
          <a:blip r:embed="rId4">
            <a:alphaModFix/>
          </a:blip>
          <a:stretch>
            <a:fillRect/>
          </a:stretch>
        </p:blipFill>
        <p:spPr>
          <a:xfrm>
            <a:off x="1310750" y="1572975"/>
            <a:ext cx="1610850" cy="936366"/>
          </a:xfrm>
          <a:prstGeom prst="rect">
            <a:avLst/>
          </a:prstGeom>
          <a:noFill/>
          <a:ln>
            <a:noFill/>
          </a:ln>
        </p:spPr>
      </p:pic>
      <p:sp>
        <p:nvSpPr>
          <p:cNvPr id="278" name="Google Shape;278;p63"/>
          <p:cNvSpPr txBox="1"/>
          <p:nvPr/>
        </p:nvSpPr>
        <p:spPr>
          <a:xfrm>
            <a:off x="1310750" y="2563113"/>
            <a:ext cx="22692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a:solidFill>
                  <a:schemeClr val="lt1"/>
                </a:solidFill>
                <a:latin typeface="Varela Round"/>
                <a:ea typeface="Varela Round"/>
                <a:cs typeface="Varela Round"/>
                <a:sym typeface="Varela Round"/>
              </a:rPr>
              <a:t>Ole-Johan Dahl, Kristen Nygaard</a:t>
            </a:r>
            <a:endParaRPr sz="1200">
              <a:solidFill>
                <a:schemeClr val="lt1"/>
              </a:solidFill>
              <a:latin typeface="Varela Round"/>
              <a:ea typeface="Varela Round"/>
              <a:cs typeface="Varela Round"/>
              <a:sym typeface="Varela Round"/>
            </a:endParaRPr>
          </a:p>
          <a:p>
            <a:pPr marL="0" lvl="0" indent="0" algn="l" rtl="0">
              <a:spcBef>
                <a:spcPts val="0"/>
              </a:spcBef>
              <a:spcAft>
                <a:spcPts val="0"/>
              </a:spcAft>
              <a:buNone/>
            </a:pPr>
            <a:endParaRPr sz="1200">
              <a:solidFill>
                <a:schemeClr val="lt1"/>
              </a:solidFill>
              <a:latin typeface="Varela Round"/>
              <a:ea typeface="Varela Round"/>
              <a:cs typeface="Varela Round"/>
              <a:sym typeface="Varela Round"/>
            </a:endParaRPr>
          </a:p>
          <a:p>
            <a:pPr marL="0" lvl="0" indent="0" algn="l" rtl="0">
              <a:spcBef>
                <a:spcPts val="0"/>
              </a:spcBef>
              <a:spcAft>
                <a:spcPts val="0"/>
              </a:spcAft>
              <a:buNone/>
            </a:pPr>
            <a:r>
              <a:rPr lang="en-GB" sz="1200">
                <a:solidFill>
                  <a:schemeClr val="lt1"/>
                </a:solidFill>
                <a:uFill>
                  <a:noFill/>
                </a:uFill>
                <a:latin typeface="Varela Round"/>
                <a:ea typeface="Varela Round"/>
                <a:cs typeface="Varela Round"/>
                <a:sym typeface="Varela Round"/>
                <a:hlinkClick r:id="rId5">
                  <a:extLst>
                    <a:ext uri="{A12FA001-AC4F-418D-AE19-62706E023703}">
                      <ahyp:hlinkClr xmlns:ahyp="http://schemas.microsoft.com/office/drawing/2018/hyperlinkcolor" val="tx"/>
                    </a:ext>
                  </a:extLst>
                </a:hlinkClick>
              </a:rPr>
              <a:t>Norwegian Computing Center</a:t>
            </a:r>
            <a:endParaRPr sz="1200">
              <a:solidFill>
                <a:schemeClr val="lt1"/>
              </a:solidFill>
              <a:latin typeface="Varela Round"/>
              <a:ea typeface="Varela Round"/>
              <a:cs typeface="Varela Round"/>
              <a:sym typeface="Varela Round"/>
            </a:endParaRPr>
          </a:p>
        </p:txBody>
      </p:sp>
      <p:sp>
        <p:nvSpPr>
          <p:cNvPr id="279" name="Google Shape;279;p63"/>
          <p:cNvSpPr txBox="1"/>
          <p:nvPr/>
        </p:nvSpPr>
        <p:spPr>
          <a:xfrm>
            <a:off x="1680425" y="166900"/>
            <a:ext cx="871500" cy="507900"/>
          </a:xfrm>
          <a:prstGeom prst="rect">
            <a:avLst/>
          </a:prstGeom>
          <a:solidFill>
            <a:schemeClr val="dk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a:solidFill>
                  <a:schemeClr val="lt1"/>
                </a:solidFill>
                <a:latin typeface="Varela Round"/>
                <a:ea typeface="Varela Round"/>
                <a:cs typeface="Varela Round"/>
                <a:sym typeface="Varela Round"/>
              </a:rPr>
              <a:t>1962</a:t>
            </a:r>
            <a:endParaRPr sz="2100">
              <a:solidFill>
                <a:schemeClr val="lt1"/>
              </a:solidFill>
              <a:latin typeface="Varela Round"/>
              <a:ea typeface="Varela Round"/>
              <a:cs typeface="Varela Round"/>
              <a:sym typeface="Varela Roun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64"/>
          <p:cNvPicPr preferRelativeResize="0"/>
          <p:nvPr/>
        </p:nvPicPr>
        <p:blipFill>
          <a:blip r:embed="rId3">
            <a:alphaModFix/>
          </a:blip>
          <a:stretch>
            <a:fillRect/>
          </a:stretch>
        </p:blipFill>
        <p:spPr>
          <a:xfrm>
            <a:off x="1310750" y="790724"/>
            <a:ext cx="1610849" cy="782250"/>
          </a:xfrm>
          <a:prstGeom prst="rect">
            <a:avLst/>
          </a:prstGeom>
          <a:noFill/>
          <a:ln>
            <a:noFill/>
          </a:ln>
        </p:spPr>
      </p:pic>
      <p:pic>
        <p:nvPicPr>
          <p:cNvPr id="285" name="Google Shape;285;p64"/>
          <p:cNvPicPr preferRelativeResize="0"/>
          <p:nvPr/>
        </p:nvPicPr>
        <p:blipFill>
          <a:blip r:embed="rId4">
            <a:alphaModFix/>
          </a:blip>
          <a:stretch>
            <a:fillRect/>
          </a:stretch>
        </p:blipFill>
        <p:spPr>
          <a:xfrm>
            <a:off x="1310750" y="1572975"/>
            <a:ext cx="1610850" cy="936366"/>
          </a:xfrm>
          <a:prstGeom prst="rect">
            <a:avLst/>
          </a:prstGeom>
          <a:noFill/>
          <a:ln>
            <a:noFill/>
          </a:ln>
        </p:spPr>
      </p:pic>
      <p:pic>
        <p:nvPicPr>
          <p:cNvPr id="286" name="Google Shape;286;p64"/>
          <p:cNvPicPr preferRelativeResize="0"/>
          <p:nvPr/>
        </p:nvPicPr>
        <p:blipFill>
          <a:blip r:embed="rId5">
            <a:alphaModFix/>
          </a:blip>
          <a:stretch>
            <a:fillRect/>
          </a:stretch>
        </p:blipFill>
        <p:spPr>
          <a:xfrm>
            <a:off x="4261875" y="729350"/>
            <a:ext cx="1507676" cy="2027924"/>
          </a:xfrm>
          <a:prstGeom prst="rect">
            <a:avLst/>
          </a:prstGeom>
          <a:noFill/>
          <a:ln>
            <a:noFill/>
          </a:ln>
        </p:spPr>
      </p:pic>
      <p:grpSp>
        <p:nvGrpSpPr>
          <p:cNvPr id="287" name="Google Shape;287;p64"/>
          <p:cNvGrpSpPr/>
          <p:nvPr/>
        </p:nvGrpSpPr>
        <p:grpSpPr>
          <a:xfrm>
            <a:off x="5943613" y="790726"/>
            <a:ext cx="2909400" cy="1208749"/>
            <a:chOff x="2629188" y="2268076"/>
            <a:chExt cx="2909400" cy="1208749"/>
          </a:xfrm>
        </p:grpSpPr>
        <p:pic>
          <p:nvPicPr>
            <p:cNvPr id="288" name="Google Shape;288;p64"/>
            <p:cNvPicPr preferRelativeResize="0"/>
            <p:nvPr/>
          </p:nvPicPr>
          <p:blipFill>
            <a:blip r:embed="rId6">
              <a:alphaModFix/>
            </a:blip>
            <a:stretch>
              <a:fillRect/>
            </a:stretch>
          </p:blipFill>
          <p:spPr>
            <a:xfrm>
              <a:off x="2728488" y="2268076"/>
              <a:ext cx="2588042" cy="897225"/>
            </a:xfrm>
            <a:prstGeom prst="rect">
              <a:avLst/>
            </a:prstGeom>
            <a:noFill/>
            <a:ln>
              <a:noFill/>
            </a:ln>
          </p:spPr>
        </p:pic>
        <p:sp>
          <p:nvSpPr>
            <p:cNvPr id="289" name="Google Shape;289;p64"/>
            <p:cNvSpPr txBox="1"/>
            <p:nvPr/>
          </p:nvSpPr>
          <p:spPr>
            <a:xfrm>
              <a:off x="2629188" y="3107525"/>
              <a:ext cx="2909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a:solidFill>
                    <a:schemeClr val="lt1"/>
                  </a:solidFill>
                  <a:latin typeface="Varela Round"/>
                  <a:ea typeface="Varela Round"/>
                  <a:cs typeface="Varela Round"/>
                  <a:sym typeface="Varela Round"/>
                </a:rPr>
                <a:t>Alan Kay, Adele Goldberg, Dan Ingalls</a:t>
              </a:r>
              <a:endParaRPr sz="1200">
                <a:solidFill>
                  <a:schemeClr val="lt1"/>
                </a:solidFill>
                <a:latin typeface="Varela Round"/>
                <a:ea typeface="Varela Round"/>
                <a:cs typeface="Varela Round"/>
                <a:sym typeface="Varela Round"/>
              </a:endParaRPr>
            </a:p>
          </p:txBody>
        </p:sp>
      </p:grpSp>
      <p:sp>
        <p:nvSpPr>
          <p:cNvPr id="290" name="Google Shape;290;p64"/>
          <p:cNvSpPr txBox="1"/>
          <p:nvPr/>
        </p:nvSpPr>
        <p:spPr>
          <a:xfrm>
            <a:off x="1310750" y="2563113"/>
            <a:ext cx="2269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a:solidFill>
                  <a:schemeClr val="lt1"/>
                </a:solidFill>
                <a:latin typeface="Varela Round"/>
                <a:ea typeface="Varela Round"/>
                <a:cs typeface="Varela Round"/>
                <a:sym typeface="Varela Round"/>
              </a:rPr>
              <a:t>Ole-Johan Dahl, Kristen Nygaard</a:t>
            </a:r>
            <a:endParaRPr sz="1200">
              <a:solidFill>
                <a:schemeClr val="lt1"/>
              </a:solidFill>
              <a:latin typeface="Varela Round"/>
              <a:ea typeface="Varela Round"/>
              <a:cs typeface="Varela Round"/>
              <a:sym typeface="Varela Round"/>
            </a:endParaRPr>
          </a:p>
        </p:txBody>
      </p:sp>
      <p:sp>
        <p:nvSpPr>
          <p:cNvPr id="291" name="Google Shape;291;p64"/>
          <p:cNvSpPr txBox="1"/>
          <p:nvPr/>
        </p:nvSpPr>
        <p:spPr>
          <a:xfrm>
            <a:off x="1680425" y="166900"/>
            <a:ext cx="871500" cy="507900"/>
          </a:xfrm>
          <a:prstGeom prst="rect">
            <a:avLst/>
          </a:prstGeom>
          <a:solidFill>
            <a:schemeClr val="dk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a:solidFill>
                  <a:schemeClr val="lt1"/>
                </a:solidFill>
                <a:latin typeface="Varela Round"/>
                <a:ea typeface="Varela Round"/>
                <a:cs typeface="Varela Round"/>
                <a:sym typeface="Varela Round"/>
              </a:rPr>
              <a:t>1962</a:t>
            </a:r>
            <a:endParaRPr sz="2100">
              <a:solidFill>
                <a:schemeClr val="lt1"/>
              </a:solidFill>
              <a:latin typeface="Varela Round"/>
              <a:ea typeface="Varela Round"/>
              <a:cs typeface="Varela Round"/>
              <a:sym typeface="Varela Round"/>
            </a:endParaRPr>
          </a:p>
        </p:txBody>
      </p:sp>
      <p:sp>
        <p:nvSpPr>
          <p:cNvPr id="292" name="Google Shape;292;p64"/>
          <p:cNvSpPr txBox="1"/>
          <p:nvPr/>
        </p:nvSpPr>
        <p:spPr>
          <a:xfrm>
            <a:off x="5452675" y="282825"/>
            <a:ext cx="871500" cy="507900"/>
          </a:xfrm>
          <a:prstGeom prst="rect">
            <a:avLst/>
          </a:prstGeom>
          <a:solidFill>
            <a:schemeClr val="dk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100">
                <a:solidFill>
                  <a:schemeClr val="lt1"/>
                </a:solidFill>
                <a:latin typeface="Varela Round"/>
                <a:ea typeface="Varela Round"/>
                <a:cs typeface="Varela Round"/>
                <a:sym typeface="Varela Round"/>
              </a:rPr>
              <a:t>1972</a:t>
            </a:r>
            <a:endParaRPr sz="2100">
              <a:solidFill>
                <a:schemeClr val="lt1"/>
              </a:solidFill>
              <a:latin typeface="Varela Round"/>
              <a:ea typeface="Varela Round"/>
              <a:cs typeface="Varela Round"/>
              <a:sym typeface="Varela Round"/>
            </a:endParaRPr>
          </a:p>
        </p:txBody>
      </p:sp>
    </p:spTree>
  </p:cSld>
  <p:clrMapOvr>
    <a:masterClrMapping/>
  </p:clrMapOvr>
</p:sld>
</file>

<file path=ppt/theme/theme1.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26244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26244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2042</Words>
  <Application>Microsoft Office PowerPoint</Application>
  <PresentationFormat>On-screen Show (16:9)</PresentationFormat>
  <Paragraphs>366</Paragraphs>
  <Slides>45</Slides>
  <Notes>45</Notes>
  <HiddenSlides>2</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45</vt:i4>
      </vt:variant>
    </vt:vector>
  </HeadingPairs>
  <TitlesOfParts>
    <vt:vector size="62" baseType="lpstr">
      <vt:lpstr>Poppins</vt:lpstr>
      <vt:lpstr>Cabin</vt:lpstr>
      <vt:lpstr>Courier New</vt:lpstr>
      <vt:lpstr>Impact</vt:lpstr>
      <vt:lpstr>Open Sans</vt:lpstr>
      <vt:lpstr>Arial</vt:lpstr>
      <vt:lpstr>Source Code Pro</vt:lpstr>
      <vt:lpstr>Gill Sans</vt:lpstr>
      <vt:lpstr>Varela Round</vt:lpstr>
      <vt:lpstr>PT Sans Narrow</vt:lpstr>
      <vt:lpstr>Consolas</vt:lpstr>
      <vt:lpstr>Calibri</vt:lpstr>
      <vt:lpstr>Tropic</vt:lpstr>
      <vt:lpstr>Simple Light</vt:lpstr>
      <vt:lpstr>Simple Light</vt:lpstr>
      <vt:lpstr>Simple Light</vt:lpstr>
      <vt:lpstr>Custom</vt:lpstr>
      <vt:lpstr>Welcome to OOP It’s programming but different</vt:lpstr>
      <vt:lpstr>Learning aims</vt:lpstr>
      <vt:lpstr>Exam Board requirements</vt:lpstr>
      <vt:lpstr>Exam Board requirements</vt:lpstr>
      <vt:lpstr>Exam Board requirements  NEA</vt:lpstr>
      <vt:lpstr>Current Topic confidence</vt:lpstr>
      <vt:lpstr>PowerPoint Presentation</vt:lpstr>
      <vt:lpstr>PowerPoint Presentation</vt:lpstr>
      <vt:lpstr>PowerPoint Presentation</vt:lpstr>
      <vt:lpstr>PowerPoint Presentation</vt:lpstr>
      <vt:lpstr>Programming Languages </vt:lpstr>
      <vt:lpstr>PowerPoint Presentation</vt:lpstr>
      <vt:lpstr>Procedural Programming</vt:lpstr>
      <vt:lpstr>Object Oriented Programming</vt:lpstr>
      <vt:lpstr>Flipped thinking</vt:lpstr>
      <vt:lpstr>Flipped thinking</vt:lpstr>
      <vt:lpstr>Procedural</vt:lpstr>
      <vt:lpstr>Object Oriented</vt:lpstr>
      <vt:lpstr>PowerPoint Presentation</vt:lpstr>
      <vt:lpstr>PowerPoint Presentation</vt:lpstr>
      <vt:lpstr>PowerPoint Presentation</vt:lpstr>
      <vt:lpstr>PowerPoint Presentation</vt:lpstr>
      <vt:lpstr>Modelling (aka Design)</vt:lpstr>
      <vt:lpstr>Modelling in Procedural Programming</vt:lpstr>
      <vt:lpstr>Modelling in Object Oriented Programming</vt:lpstr>
      <vt:lpstr>Key Terms : UML, Class, properties, methods   </vt:lpstr>
      <vt:lpstr>Key Terms :  </vt:lpstr>
      <vt:lpstr>Key Terms : Inheritance    </vt:lpstr>
      <vt:lpstr>Key Terms : Encapsulation   </vt:lpstr>
      <vt:lpstr>Zoo Manager -- 1.0</vt:lpstr>
      <vt:lpstr>Zoo Manager -- 1.0</vt:lpstr>
      <vt:lpstr>Relationships</vt:lpstr>
      <vt:lpstr>Key Terms : Aggregation    </vt:lpstr>
      <vt:lpstr>Key Terms : Composition   </vt:lpstr>
      <vt:lpstr>Aggregation (has-a) or Composition (is-part-of)</vt:lpstr>
      <vt:lpstr>Aggregation (has-a) or Composition (is-part-of)</vt:lpstr>
      <vt:lpstr>Aggregation (has-a) or Composition (is-part-of)</vt:lpstr>
      <vt:lpstr>Key Terms : Polymorphism   </vt:lpstr>
      <vt:lpstr>Key Terms : Polymorphism   </vt:lpstr>
      <vt:lpstr>Key Terms : Polymorphism   </vt:lpstr>
      <vt:lpstr>Key Terms : Polymorphism   </vt:lpstr>
      <vt:lpstr>Zoo Manager -- 2.0</vt:lpstr>
      <vt:lpstr>Check-in</vt:lpstr>
      <vt:lpstr>Learning aims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OOP It’s programming but different</dc:title>
  <dc:creator>Nick Eagles</dc:creator>
  <cp:lastModifiedBy>Nick Eagles</cp:lastModifiedBy>
  <cp:revision>1</cp:revision>
  <dcterms:modified xsi:type="dcterms:W3CDTF">2024-06-28T09:24:52Z</dcterms:modified>
</cp:coreProperties>
</file>