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8" r:id="rId1"/>
    <p:sldMasterId id="2147483699" r:id="rId2"/>
    <p:sldMasterId id="2147483700" r:id="rId3"/>
    <p:sldMasterId id="2147483701" r:id="rId4"/>
  </p:sldMasterIdLst>
  <p:notesMasterIdLst>
    <p:notesMasterId r:id="rId4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Lst>
  <p:sldSz cx="9144000" cy="5143500" type="screen16x9"/>
  <p:notesSz cx="6858000" cy="9144000"/>
  <p:embeddedFontLst>
    <p:embeddedFont>
      <p:font typeface="Handlee" panose="020B0604020202020204" charset="0"/>
      <p:regular r:id="rId46"/>
    </p:embeddedFont>
    <p:embeddedFont>
      <p:font typeface="Quicksand" panose="020B0604020202020204" charset="0"/>
      <p:regular r:id="rId47"/>
      <p:bold r:id="rId48"/>
    </p:embeddedFont>
    <p:embeddedFont>
      <p:font typeface="Quicksand Medium" panose="020B0604020202020204" charset="0"/>
      <p:regular r:id="rId49"/>
      <p:bold r:id="rId50"/>
    </p:embeddedFont>
    <p:embeddedFont>
      <p:font typeface="Roboto" panose="02000000000000000000" pitchFamily="2" charset="0"/>
      <p:regular r:id="rId51"/>
      <p:bold r:id="rId52"/>
      <p:italic r:id="rId53"/>
      <p:boldItalic r:id="rId54"/>
    </p:embeddedFont>
    <p:embeddedFont>
      <p:font typeface="Roboto Mono Medium" panose="00000009000000000000" pitchFamily="49"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3BD503-7E81-4D8E-9D3D-DA4D7E759F75}">
  <a:tblStyle styleId="{E03BD503-7E81-4D8E-9D3D-DA4D7E759F75}"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165" y="5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eachinglondoncomputing.org/resources/inspiring-unplugged-classroom-activities/the-intelligent-piece-of-paper-activit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9a016346fa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9a016346fa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c21d8d502f_0_3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c21d8d502f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Image source: Raspberry Pi Foundation</a:t>
            </a:r>
            <a:endParaRPr/>
          </a:p>
          <a:p>
            <a:pPr marL="0" lvl="0" indent="0" algn="l" rtl="0">
              <a:spcBef>
                <a:spcPts val="0"/>
              </a:spcBef>
              <a:spcAft>
                <a:spcPts val="0"/>
              </a:spcAft>
              <a:buNone/>
            </a:pPr>
            <a:r>
              <a:rPr lang="en-GB"/>
              <a:t>Activity credit: ‘The intelligent piece of paper’ has been adapted from an activity created by Peter McOwan and Paul Curzon of Queen Mary University of London </a:t>
            </a:r>
            <a:r>
              <a:rPr lang="en-GB">
                <a:solidFill>
                  <a:schemeClr val="dk1"/>
                </a:solidFill>
              </a:rPr>
              <a:t>with support from EPSRC and Google, available on the </a:t>
            </a:r>
            <a:r>
              <a:rPr lang="en-GB" u="sng">
                <a:solidFill>
                  <a:schemeClr val="hlink"/>
                </a:solidFill>
                <a:hlinkClick r:id="rId3"/>
              </a:rPr>
              <a:t>Teaching London Computing website</a:t>
            </a:r>
            <a:r>
              <a:rPr lang="en-GB">
                <a:solidFill>
                  <a:schemeClr val="dk1"/>
                </a:solidFill>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c21d8d502f_0_3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c21d8d502f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https://playtictactoe.org/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c21d8d502f_0_1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c21d8d502f_0_1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e89df4945a_0_4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e89df4945a_0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latin typeface="Quicksand"/>
                <a:ea typeface="Quicksand"/>
                <a:cs typeface="Quicksand"/>
                <a:sym typeface="Quicksand"/>
              </a:rPr>
              <a:t>Image source: Raspberry Pi Foundation</a:t>
            </a:r>
            <a:endParaRPr>
              <a:latin typeface="Quicksand"/>
              <a:ea typeface="Quicksand"/>
              <a:cs typeface="Quicksand"/>
              <a:sym typeface="Quicksan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e89df4945a_0_4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e89df4945a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Image source: https://www.deviantart.com/aj-illustrated/art/Hand-Tutorial-733805218</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8e3f6f6c8b_0_10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8e3f6f6c8b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GB"/>
              <a:t>“Solutions thrown at teachers left and right, marking, attendance”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9e0e09bbe4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9e0e09bbe4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Ai literacy</a:t>
            </a:r>
            <a:r>
              <a:rPr lang="en-GB"/>
              <a:t> </a:t>
            </a:r>
            <a:endParaRPr/>
          </a:p>
          <a:p>
            <a:pPr marL="0" lvl="0" indent="0" algn="l" rtl="0">
              <a:spcBef>
                <a:spcPts val="0"/>
              </a:spcBef>
              <a:spcAft>
                <a:spcPts val="0"/>
              </a:spcAft>
              <a:buNone/>
            </a:pPr>
            <a:r>
              <a:rPr lang="en-GB"/>
              <a:t>Ai enhance teaching and learning - personalised learning (duolingo) </a:t>
            </a:r>
            <a:r>
              <a:rPr lang="en-GB" b="1"/>
              <a:t>student centered</a:t>
            </a:r>
            <a:endParaRPr b="1"/>
          </a:p>
          <a:p>
            <a:pPr marL="0" lvl="0" indent="0" algn="l" rtl="0">
              <a:spcBef>
                <a:spcPts val="0"/>
              </a:spcBef>
              <a:spcAft>
                <a:spcPts val="0"/>
              </a:spcAft>
              <a:buNone/>
            </a:pPr>
            <a:r>
              <a:rPr lang="en-GB"/>
              <a:t>AI for teacher-student, using ai for lesson delivery - </a:t>
            </a:r>
            <a:r>
              <a:rPr lang="en-GB" b="1"/>
              <a:t>teacher centered</a:t>
            </a:r>
            <a:endParaRPr b="1"/>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b10757822d_0_3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b10757822d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b0da571c0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b0da571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br>
              <a:rPr lang="en-GB" b="1">
                <a:solidFill>
                  <a:schemeClr val="dk1"/>
                </a:solidFill>
              </a:rPr>
            </a:br>
            <a:r>
              <a:rPr lang="en-GB" b="1">
                <a:solidFill>
                  <a:schemeClr val="dk1"/>
                </a:solidFill>
              </a:rPr>
              <a:t>Why AI Literacy is Essential for the Future</a:t>
            </a:r>
            <a:endParaRPr b="1">
              <a:solidFill>
                <a:schemeClr val="dk1"/>
              </a:solidFill>
            </a:endParaRPr>
          </a:p>
          <a:p>
            <a:pPr marL="0" lvl="0" indent="0" algn="l" rtl="0">
              <a:lnSpc>
                <a:spcPct val="115000"/>
              </a:lnSpc>
              <a:spcBef>
                <a:spcPts val="1200"/>
              </a:spcBef>
              <a:spcAft>
                <a:spcPts val="0"/>
              </a:spcAft>
              <a:buNone/>
            </a:pPr>
            <a:r>
              <a:rPr lang="en-GB">
                <a:solidFill>
                  <a:schemeClr val="dk1"/>
                </a:solidFill>
              </a:rPr>
              <a:t>AI is already present in many everyday applications, like recommendation systems in Netflix and Spotify, voice assistants, and in fields like weather forecasting, healthcare and transportation. To thrive in this AI-driven world, understanding the technology is paramount.</a:t>
            </a:r>
            <a:endParaRPr/>
          </a:p>
          <a:p>
            <a:pPr marL="0" lvl="0" indent="0" algn="l" rtl="0">
              <a:spcBef>
                <a:spcPts val="1200"/>
              </a:spcBef>
              <a:spcAft>
                <a:spcPts val="0"/>
              </a:spcAft>
              <a:buNone/>
            </a:pPr>
            <a:r>
              <a:rPr lang="en-GB"/>
              <a:t>We think it’s fundamentally important that everyone should be able to critically evaluate AI applications and make conscious choices about how to interact with AI.</a:t>
            </a:r>
            <a:endParaRPr/>
          </a:p>
          <a:p>
            <a:pPr marL="0" lvl="0" indent="0" algn="l" rtl="0">
              <a:spcBef>
                <a:spcPts val="0"/>
              </a:spcBef>
              <a:spcAft>
                <a:spcPts val="0"/>
              </a:spcAft>
              <a:buNone/>
            </a:pPr>
            <a:endParaRPr/>
          </a:p>
          <a:p>
            <a:pPr marL="0" lvl="0" indent="0" algn="l" rtl="0">
              <a:spcBef>
                <a:spcPts val="0"/>
              </a:spcBef>
              <a:spcAft>
                <a:spcPts val="0"/>
              </a:spcAft>
              <a:buNone/>
            </a:pPr>
            <a:r>
              <a:rPr lang="en-GB"/>
              <a:t>Unfortunately, AI systems, like any technology, can reflect the biases of their creators. If the teams building AI systems are not diverse, these biases can be unknowingly embedded into the technology. </a:t>
            </a:r>
            <a:endParaRPr/>
          </a:p>
          <a:p>
            <a:pPr marL="0" lvl="0" indent="0" algn="l" rtl="0">
              <a:spcBef>
                <a:spcPts val="0"/>
              </a:spcBef>
              <a:spcAft>
                <a:spcPts val="0"/>
              </a:spcAft>
              <a:buNone/>
            </a:pPr>
            <a:endParaRPr/>
          </a:p>
          <a:p>
            <a:pPr marL="0" lvl="0" indent="0" algn="l" rtl="0">
              <a:spcBef>
                <a:spcPts val="0"/>
              </a:spcBef>
              <a:spcAft>
                <a:spcPts val="0"/>
              </a:spcAft>
              <a:buNone/>
            </a:pPr>
            <a:r>
              <a:rPr lang="en-GB"/>
              <a:t>AI literacy is going to help members of underrepresented groups understand both the potential of AI and the risks. This knowledge empowers them to:</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GB"/>
              <a:t>Identify biases and challenge the outcomes of AI systems when they are unfair.</a:t>
            </a:r>
            <a:endParaRPr/>
          </a:p>
          <a:p>
            <a:pPr marL="457200" lvl="0" indent="-298450" algn="l" rtl="0">
              <a:spcBef>
                <a:spcPts val="0"/>
              </a:spcBef>
              <a:spcAft>
                <a:spcPts val="0"/>
              </a:spcAft>
              <a:buSzPts val="1100"/>
              <a:buChar char="●"/>
            </a:pPr>
            <a:r>
              <a:rPr lang="en-GB"/>
              <a:t>Advocate for AI solutions that address their community's unique needs and challenges.</a:t>
            </a:r>
            <a:endParaRPr/>
          </a:p>
          <a:p>
            <a:pPr marL="457200" lvl="0" indent="-298450" algn="l" rtl="0">
              <a:spcBef>
                <a:spcPts val="0"/>
              </a:spcBef>
              <a:spcAft>
                <a:spcPts val="0"/>
              </a:spcAft>
              <a:buSzPts val="1100"/>
              <a:buChar char="●"/>
            </a:pPr>
            <a:r>
              <a:rPr lang="en-GB"/>
              <a:t>Actively participate in the design and development of AI, making sure the technology works for everyone.</a:t>
            </a:r>
            <a:endParaRPr/>
          </a:p>
          <a:p>
            <a:pPr marL="0" lvl="0" indent="0" algn="l" rtl="0">
              <a:spcBef>
                <a:spcPts val="0"/>
              </a:spcBef>
              <a:spcAft>
                <a:spcPts val="0"/>
              </a:spcAft>
              <a:buNone/>
            </a:pPr>
            <a:endParaRPr/>
          </a:p>
          <a:p>
            <a:pPr marL="0" lvl="0" indent="0" algn="l" rtl="0">
              <a:spcBef>
                <a:spcPts val="0"/>
              </a:spcBef>
              <a:spcAft>
                <a:spcPts val="0"/>
              </a:spcAft>
              <a:buNone/>
            </a:pPr>
            <a:r>
              <a:rPr lang="en-GB"/>
              <a:t>AI solutions designed with input from diverse communities have the potential to be more inclusive, equitable, and beneficial for all.</a:t>
            </a:r>
            <a:endParaRPr/>
          </a:p>
          <a:p>
            <a:pPr marL="0" lvl="0" indent="0" algn="l" rtl="0">
              <a:spcBef>
                <a:spcPts val="0"/>
              </a:spcBef>
              <a:spcAft>
                <a:spcPts val="0"/>
              </a:spcAft>
              <a:buNone/>
            </a:pPr>
            <a:endParaRPr/>
          </a:p>
          <a:p>
            <a:pPr marL="0" lvl="0" indent="0" algn="l" rtl="0">
              <a:spcBef>
                <a:spcPts val="0"/>
              </a:spcBef>
              <a:spcAft>
                <a:spcPts val="0"/>
              </a:spcAft>
              <a:buNone/>
            </a:pPr>
            <a:r>
              <a:rPr lang="en-GB"/>
              <a:t>Finally, looking beyond Technical Skills: True AI literacy is not just knowledge of how AI works, but the ability to apply this knowledge strategically.</a:t>
            </a:r>
            <a:endParaRPr/>
          </a:p>
          <a:p>
            <a:pPr marL="0" lvl="0" indent="0" algn="l" rtl="0">
              <a:spcBef>
                <a:spcPts val="0"/>
              </a:spcBef>
              <a:spcAft>
                <a:spcPts val="0"/>
              </a:spcAft>
              <a:buNone/>
            </a:pPr>
            <a:endParaRPr/>
          </a:p>
          <a:p>
            <a:pPr marL="0" lvl="0" indent="0" algn="l" rtl="0">
              <a:spcBef>
                <a:spcPts val="0"/>
              </a:spcBef>
              <a:spcAft>
                <a:spcPts val="0"/>
              </a:spcAft>
              <a:buNone/>
            </a:pPr>
            <a:r>
              <a:rPr lang="en-GB"/>
              <a:t>AI literacy strengthens critical thinking skills including Analyzing information from different sources, Identifying patterns and making connection and understanding how AI is part of a broader problem-solving toolkit. Students can:</a:t>
            </a:r>
            <a:endParaRPr/>
          </a:p>
          <a:p>
            <a:pPr marL="0" lvl="0" indent="0" algn="l" rtl="0">
              <a:spcBef>
                <a:spcPts val="0"/>
              </a:spcBef>
              <a:spcAft>
                <a:spcPts val="0"/>
              </a:spcAft>
              <a:buNone/>
            </a:pPr>
            <a:endParaRPr/>
          </a:p>
          <a:p>
            <a:pPr marL="0" lvl="0" indent="0" algn="l" rtl="0">
              <a:spcBef>
                <a:spcPts val="0"/>
              </a:spcBef>
              <a:spcAft>
                <a:spcPts val="0"/>
              </a:spcAft>
              <a:buNone/>
            </a:pPr>
            <a:r>
              <a:rPr lang="en-GB"/>
              <a:t>Key Message: </a:t>
            </a:r>
            <a:endParaRPr/>
          </a:p>
          <a:p>
            <a:pPr marL="0" lvl="0" indent="0" algn="l" rtl="0">
              <a:spcBef>
                <a:spcPts val="0"/>
              </a:spcBef>
              <a:spcAft>
                <a:spcPts val="0"/>
              </a:spcAft>
              <a:buNone/>
            </a:pPr>
            <a:endParaRPr/>
          </a:p>
          <a:p>
            <a:pPr marL="0" lvl="0" indent="0" algn="l" rtl="0">
              <a:spcBef>
                <a:spcPts val="0"/>
              </a:spcBef>
              <a:spcAft>
                <a:spcPts val="0"/>
              </a:spcAft>
              <a:buNone/>
            </a:pPr>
            <a:r>
              <a:rPr lang="en-GB"/>
              <a:t>"AI Literacy is not just about preparing for the future of technology; it's about actively shaping it. By understanding AI, advocating for fairness, and applying it to solve real-world problems, we empower ourselves and our communities to create a more inclusive and beneficial AI-powered world."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b25cef883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b25cef88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https://www.youtube.com/watch?v=_YiauUzfxrQ&amp;t=3s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e8a9b24a0c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e8a9b24a0c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9e0e09bbe4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9e0e09bbe4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c21d8d502f_0_9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Conceptual framework - model created by Jane Waite in our research team, in collaboration with professor Paul Curzon from Queen Mary’s university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There are 4 simple levels, a social and ethical considerations level, an applications level, a models level and an engines level.</a:t>
            </a:r>
            <a:endParaRPr/>
          </a:p>
          <a:p>
            <a:pPr marL="0" lvl="0" indent="0" algn="l" rtl="0">
              <a:lnSpc>
                <a:spcPct val="100000"/>
              </a:lnSpc>
              <a:spcBef>
                <a:spcPts val="0"/>
              </a:spcBef>
              <a:spcAft>
                <a:spcPts val="0"/>
              </a:spcAft>
              <a:buSzPts val="1100"/>
              <a:buNone/>
            </a:pPr>
            <a:r>
              <a:rPr lang="en-GB"/>
              <a:t>We are using this model to help us categorise resources </a:t>
            </a:r>
            <a:endParaRPr/>
          </a:p>
          <a:p>
            <a:pPr marL="0" lvl="0" indent="0" algn="l" rtl="0">
              <a:lnSpc>
                <a:spcPct val="100000"/>
              </a:lnSpc>
              <a:spcBef>
                <a:spcPts val="0"/>
              </a:spcBef>
              <a:spcAft>
                <a:spcPts val="0"/>
              </a:spcAft>
              <a:buSzPts val="1100"/>
              <a:buNone/>
            </a:pPr>
            <a:endParaRPr/>
          </a:p>
        </p:txBody>
      </p:sp>
      <p:sp>
        <p:nvSpPr>
          <p:cNvPr id="373" name="Google Shape;373;g2c21d8d502f_0_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e89df4945a_0_5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e89df4945a_0_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9e0e09bbe4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9e0e09bbe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b10757822d_0_4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2b10757822d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Ben</a:t>
            </a:r>
            <a:endParaRPr b="1"/>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b10757822d_0_4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b10757822d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e89df4945a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e89df4945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Ben</a:t>
            </a:r>
            <a:endParaRPr b="1"/>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9e0e09bbe4_0_5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9e0e09bbe4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Ben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8e3f6f6c8b_0_10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8e3f6f6c8b_0_1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9e0e09bbe4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9e0e09bbe4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9a016346fa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9a016346fa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c21d8d502f_0_9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c21d8d502f_0_9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9a016346fa_0_3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29a016346fa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9e0e09bbe4_0_9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9e0e09bbe4_0_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9e0e09bbe4_0_7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29e0e09bbe4_0_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c21d8d502f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c21d8d502f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b10757822d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b10757822d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2c21d8d502f_0_5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2c21d8d502f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c21d8d502f_0_5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c21d8d502f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c21d8d502f_0_5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2c21d8d502f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c21d8d502f_0_5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c21d8d502f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9e6ffa2ab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9e6ffa2a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8e3f6f6c8b_0_9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8e3f6f6c8b_0_9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9a016346fa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9a016346fa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latin typeface="Quicksand"/>
                <a:ea typeface="Quicksand"/>
                <a:cs typeface="Quicksand"/>
                <a:sym typeface="Quicksand"/>
              </a:rPr>
              <a:t>Image source: Raspberry Pi Foundation</a:t>
            </a:r>
            <a:endParaRPr>
              <a:latin typeface="Quicksand"/>
              <a:ea typeface="Quicksand"/>
              <a:cs typeface="Quicksand"/>
              <a:sym typeface="Quicksan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9a016346fa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9a016346fa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latin typeface="Quicksand"/>
                <a:ea typeface="Quicksand"/>
                <a:cs typeface="Quicksand"/>
                <a:sym typeface="Quicksand"/>
              </a:rPr>
              <a:t>Image source: Raspberry Pi Foundation</a:t>
            </a:r>
            <a:endParaRPr>
              <a:latin typeface="Quicksand"/>
              <a:ea typeface="Quicksand"/>
              <a:cs typeface="Quicksand"/>
              <a:sym typeface="Quicksan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b10757822d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b10757822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latin typeface="Quicksand"/>
                <a:ea typeface="Quicksand"/>
                <a:cs typeface="Quicksand"/>
                <a:sym typeface="Quicksand"/>
              </a:rPr>
              <a:t>Image source: Raspberry Pi Foundation</a:t>
            </a:r>
            <a:endParaRPr>
              <a:latin typeface="Quicksand"/>
              <a:ea typeface="Quicksand"/>
              <a:cs typeface="Quicksand"/>
              <a:sym typeface="Quicksan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e89df4945a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e89df4945a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latin typeface="Quicksand"/>
                <a:ea typeface="Quicksand"/>
                <a:cs typeface="Quicksand"/>
                <a:sym typeface="Quicksand"/>
              </a:rPr>
              <a:t>Image source: Raspberry Pi Foundation</a:t>
            </a:r>
            <a:endParaRPr>
              <a:latin typeface="Quicksand"/>
              <a:ea typeface="Quicksand"/>
              <a:cs typeface="Quicksand"/>
              <a:sym typeface="Quicksan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c21d8d502f_0_3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c21d8d502f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pic>
        <p:nvPicPr>
          <p:cNvPr id="55" name="Google Shape;55;p14"/>
          <p:cNvPicPr preferRelativeResize="0"/>
          <p:nvPr/>
        </p:nvPicPr>
        <p:blipFill>
          <a:blip r:embed="rId2">
            <a:alphaModFix/>
          </a:blip>
          <a:stretch>
            <a:fillRect/>
          </a:stretch>
        </p:blipFill>
        <p:spPr>
          <a:xfrm>
            <a:off x="-25" y="0"/>
            <a:ext cx="9144000" cy="5143513"/>
          </a:xfrm>
          <a:prstGeom prst="rect">
            <a:avLst/>
          </a:prstGeom>
          <a:noFill/>
          <a:ln>
            <a:noFill/>
          </a:ln>
        </p:spPr>
      </p:pic>
      <p:sp>
        <p:nvSpPr>
          <p:cNvPr id="56" name="Google Shape;56;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57" name="Google Shape;57;p14"/>
          <p:cNvPicPr preferRelativeResize="0"/>
          <p:nvPr/>
        </p:nvPicPr>
        <p:blipFill>
          <a:blip r:embed="rId3">
            <a:alphaModFix/>
          </a:blip>
          <a:stretch>
            <a:fillRect/>
          </a:stretch>
        </p:blipFill>
        <p:spPr>
          <a:xfrm>
            <a:off x="504999" y="4325150"/>
            <a:ext cx="3467526" cy="338075"/>
          </a:xfrm>
          <a:prstGeom prst="rect">
            <a:avLst/>
          </a:prstGeom>
          <a:noFill/>
          <a:ln>
            <a:noFill/>
          </a:ln>
        </p:spPr>
      </p:pic>
    </p:spTree>
  </p:cSld>
  <p:clrMapOvr>
    <a:masterClrMapping/>
  </p:clrMapOvr>
  <p:extLst>
    <p:ext uri="{DCECCB84-F9BA-43D5-87BE-67443E8EF086}">
      <p15:sldGuideLst xmlns:p15="http://schemas.microsoft.com/office/powerpoint/2012/main">
        <p15:guide id="1" pos="318">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_Light_Blub"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60" name="Google Shape;60;p15"/>
          <p:cNvPicPr preferRelativeResize="0"/>
          <p:nvPr/>
        </p:nvPicPr>
        <p:blipFill>
          <a:blip r:embed="rId2">
            <a:alphaModFix/>
          </a:blip>
          <a:stretch>
            <a:fillRect/>
          </a:stretch>
        </p:blipFill>
        <p:spPr>
          <a:xfrm>
            <a:off x="6103577" y="0"/>
            <a:ext cx="3040423" cy="514350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_NeuralPattern">
  <p:cSld name="SECTION_HEADER_2">
    <p:spTree>
      <p:nvGrpSpPr>
        <p:cNvPr id="1" name="Shape 61"/>
        <p:cNvGrpSpPr/>
        <p:nvPr/>
      </p:nvGrpSpPr>
      <p:grpSpPr>
        <a:xfrm>
          <a:off x="0" y="0"/>
          <a:ext cx="0" cy="0"/>
          <a:chOff x="0" y="0"/>
          <a:chExt cx="0" cy="0"/>
        </a:xfrm>
      </p:grpSpPr>
      <p:sp>
        <p:nvSpPr>
          <p:cNvPr id="62" name="Google Shape;6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63" name="Google Shape;63;p16"/>
          <p:cNvPicPr preferRelativeResize="0"/>
          <p:nvPr/>
        </p:nvPicPr>
        <p:blipFill>
          <a:blip r:embed="rId2">
            <a:alphaModFix/>
          </a:blip>
          <a:stretch>
            <a:fillRect/>
          </a:stretch>
        </p:blipFill>
        <p:spPr>
          <a:xfrm>
            <a:off x="6153166" y="0"/>
            <a:ext cx="2990833" cy="51435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p:cSld name="SECTION_HEADER_1">
    <p:spTree>
      <p:nvGrpSpPr>
        <p:cNvPr id="1" name="Shape 64"/>
        <p:cNvGrpSpPr/>
        <p:nvPr/>
      </p:nvGrpSpPr>
      <p:grpSpPr>
        <a:xfrm>
          <a:off x="0" y="0"/>
          <a:ext cx="0" cy="0"/>
          <a:chOff x="0" y="0"/>
          <a:chExt cx="0" cy="0"/>
        </a:xfrm>
      </p:grpSpPr>
      <p:sp>
        <p:nvSpPr>
          <p:cNvPr id="65" name="Google Shape;6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1">
  <p:cSld name="SECTION_HEADER_1_1">
    <p:spTree>
      <p:nvGrpSpPr>
        <p:cNvPr id="1" name="Shape 66"/>
        <p:cNvGrpSpPr/>
        <p:nvPr/>
      </p:nvGrpSpPr>
      <p:grpSpPr>
        <a:xfrm>
          <a:off x="0" y="0"/>
          <a:ext cx="0" cy="0"/>
          <a:chOff x="0" y="0"/>
          <a:chExt cx="0" cy="0"/>
        </a:xfrm>
      </p:grpSpPr>
      <p:pic>
        <p:nvPicPr>
          <p:cNvPr id="67" name="Google Shape;67;p18"/>
          <p:cNvPicPr preferRelativeResize="0"/>
          <p:nvPr/>
        </p:nvPicPr>
        <p:blipFill>
          <a:blip r:embed="rId2">
            <a:alphaModFix/>
          </a:blip>
          <a:stretch>
            <a:fillRect/>
          </a:stretch>
        </p:blipFill>
        <p:spPr>
          <a:xfrm>
            <a:off x="-25" y="0"/>
            <a:ext cx="9144000" cy="5143513"/>
          </a:xfrm>
          <a:prstGeom prst="rect">
            <a:avLst/>
          </a:prstGeom>
          <a:noFill/>
          <a:ln>
            <a:noFill/>
          </a:ln>
        </p:spPr>
      </p:pic>
      <p:sp>
        <p:nvSpPr>
          <p:cNvPr id="68" name="Google Shape;6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69" name="Google Shape;69;p18"/>
          <p:cNvPicPr preferRelativeResize="0"/>
          <p:nvPr/>
        </p:nvPicPr>
        <p:blipFill>
          <a:blip r:embed="rId3">
            <a:alphaModFix/>
          </a:blip>
          <a:stretch>
            <a:fillRect/>
          </a:stretch>
        </p:blipFill>
        <p:spPr>
          <a:xfrm>
            <a:off x="504999" y="4325150"/>
            <a:ext cx="3467526" cy="33807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bg>
      <p:bgPr>
        <a:solidFill>
          <a:srgbClr val="F7F7F7"/>
        </a:solidFill>
        <a:effectLst/>
      </p:bgPr>
    </p:bg>
    <p:spTree>
      <p:nvGrpSpPr>
        <p:cNvPr id="1" name="Shape 70"/>
        <p:cNvGrpSpPr/>
        <p:nvPr/>
      </p:nvGrpSpPr>
      <p:grpSpPr>
        <a:xfrm>
          <a:off x="0" y="0"/>
          <a:ext cx="0" cy="0"/>
          <a:chOff x="0" y="0"/>
          <a:chExt cx="0" cy="0"/>
        </a:xfrm>
      </p:grpSpPr>
      <p:sp>
        <p:nvSpPr>
          <p:cNvPr id="71" name="Google Shape;71;p19"/>
          <p:cNvSpPr txBox="1">
            <a:spLocks noGrp="1"/>
          </p:cNvSpPr>
          <p:nvPr>
            <p:ph type="body" idx="1"/>
          </p:nvPr>
        </p:nvSpPr>
        <p:spPr>
          <a:xfrm>
            <a:off x="310900" y="1017725"/>
            <a:ext cx="8521200" cy="3097200"/>
          </a:xfrm>
          <a:prstGeom prst="rect">
            <a:avLst/>
          </a:prstGeom>
          <a:ln>
            <a:noFill/>
          </a:ln>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72" name="Google Shape;72;p19"/>
          <p:cNvSpPr txBox="1">
            <a:spLocks noGrp="1"/>
          </p:cNvSpPr>
          <p:nvPr>
            <p:ph type="body" idx="2"/>
          </p:nvPr>
        </p:nvSpPr>
        <p:spPr>
          <a:xfrm>
            <a:off x="310900" y="4117599"/>
            <a:ext cx="8521200" cy="6981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73" name="Google Shape;73;p19"/>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rm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4" name="Google Shape;74;p19"/>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rm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r" rtl="0">
              <a:spcBef>
                <a:spcPts val="0"/>
              </a:spcBef>
              <a:spcAft>
                <a:spcPts val="0"/>
              </a:spcAft>
              <a:buNone/>
            </a:pPr>
            <a:fld id="{00000000-1234-1234-1234-123412341234}" type="slidenum">
              <a:rPr lang="en-GB"/>
              <a:t>‹#›</a:t>
            </a:fld>
            <a:endParaRPr/>
          </a:p>
        </p:txBody>
      </p:sp>
      <p:sp>
        <p:nvSpPr>
          <p:cNvPr id="75" name="Google Shape;75;p19"/>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bg>
      <p:bgPr>
        <a:solidFill>
          <a:srgbClr val="F7F7F7"/>
        </a:solidFill>
        <a:effectLst/>
      </p:bgPr>
    </p:bg>
    <p:spTree>
      <p:nvGrpSpPr>
        <p:cNvPr id="1" name="Shape 76"/>
        <p:cNvGrpSpPr/>
        <p:nvPr/>
      </p:nvGrpSpPr>
      <p:grpSpPr>
        <a:xfrm>
          <a:off x="0" y="0"/>
          <a:ext cx="0" cy="0"/>
          <a:chOff x="0" y="0"/>
          <a:chExt cx="0" cy="0"/>
        </a:xfrm>
      </p:grpSpPr>
      <p:sp>
        <p:nvSpPr>
          <p:cNvPr id="77" name="Google Shape;77;p20"/>
          <p:cNvSpPr txBox="1">
            <a:spLocks noGrp="1"/>
          </p:cNvSpPr>
          <p:nvPr>
            <p:ph type="body" idx="1"/>
          </p:nvPr>
        </p:nvSpPr>
        <p:spPr>
          <a:xfrm>
            <a:off x="310900" y="1170124"/>
            <a:ext cx="4096500" cy="3659100"/>
          </a:xfrm>
          <a:prstGeom prst="rect">
            <a:avLst/>
          </a:prstGeom>
          <a:ln>
            <a:noFill/>
          </a:ln>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78" name="Google Shape;78;p20"/>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rm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9" name="Google Shape;79;p20"/>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rm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r" rtl="0">
              <a:spcBef>
                <a:spcPts val="0"/>
              </a:spcBef>
              <a:spcAft>
                <a:spcPts val="0"/>
              </a:spcAft>
              <a:buNone/>
            </a:pPr>
            <a:fld id="{00000000-1234-1234-1234-123412341234}" type="slidenum">
              <a:rPr lang="en-GB"/>
              <a:t>‹#›</a:t>
            </a:fld>
            <a:endParaRPr/>
          </a:p>
        </p:txBody>
      </p:sp>
      <p:sp>
        <p:nvSpPr>
          <p:cNvPr id="80" name="Google Shape;80;p20"/>
          <p:cNvSpPr txBox="1">
            <a:spLocks noGrp="1"/>
          </p:cNvSpPr>
          <p:nvPr>
            <p:ph type="body" idx="2"/>
          </p:nvPr>
        </p:nvSpPr>
        <p:spPr>
          <a:xfrm>
            <a:off x="4736600" y="1170100"/>
            <a:ext cx="4096500" cy="3659100"/>
          </a:xfrm>
          <a:prstGeom prst="rect">
            <a:avLst/>
          </a:prstGeom>
          <a:ln>
            <a:noFill/>
          </a:ln>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1" name="Google Shape;81;p20"/>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_ONLY_4">
    <p:spTree>
      <p:nvGrpSpPr>
        <p:cNvPr id="1" name="Shape 82"/>
        <p:cNvGrpSpPr/>
        <p:nvPr/>
      </p:nvGrpSpPr>
      <p:grpSpPr>
        <a:xfrm>
          <a:off x="0" y="0"/>
          <a:ext cx="0" cy="0"/>
          <a:chOff x="0" y="0"/>
          <a:chExt cx="0" cy="0"/>
        </a:xfrm>
      </p:grpSpPr>
      <p:pic>
        <p:nvPicPr>
          <p:cNvPr id="83" name="Google Shape;83;p21"/>
          <p:cNvPicPr preferRelativeResize="0"/>
          <p:nvPr/>
        </p:nvPicPr>
        <p:blipFill>
          <a:blip r:embed="rId2">
            <a:alphaModFix/>
          </a:blip>
          <a:stretch>
            <a:fillRect/>
          </a:stretch>
        </p:blipFill>
        <p:spPr>
          <a:xfrm>
            <a:off x="8694711" y="4676775"/>
            <a:ext cx="173633" cy="22098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TITLE_ONLY_5">
    <p:spTree>
      <p:nvGrpSpPr>
        <p:cNvPr id="1" name="Shape 84"/>
        <p:cNvGrpSpPr/>
        <p:nvPr/>
      </p:nvGrpSpPr>
      <p:grpSpPr>
        <a:xfrm>
          <a:off x="0" y="0"/>
          <a:ext cx="0" cy="0"/>
          <a:chOff x="0" y="0"/>
          <a:chExt cx="0" cy="0"/>
        </a:xfrm>
      </p:grpSpPr>
      <p:pic>
        <p:nvPicPr>
          <p:cNvPr id="85" name="Google Shape;85;p22"/>
          <p:cNvPicPr preferRelativeResize="0"/>
          <p:nvPr/>
        </p:nvPicPr>
        <p:blipFill>
          <a:blip r:embed="rId2">
            <a:alphaModFix/>
          </a:blip>
          <a:stretch>
            <a:fillRect/>
          </a:stretch>
        </p:blipFill>
        <p:spPr>
          <a:xfrm>
            <a:off x="8694711" y="4676775"/>
            <a:ext cx="173633" cy="22098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_ONLY_6">
    <p:spTree>
      <p:nvGrpSpPr>
        <p:cNvPr id="1" name="Shape 86"/>
        <p:cNvGrpSpPr/>
        <p:nvPr/>
      </p:nvGrpSpPr>
      <p:grpSpPr>
        <a:xfrm>
          <a:off x="0" y="0"/>
          <a:ext cx="0" cy="0"/>
          <a:chOff x="0" y="0"/>
          <a:chExt cx="0" cy="0"/>
        </a:xfrm>
      </p:grpSpPr>
      <p:pic>
        <p:nvPicPr>
          <p:cNvPr id="87" name="Google Shape;87;p23"/>
          <p:cNvPicPr preferRelativeResize="0"/>
          <p:nvPr/>
        </p:nvPicPr>
        <p:blipFill>
          <a:blip r:embed="rId2">
            <a:alphaModFix/>
          </a:blip>
          <a:stretch>
            <a:fillRect/>
          </a:stretch>
        </p:blipFill>
        <p:spPr>
          <a:xfrm>
            <a:off x="8694711" y="4676775"/>
            <a:ext cx="173633" cy="22098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1">
  <p:cSld name="TITLE_1">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24"/>
          <p:cNvSpPr txBox="1">
            <a:spLocks noGrp="1"/>
          </p:cNvSpPr>
          <p:nvPr>
            <p:ph type="ctrTitle"/>
          </p:nvPr>
        </p:nvSpPr>
        <p:spPr>
          <a:xfrm>
            <a:off x="2530000" y="1406275"/>
            <a:ext cx="4867500" cy="7641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000"/>
              <a:buFont typeface="Roboto"/>
              <a:buNone/>
              <a:defRPr sz="4000" b="1">
                <a:solidFill>
                  <a:schemeClr val="lt1"/>
                </a:solidFill>
                <a:latin typeface="Roboto"/>
                <a:ea typeface="Roboto"/>
                <a:cs typeface="Roboto"/>
                <a:sym typeface="Roboto"/>
              </a:defRPr>
            </a:lvl1pPr>
            <a:lvl2pPr lvl="1" algn="ctr" rtl="0">
              <a:spcBef>
                <a:spcPts val="0"/>
              </a:spcBef>
              <a:spcAft>
                <a:spcPts val="0"/>
              </a:spcAft>
              <a:buClr>
                <a:schemeClr val="lt1"/>
              </a:buClr>
              <a:buSzPts val="4000"/>
              <a:buNone/>
              <a:defRPr sz="4000" b="1">
                <a:solidFill>
                  <a:schemeClr val="lt1"/>
                </a:solidFill>
              </a:defRPr>
            </a:lvl2pPr>
            <a:lvl3pPr lvl="2" algn="ctr" rtl="0">
              <a:spcBef>
                <a:spcPts val="0"/>
              </a:spcBef>
              <a:spcAft>
                <a:spcPts val="0"/>
              </a:spcAft>
              <a:buClr>
                <a:schemeClr val="lt1"/>
              </a:buClr>
              <a:buSzPts val="4000"/>
              <a:buNone/>
              <a:defRPr sz="4000" b="1">
                <a:solidFill>
                  <a:schemeClr val="lt1"/>
                </a:solidFill>
              </a:defRPr>
            </a:lvl3pPr>
            <a:lvl4pPr lvl="3" algn="ctr" rtl="0">
              <a:spcBef>
                <a:spcPts val="0"/>
              </a:spcBef>
              <a:spcAft>
                <a:spcPts val="0"/>
              </a:spcAft>
              <a:buClr>
                <a:schemeClr val="lt1"/>
              </a:buClr>
              <a:buSzPts val="4000"/>
              <a:buNone/>
              <a:defRPr sz="4000" b="1">
                <a:solidFill>
                  <a:schemeClr val="lt1"/>
                </a:solidFill>
              </a:defRPr>
            </a:lvl4pPr>
            <a:lvl5pPr lvl="4" algn="ctr" rtl="0">
              <a:spcBef>
                <a:spcPts val="0"/>
              </a:spcBef>
              <a:spcAft>
                <a:spcPts val="0"/>
              </a:spcAft>
              <a:buClr>
                <a:schemeClr val="lt1"/>
              </a:buClr>
              <a:buSzPts val="4000"/>
              <a:buNone/>
              <a:defRPr sz="4000" b="1">
                <a:solidFill>
                  <a:schemeClr val="lt1"/>
                </a:solidFill>
              </a:defRPr>
            </a:lvl5pPr>
            <a:lvl6pPr lvl="5" algn="ctr" rtl="0">
              <a:spcBef>
                <a:spcPts val="0"/>
              </a:spcBef>
              <a:spcAft>
                <a:spcPts val="0"/>
              </a:spcAft>
              <a:buClr>
                <a:schemeClr val="lt1"/>
              </a:buClr>
              <a:buSzPts val="4000"/>
              <a:buNone/>
              <a:defRPr sz="4000" b="1">
                <a:solidFill>
                  <a:schemeClr val="lt1"/>
                </a:solidFill>
              </a:defRPr>
            </a:lvl6pPr>
            <a:lvl7pPr lvl="6" algn="ctr" rtl="0">
              <a:spcBef>
                <a:spcPts val="0"/>
              </a:spcBef>
              <a:spcAft>
                <a:spcPts val="0"/>
              </a:spcAft>
              <a:buClr>
                <a:schemeClr val="lt1"/>
              </a:buClr>
              <a:buSzPts val="4000"/>
              <a:buNone/>
              <a:defRPr sz="4000" b="1">
                <a:solidFill>
                  <a:schemeClr val="lt1"/>
                </a:solidFill>
              </a:defRPr>
            </a:lvl7pPr>
            <a:lvl8pPr lvl="7" algn="ctr" rtl="0">
              <a:spcBef>
                <a:spcPts val="0"/>
              </a:spcBef>
              <a:spcAft>
                <a:spcPts val="0"/>
              </a:spcAft>
              <a:buClr>
                <a:schemeClr val="lt1"/>
              </a:buClr>
              <a:buSzPts val="4000"/>
              <a:buNone/>
              <a:defRPr sz="4000" b="1">
                <a:solidFill>
                  <a:schemeClr val="lt1"/>
                </a:solidFill>
              </a:defRPr>
            </a:lvl8pPr>
            <a:lvl9pPr lvl="8" algn="ctr" rtl="0">
              <a:spcBef>
                <a:spcPts val="0"/>
              </a:spcBef>
              <a:spcAft>
                <a:spcPts val="0"/>
              </a:spcAft>
              <a:buClr>
                <a:schemeClr val="lt1"/>
              </a:buClr>
              <a:buSzPts val="4000"/>
              <a:buNone/>
              <a:defRPr sz="4000" b="1">
                <a:solidFill>
                  <a:schemeClr val="lt1"/>
                </a:solidFill>
              </a:defRPr>
            </a:lvl9pPr>
          </a:lstStyle>
          <a:p>
            <a:endParaRPr/>
          </a:p>
        </p:txBody>
      </p:sp>
      <p:sp>
        <p:nvSpPr>
          <p:cNvPr id="90" name="Google Shape;90;p24"/>
          <p:cNvSpPr txBox="1">
            <a:spLocks noGrp="1"/>
          </p:cNvSpPr>
          <p:nvPr>
            <p:ph type="subTitle" idx="1"/>
          </p:nvPr>
        </p:nvSpPr>
        <p:spPr>
          <a:xfrm>
            <a:off x="2521500" y="2376925"/>
            <a:ext cx="48675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4000"/>
              <a:buFont typeface="Roboto"/>
              <a:buNone/>
              <a:defRPr sz="4000" b="1">
                <a:solidFill>
                  <a:schemeClr val="lt1"/>
                </a:solidFill>
                <a:latin typeface="Roboto"/>
                <a:ea typeface="Roboto"/>
                <a:cs typeface="Roboto"/>
                <a:sym typeface="Roboto"/>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91" name="Google Shape;91;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3">
  <p:cSld name="TITLE_ONLY_7">
    <p:spTree>
      <p:nvGrpSpPr>
        <p:cNvPr id="1" name="Shape 92"/>
        <p:cNvGrpSpPr/>
        <p:nvPr/>
      </p:nvGrpSpPr>
      <p:grpSpPr>
        <a:xfrm>
          <a:off x="0" y="0"/>
          <a:ext cx="0" cy="0"/>
          <a:chOff x="0" y="0"/>
          <a:chExt cx="0" cy="0"/>
        </a:xfrm>
      </p:grpSpPr>
      <p:pic>
        <p:nvPicPr>
          <p:cNvPr id="93" name="Google Shape;93;p25"/>
          <p:cNvPicPr preferRelativeResize="0"/>
          <p:nvPr/>
        </p:nvPicPr>
        <p:blipFill>
          <a:blip r:embed="rId2">
            <a:alphaModFix/>
          </a:blip>
          <a:stretch>
            <a:fillRect/>
          </a:stretch>
        </p:blipFill>
        <p:spPr>
          <a:xfrm>
            <a:off x="8694711" y="4676775"/>
            <a:ext cx="173633" cy="220988"/>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4">
  <p:cSld name="TITLE_ONLY_8">
    <p:spTree>
      <p:nvGrpSpPr>
        <p:cNvPr id="1" name="Shape 94"/>
        <p:cNvGrpSpPr/>
        <p:nvPr/>
      </p:nvGrpSpPr>
      <p:grpSpPr>
        <a:xfrm>
          <a:off x="0" y="0"/>
          <a:ext cx="0" cy="0"/>
          <a:chOff x="0" y="0"/>
          <a:chExt cx="0" cy="0"/>
        </a:xfrm>
      </p:grpSpPr>
      <p:pic>
        <p:nvPicPr>
          <p:cNvPr id="95" name="Google Shape;95;p26"/>
          <p:cNvPicPr preferRelativeResize="0"/>
          <p:nvPr/>
        </p:nvPicPr>
        <p:blipFill>
          <a:blip r:embed="rId2">
            <a:alphaModFix/>
          </a:blip>
          <a:stretch>
            <a:fillRect/>
          </a:stretch>
        </p:blipFill>
        <p:spPr>
          <a:xfrm>
            <a:off x="8694711" y="4676775"/>
            <a:ext cx="173633" cy="22098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5">
  <p:cSld name="TITLE_ONLY_9">
    <p:spTree>
      <p:nvGrpSpPr>
        <p:cNvPr id="1" name="Shape 96"/>
        <p:cNvGrpSpPr/>
        <p:nvPr/>
      </p:nvGrpSpPr>
      <p:grpSpPr>
        <a:xfrm>
          <a:off x="0" y="0"/>
          <a:ext cx="0" cy="0"/>
          <a:chOff x="0" y="0"/>
          <a:chExt cx="0" cy="0"/>
        </a:xfrm>
      </p:grpSpPr>
      <p:pic>
        <p:nvPicPr>
          <p:cNvPr id="97" name="Google Shape;97;p27"/>
          <p:cNvPicPr preferRelativeResize="0"/>
          <p:nvPr/>
        </p:nvPicPr>
        <p:blipFill>
          <a:blip r:embed="rId2">
            <a:alphaModFix/>
          </a:blip>
          <a:stretch>
            <a:fillRect/>
          </a:stretch>
        </p:blipFill>
        <p:spPr>
          <a:xfrm>
            <a:off x="8694711" y="4676775"/>
            <a:ext cx="173633" cy="22098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6">
  <p:cSld name="TITLE_ONLY_10">
    <p:spTree>
      <p:nvGrpSpPr>
        <p:cNvPr id="1" name="Shape 98"/>
        <p:cNvGrpSpPr/>
        <p:nvPr/>
      </p:nvGrpSpPr>
      <p:grpSpPr>
        <a:xfrm>
          <a:off x="0" y="0"/>
          <a:ext cx="0" cy="0"/>
          <a:chOff x="0" y="0"/>
          <a:chExt cx="0" cy="0"/>
        </a:xfrm>
      </p:grpSpPr>
      <p:pic>
        <p:nvPicPr>
          <p:cNvPr id="99" name="Google Shape;99;p28"/>
          <p:cNvPicPr preferRelativeResize="0"/>
          <p:nvPr/>
        </p:nvPicPr>
        <p:blipFill>
          <a:blip r:embed="rId2">
            <a:alphaModFix/>
          </a:blip>
          <a:stretch>
            <a:fillRect/>
          </a:stretch>
        </p:blipFill>
        <p:spPr>
          <a:xfrm>
            <a:off x="8694711" y="4676775"/>
            <a:ext cx="173633" cy="220988"/>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7">
  <p:cSld name="TITLE_ONLY_11">
    <p:spTree>
      <p:nvGrpSpPr>
        <p:cNvPr id="1" name="Shape 100"/>
        <p:cNvGrpSpPr/>
        <p:nvPr/>
      </p:nvGrpSpPr>
      <p:grpSpPr>
        <a:xfrm>
          <a:off x="0" y="0"/>
          <a:ext cx="0" cy="0"/>
          <a:chOff x="0" y="0"/>
          <a:chExt cx="0" cy="0"/>
        </a:xfrm>
      </p:grpSpPr>
      <p:pic>
        <p:nvPicPr>
          <p:cNvPr id="101" name="Google Shape;101;p29"/>
          <p:cNvPicPr preferRelativeResize="0"/>
          <p:nvPr/>
        </p:nvPicPr>
        <p:blipFill>
          <a:blip r:embed="rId2">
            <a:alphaModFix/>
          </a:blip>
          <a:stretch>
            <a:fillRect/>
          </a:stretch>
        </p:blipFill>
        <p:spPr>
          <a:xfrm>
            <a:off x="8694711" y="4676775"/>
            <a:ext cx="173633" cy="22098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_3">
    <p:bg>
      <p:bgPr>
        <a:solidFill>
          <a:srgbClr val="F7F7F7"/>
        </a:solidFill>
        <a:effectLst/>
      </p:bgPr>
    </p:bg>
    <p:spTree>
      <p:nvGrpSpPr>
        <p:cNvPr id="1" name="Shape 102"/>
        <p:cNvGrpSpPr/>
        <p:nvPr/>
      </p:nvGrpSpPr>
      <p:grpSpPr>
        <a:xfrm>
          <a:off x="0" y="0"/>
          <a:ext cx="0" cy="0"/>
          <a:chOff x="0" y="0"/>
          <a:chExt cx="0" cy="0"/>
        </a:xfrm>
      </p:grpSpPr>
      <p:sp>
        <p:nvSpPr>
          <p:cNvPr id="103" name="Google Shape;103;p30"/>
          <p:cNvSpPr txBox="1">
            <a:spLocks noGrp="1"/>
          </p:cNvSpPr>
          <p:nvPr>
            <p:ph type="title"/>
          </p:nvPr>
        </p:nvSpPr>
        <p:spPr>
          <a:xfrm>
            <a:off x="526875" y="576775"/>
            <a:ext cx="8095800" cy="2034900"/>
          </a:xfrm>
          <a:prstGeom prst="rect">
            <a:avLst/>
          </a:prstGeom>
        </p:spPr>
        <p:txBody>
          <a:bodyPr spcFirstLastPara="1" wrap="square" lIns="91425" tIns="91425" rIns="91425" bIns="91425" anchor="t" anchorCtr="0">
            <a:normAutofit/>
          </a:bodyPr>
          <a:lstStyle>
            <a:lvl1pPr lvl="0" rtl="0">
              <a:spcBef>
                <a:spcPts val="0"/>
              </a:spcBef>
              <a:spcAft>
                <a:spcPts val="0"/>
              </a:spcAft>
              <a:buNone/>
              <a:defRPr sz="5800">
                <a:solidFill>
                  <a:srgbClr val="C31C4A"/>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4" name="Google Shape;104;p30"/>
          <p:cNvSpPr txBox="1">
            <a:spLocks noGrp="1"/>
          </p:cNvSpPr>
          <p:nvPr>
            <p:ph type="subTitle" idx="1"/>
          </p:nvPr>
        </p:nvSpPr>
        <p:spPr>
          <a:xfrm>
            <a:off x="532725" y="2665400"/>
            <a:ext cx="8095800" cy="731100"/>
          </a:xfrm>
          <a:prstGeom prst="rect">
            <a:avLst/>
          </a:prstGeom>
        </p:spPr>
        <p:txBody>
          <a:bodyPr spcFirstLastPara="1" wrap="square" lIns="91425" tIns="91425" rIns="91425" bIns="91425" anchor="t" anchorCtr="0">
            <a:normAutofit/>
          </a:bodyPr>
          <a:lstStyle>
            <a:lvl1pPr lvl="0" rtl="0">
              <a:spcBef>
                <a:spcPts val="0"/>
              </a:spcBef>
              <a:spcAft>
                <a:spcPts val="0"/>
              </a:spcAft>
              <a:buNone/>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a:endParaRPr/>
          </a:p>
        </p:txBody>
      </p:sp>
      <p:sp>
        <p:nvSpPr>
          <p:cNvPr id="105" name="Google Shape;105;p30"/>
          <p:cNvSpPr txBox="1">
            <a:spLocks noGrp="1"/>
          </p:cNvSpPr>
          <p:nvPr>
            <p:ph type="subTitle" idx="2"/>
          </p:nvPr>
        </p:nvSpPr>
        <p:spPr>
          <a:xfrm>
            <a:off x="7541025" y="30250"/>
            <a:ext cx="1542600" cy="383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06" name="Google Shape;106;p30"/>
          <p:cNvPicPr preferRelativeResize="0"/>
          <p:nvPr/>
        </p:nvPicPr>
        <p:blipFill>
          <a:blip r:embed="rId2">
            <a:alphaModFix/>
          </a:blip>
          <a:stretch>
            <a:fillRect/>
          </a:stretch>
        </p:blipFill>
        <p:spPr>
          <a:xfrm>
            <a:off x="7455500" y="4491500"/>
            <a:ext cx="1407075" cy="4252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bg>
      <p:bgPr>
        <a:solidFill>
          <a:srgbClr val="F7F7F7"/>
        </a:solidFill>
        <a:effectLst/>
      </p:bgPr>
    </p:bg>
    <p:spTree>
      <p:nvGrpSpPr>
        <p:cNvPr id="1" name="Shape 107"/>
        <p:cNvGrpSpPr/>
        <p:nvPr/>
      </p:nvGrpSpPr>
      <p:grpSpPr>
        <a:xfrm>
          <a:off x="0" y="0"/>
          <a:ext cx="0" cy="0"/>
          <a:chOff x="0" y="0"/>
          <a:chExt cx="0" cy="0"/>
        </a:xfrm>
      </p:grpSpPr>
      <p:sp>
        <p:nvSpPr>
          <p:cNvPr id="108" name="Google Shape;108;p31"/>
          <p:cNvSpPr/>
          <p:nvPr/>
        </p:nvSpPr>
        <p:spPr>
          <a:xfrm>
            <a:off x="7478300" y="0"/>
            <a:ext cx="1665600" cy="462600"/>
          </a:xfrm>
          <a:prstGeom prst="rect">
            <a:avLst/>
          </a:prstGeom>
          <a:solidFill>
            <a:srgbClr val="C31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1"/>
          <p:cNvSpPr txBox="1">
            <a:spLocks noGrp="1"/>
          </p:cNvSpPr>
          <p:nvPr>
            <p:ph type="body" idx="1"/>
          </p:nvPr>
        </p:nvSpPr>
        <p:spPr>
          <a:xfrm>
            <a:off x="310900" y="1017725"/>
            <a:ext cx="8522100" cy="3811500"/>
          </a:xfrm>
          <a:prstGeom prst="rect">
            <a:avLst/>
          </a:prstGeom>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C31C4A"/>
              </a:buClr>
              <a:buSzPts val="1800"/>
              <a:buChar char="●"/>
              <a:defRPr>
                <a:solidFill>
                  <a:srgbClr val="000000"/>
                </a:solidFill>
              </a:defRPr>
            </a:lvl1pPr>
            <a:lvl2pPr marL="914400" lvl="1" indent="-317500" rtl="0">
              <a:lnSpc>
                <a:spcPct val="115000"/>
              </a:lnSpc>
              <a:spcBef>
                <a:spcPts val="1200"/>
              </a:spcBef>
              <a:spcAft>
                <a:spcPts val="0"/>
              </a:spcAft>
              <a:buClr>
                <a:srgbClr val="C31C4A"/>
              </a:buClr>
              <a:buSzPts val="1400"/>
              <a:buChar char="○"/>
              <a:defRPr>
                <a:solidFill>
                  <a:srgbClr val="000000"/>
                </a:solidFill>
              </a:defRPr>
            </a:lvl2pPr>
            <a:lvl3pPr marL="1371600" lvl="2" indent="-317500" rtl="0">
              <a:lnSpc>
                <a:spcPct val="115000"/>
              </a:lnSpc>
              <a:spcBef>
                <a:spcPts val="1200"/>
              </a:spcBef>
              <a:spcAft>
                <a:spcPts val="0"/>
              </a:spcAft>
              <a:buClr>
                <a:srgbClr val="C31C4A"/>
              </a:buClr>
              <a:buSzPts val="1400"/>
              <a:buChar char="■"/>
              <a:defRPr>
                <a:solidFill>
                  <a:srgbClr val="000000"/>
                </a:solidFill>
              </a:defRPr>
            </a:lvl3pPr>
            <a:lvl4pPr marL="1828800" lvl="3" indent="-317500" rtl="0">
              <a:lnSpc>
                <a:spcPct val="115000"/>
              </a:lnSpc>
              <a:spcBef>
                <a:spcPts val="1200"/>
              </a:spcBef>
              <a:spcAft>
                <a:spcPts val="0"/>
              </a:spcAft>
              <a:buClr>
                <a:srgbClr val="C31C4A"/>
              </a:buClr>
              <a:buSzPts val="1400"/>
              <a:buChar char="●"/>
              <a:defRPr>
                <a:solidFill>
                  <a:srgbClr val="000000"/>
                </a:solidFill>
              </a:defRPr>
            </a:lvl4pPr>
            <a:lvl5pPr marL="2286000" lvl="4" indent="-317500" rtl="0">
              <a:lnSpc>
                <a:spcPct val="115000"/>
              </a:lnSpc>
              <a:spcBef>
                <a:spcPts val="1200"/>
              </a:spcBef>
              <a:spcAft>
                <a:spcPts val="0"/>
              </a:spcAft>
              <a:buClr>
                <a:srgbClr val="C31C4A"/>
              </a:buClr>
              <a:buSzPts val="1400"/>
              <a:buChar char="○"/>
              <a:defRPr>
                <a:solidFill>
                  <a:srgbClr val="000000"/>
                </a:solidFill>
              </a:defRPr>
            </a:lvl5pPr>
            <a:lvl6pPr marL="2743200" lvl="5" indent="-317500" rtl="0">
              <a:lnSpc>
                <a:spcPct val="115000"/>
              </a:lnSpc>
              <a:spcBef>
                <a:spcPts val="1200"/>
              </a:spcBef>
              <a:spcAft>
                <a:spcPts val="0"/>
              </a:spcAft>
              <a:buClr>
                <a:srgbClr val="C31C4A"/>
              </a:buClr>
              <a:buSzPts val="1400"/>
              <a:buChar char="■"/>
              <a:defRPr>
                <a:solidFill>
                  <a:srgbClr val="000000"/>
                </a:solidFill>
              </a:defRPr>
            </a:lvl6pPr>
            <a:lvl7pPr marL="3200400" lvl="6" indent="-317500" rtl="0">
              <a:lnSpc>
                <a:spcPct val="115000"/>
              </a:lnSpc>
              <a:spcBef>
                <a:spcPts val="1200"/>
              </a:spcBef>
              <a:spcAft>
                <a:spcPts val="0"/>
              </a:spcAft>
              <a:buClr>
                <a:srgbClr val="C31C4A"/>
              </a:buClr>
              <a:buSzPts val="1400"/>
              <a:buChar char="●"/>
              <a:defRPr>
                <a:solidFill>
                  <a:srgbClr val="000000"/>
                </a:solidFill>
              </a:defRPr>
            </a:lvl7pPr>
            <a:lvl8pPr marL="3657600" lvl="7" indent="-317500" rtl="0">
              <a:lnSpc>
                <a:spcPct val="115000"/>
              </a:lnSpc>
              <a:spcBef>
                <a:spcPts val="1200"/>
              </a:spcBef>
              <a:spcAft>
                <a:spcPts val="0"/>
              </a:spcAft>
              <a:buClr>
                <a:srgbClr val="C31C4A"/>
              </a:buClr>
              <a:buSzPts val="1400"/>
              <a:buChar char="○"/>
              <a:defRPr>
                <a:solidFill>
                  <a:srgbClr val="000000"/>
                </a:solidFill>
              </a:defRPr>
            </a:lvl8pPr>
            <a:lvl9pPr marL="4114800" lvl="8" indent="-317500" rtl="0">
              <a:lnSpc>
                <a:spcPct val="115000"/>
              </a:lnSpc>
              <a:spcBef>
                <a:spcPts val="1200"/>
              </a:spcBef>
              <a:spcAft>
                <a:spcPts val="1200"/>
              </a:spcAft>
              <a:buClr>
                <a:srgbClr val="C31C4A"/>
              </a:buClr>
              <a:buSzPts val="1400"/>
              <a:buChar char="■"/>
              <a:defRPr>
                <a:solidFill>
                  <a:srgbClr val="000000"/>
                </a:solidFill>
              </a:defRPr>
            </a:lvl9pPr>
          </a:lstStyle>
          <a:p>
            <a:endParaRPr/>
          </a:p>
        </p:txBody>
      </p:sp>
      <p:sp>
        <p:nvSpPr>
          <p:cNvPr id="110" name="Google Shape;110;p31"/>
          <p:cNvSpPr txBox="1">
            <a:spLocks noGrp="1"/>
          </p:cNvSpPr>
          <p:nvPr>
            <p:ph type="title"/>
          </p:nvPr>
        </p:nvSpPr>
        <p:spPr>
          <a:xfrm>
            <a:off x="310900" y="310900"/>
            <a:ext cx="8522100" cy="706800"/>
          </a:xfrm>
          <a:prstGeom prst="rect">
            <a:avLst/>
          </a:prstGeom>
        </p:spPr>
        <p:txBody>
          <a:bodyPr spcFirstLastPara="1" wrap="square" lIns="91425" tIns="91425" rIns="91425" bIns="91425" anchor="ctr" anchorCtr="0">
            <a:normAutofit/>
          </a:bodyPr>
          <a:lstStyle>
            <a:lvl1pPr lvl="0" rtl="0">
              <a:spcBef>
                <a:spcPts val="0"/>
              </a:spcBef>
              <a:spcAft>
                <a:spcPts val="0"/>
              </a:spcAft>
              <a:buNone/>
              <a:defRPr sz="2400">
                <a:solidFill>
                  <a:srgbClr val="C31C4A"/>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1" name="Google Shape;111;p31"/>
          <p:cNvSpPr txBox="1">
            <a:spLocks noGrp="1"/>
          </p:cNvSpPr>
          <p:nvPr>
            <p:ph type="subTitle" idx="2"/>
          </p:nvPr>
        </p:nvSpPr>
        <p:spPr>
          <a:xfrm>
            <a:off x="7541025" y="30250"/>
            <a:ext cx="1542600" cy="383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8">
  <p:cSld name="TITLE_ONLY_12">
    <p:spTree>
      <p:nvGrpSpPr>
        <p:cNvPr id="1" name="Shape 112"/>
        <p:cNvGrpSpPr/>
        <p:nvPr/>
      </p:nvGrpSpPr>
      <p:grpSpPr>
        <a:xfrm>
          <a:off x="0" y="0"/>
          <a:ext cx="0" cy="0"/>
          <a:chOff x="0" y="0"/>
          <a:chExt cx="0" cy="0"/>
        </a:xfrm>
      </p:grpSpPr>
      <p:pic>
        <p:nvPicPr>
          <p:cNvPr id="113" name="Google Shape;113;p32"/>
          <p:cNvPicPr preferRelativeResize="0"/>
          <p:nvPr/>
        </p:nvPicPr>
        <p:blipFill>
          <a:blip r:embed="rId2">
            <a:alphaModFix/>
          </a:blip>
          <a:stretch>
            <a:fillRect/>
          </a:stretch>
        </p:blipFill>
        <p:spPr>
          <a:xfrm>
            <a:off x="8694711" y="4676775"/>
            <a:ext cx="173633" cy="220988"/>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cSld name="TITLE_3">
    <p:bg>
      <p:bgPr>
        <a:solidFill>
          <a:srgbClr val="F7F7F7"/>
        </a:solidFill>
        <a:effectLst/>
      </p:bgPr>
    </p:bg>
    <p:spTree>
      <p:nvGrpSpPr>
        <p:cNvPr id="1" name="Shape 119"/>
        <p:cNvGrpSpPr/>
        <p:nvPr/>
      </p:nvGrpSpPr>
      <p:grpSpPr>
        <a:xfrm>
          <a:off x="0" y="0"/>
          <a:ext cx="0" cy="0"/>
          <a:chOff x="0" y="0"/>
          <a:chExt cx="0" cy="0"/>
        </a:xfrm>
      </p:grpSpPr>
      <p:sp>
        <p:nvSpPr>
          <p:cNvPr id="120" name="Google Shape;120;p34"/>
          <p:cNvSpPr txBox="1">
            <a:spLocks noGrp="1"/>
          </p:cNvSpPr>
          <p:nvPr>
            <p:ph type="title"/>
          </p:nvPr>
        </p:nvSpPr>
        <p:spPr>
          <a:xfrm>
            <a:off x="526875" y="576775"/>
            <a:ext cx="8095800" cy="2034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5800">
                <a:solidFill>
                  <a:srgbClr val="C31C4A"/>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1" name="Google Shape;121;p34"/>
          <p:cNvSpPr txBox="1">
            <a:spLocks noGrp="1"/>
          </p:cNvSpPr>
          <p:nvPr>
            <p:ph type="subTitle" idx="1"/>
          </p:nvPr>
        </p:nvSpPr>
        <p:spPr>
          <a:xfrm>
            <a:off x="532725" y="2665400"/>
            <a:ext cx="8095800" cy="731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22" name="Google Shape;122;p34"/>
          <p:cNvSpPr txBox="1">
            <a:spLocks noGrp="1"/>
          </p:cNvSpPr>
          <p:nvPr>
            <p:ph type="subTitle" idx="2"/>
          </p:nvPr>
        </p:nvSpPr>
        <p:spPr>
          <a:xfrm>
            <a:off x="7541025" y="30250"/>
            <a:ext cx="1542600" cy="38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pic>
        <p:nvPicPr>
          <p:cNvPr id="123" name="Google Shape;123;p34"/>
          <p:cNvPicPr preferRelativeResize="0"/>
          <p:nvPr/>
        </p:nvPicPr>
        <p:blipFill>
          <a:blip r:embed="rId2">
            <a:alphaModFix/>
          </a:blip>
          <a:stretch>
            <a:fillRect/>
          </a:stretch>
        </p:blipFill>
        <p:spPr>
          <a:xfrm>
            <a:off x="7455500" y="4491500"/>
            <a:ext cx="1407075" cy="4252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bg>
      <p:bgPr>
        <a:solidFill>
          <a:srgbClr val="F7F7F7"/>
        </a:solidFill>
        <a:effectLst/>
      </p:bgPr>
    </p:bg>
    <p:spTree>
      <p:nvGrpSpPr>
        <p:cNvPr id="1" name="Shape 124"/>
        <p:cNvGrpSpPr/>
        <p:nvPr/>
      </p:nvGrpSpPr>
      <p:grpSpPr>
        <a:xfrm>
          <a:off x="0" y="0"/>
          <a:ext cx="0" cy="0"/>
          <a:chOff x="0" y="0"/>
          <a:chExt cx="0" cy="0"/>
        </a:xfrm>
      </p:grpSpPr>
      <p:sp>
        <p:nvSpPr>
          <p:cNvPr id="125" name="Google Shape;125;p35"/>
          <p:cNvSpPr/>
          <p:nvPr/>
        </p:nvSpPr>
        <p:spPr>
          <a:xfrm>
            <a:off x="7478300" y="0"/>
            <a:ext cx="1665600" cy="462600"/>
          </a:xfrm>
          <a:prstGeom prst="rect">
            <a:avLst/>
          </a:prstGeom>
          <a:solidFill>
            <a:srgbClr val="C31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5"/>
          <p:cNvSpPr txBox="1">
            <a:spLocks noGrp="1"/>
          </p:cNvSpPr>
          <p:nvPr>
            <p:ph type="body" idx="1"/>
          </p:nvPr>
        </p:nvSpPr>
        <p:spPr>
          <a:xfrm>
            <a:off x="310900" y="1017725"/>
            <a:ext cx="8522100" cy="3811500"/>
          </a:xfrm>
          <a:prstGeom prst="rect">
            <a:avLst/>
          </a:prstGeom>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C31C4A"/>
              </a:buClr>
              <a:buSzPts val="1800"/>
              <a:buChar char="●"/>
              <a:defRPr>
                <a:solidFill>
                  <a:srgbClr val="000000"/>
                </a:solidFill>
              </a:defRPr>
            </a:lvl1pPr>
            <a:lvl2pPr marL="914400" lvl="1" indent="-317500" rtl="0">
              <a:lnSpc>
                <a:spcPct val="115000"/>
              </a:lnSpc>
              <a:spcBef>
                <a:spcPts val="1600"/>
              </a:spcBef>
              <a:spcAft>
                <a:spcPts val="0"/>
              </a:spcAft>
              <a:buClr>
                <a:srgbClr val="C31C4A"/>
              </a:buClr>
              <a:buSzPts val="1400"/>
              <a:buChar char="○"/>
              <a:defRPr>
                <a:solidFill>
                  <a:srgbClr val="000000"/>
                </a:solidFill>
              </a:defRPr>
            </a:lvl2pPr>
            <a:lvl3pPr marL="1371600" lvl="2" indent="-317500" rtl="0">
              <a:lnSpc>
                <a:spcPct val="115000"/>
              </a:lnSpc>
              <a:spcBef>
                <a:spcPts val="1600"/>
              </a:spcBef>
              <a:spcAft>
                <a:spcPts val="0"/>
              </a:spcAft>
              <a:buClr>
                <a:srgbClr val="C31C4A"/>
              </a:buClr>
              <a:buSzPts val="1400"/>
              <a:buChar char="■"/>
              <a:defRPr>
                <a:solidFill>
                  <a:srgbClr val="000000"/>
                </a:solidFill>
              </a:defRPr>
            </a:lvl3pPr>
            <a:lvl4pPr marL="1828800" lvl="3" indent="-317500" rtl="0">
              <a:lnSpc>
                <a:spcPct val="115000"/>
              </a:lnSpc>
              <a:spcBef>
                <a:spcPts val="1600"/>
              </a:spcBef>
              <a:spcAft>
                <a:spcPts val="0"/>
              </a:spcAft>
              <a:buClr>
                <a:srgbClr val="C31C4A"/>
              </a:buClr>
              <a:buSzPts val="1400"/>
              <a:buChar char="●"/>
              <a:defRPr>
                <a:solidFill>
                  <a:srgbClr val="000000"/>
                </a:solidFill>
              </a:defRPr>
            </a:lvl4pPr>
            <a:lvl5pPr marL="2286000" lvl="4" indent="-317500" rtl="0">
              <a:lnSpc>
                <a:spcPct val="115000"/>
              </a:lnSpc>
              <a:spcBef>
                <a:spcPts val="1600"/>
              </a:spcBef>
              <a:spcAft>
                <a:spcPts val="0"/>
              </a:spcAft>
              <a:buClr>
                <a:srgbClr val="C31C4A"/>
              </a:buClr>
              <a:buSzPts val="1400"/>
              <a:buChar char="○"/>
              <a:defRPr>
                <a:solidFill>
                  <a:srgbClr val="000000"/>
                </a:solidFill>
              </a:defRPr>
            </a:lvl5pPr>
            <a:lvl6pPr marL="2743200" lvl="5" indent="-317500" rtl="0">
              <a:lnSpc>
                <a:spcPct val="115000"/>
              </a:lnSpc>
              <a:spcBef>
                <a:spcPts val="1600"/>
              </a:spcBef>
              <a:spcAft>
                <a:spcPts val="0"/>
              </a:spcAft>
              <a:buClr>
                <a:srgbClr val="C31C4A"/>
              </a:buClr>
              <a:buSzPts val="1400"/>
              <a:buChar char="■"/>
              <a:defRPr>
                <a:solidFill>
                  <a:srgbClr val="000000"/>
                </a:solidFill>
              </a:defRPr>
            </a:lvl6pPr>
            <a:lvl7pPr marL="3200400" lvl="6" indent="-317500" rtl="0">
              <a:lnSpc>
                <a:spcPct val="115000"/>
              </a:lnSpc>
              <a:spcBef>
                <a:spcPts val="1600"/>
              </a:spcBef>
              <a:spcAft>
                <a:spcPts val="0"/>
              </a:spcAft>
              <a:buClr>
                <a:srgbClr val="C31C4A"/>
              </a:buClr>
              <a:buSzPts val="1400"/>
              <a:buChar char="●"/>
              <a:defRPr>
                <a:solidFill>
                  <a:srgbClr val="000000"/>
                </a:solidFill>
              </a:defRPr>
            </a:lvl7pPr>
            <a:lvl8pPr marL="3657600" lvl="7" indent="-317500" rtl="0">
              <a:lnSpc>
                <a:spcPct val="115000"/>
              </a:lnSpc>
              <a:spcBef>
                <a:spcPts val="1600"/>
              </a:spcBef>
              <a:spcAft>
                <a:spcPts val="0"/>
              </a:spcAft>
              <a:buClr>
                <a:srgbClr val="C31C4A"/>
              </a:buClr>
              <a:buSzPts val="1400"/>
              <a:buChar char="○"/>
              <a:defRPr>
                <a:solidFill>
                  <a:srgbClr val="000000"/>
                </a:solidFill>
              </a:defRPr>
            </a:lvl8pPr>
            <a:lvl9pPr marL="4114800" lvl="8" indent="-317500" rtl="0">
              <a:lnSpc>
                <a:spcPct val="115000"/>
              </a:lnSpc>
              <a:spcBef>
                <a:spcPts val="1600"/>
              </a:spcBef>
              <a:spcAft>
                <a:spcPts val="1600"/>
              </a:spcAft>
              <a:buClr>
                <a:srgbClr val="C31C4A"/>
              </a:buClr>
              <a:buSzPts val="1400"/>
              <a:buChar char="■"/>
              <a:defRPr>
                <a:solidFill>
                  <a:srgbClr val="000000"/>
                </a:solidFill>
              </a:defRPr>
            </a:lvl9pPr>
          </a:lstStyle>
          <a:p>
            <a:endParaRPr/>
          </a:p>
        </p:txBody>
      </p:sp>
      <p:sp>
        <p:nvSpPr>
          <p:cNvPr id="127" name="Google Shape;127;p35"/>
          <p:cNvSpPr txBox="1">
            <a:spLocks noGrp="1"/>
          </p:cNvSpPr>
          <p:nvPr>
            <p:ph type="title"/>
          </p:nvPr>
        </p:nvSpPr>
        <p:spPr>
          <a:xfrm>
            <a:off x="310900" y="310900"/>
            <a:ext cx="8522100" cy="706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solidFill>
                  <a:srgbClr val="C31C4A"/>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8" name="Google Shape;128;p35"/>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000000"/>
                </a:solidFill>
                <a:latin typeface="Quicksand Medium"/>
                <a:ea typeface="Quicksand Medium"/>
                <a:cs typeface="Quicksand Medium"/>
                <a:sym typeface="Quicksand Medium"/>
              </a:defRPr>
            </a:lvl1pPr>
            <a:lvl2pPr lvl="1" rtl="0">
              <a:buNone/>
              <a:defRPr sz="800">
                <a:solidFill>
                  <a:srgbClr val="000000"/>
                </a:solidFill>
                <a:latin typeface="Quicksand Medium"/>
                <a:ea typeface="Quicksand Medium"/>
                <a:cs typeface="Quicksand Medium"/>
                <a:sym typeface="Quicksand Medium"/>
              </a:defRPr>
            </a:lvl2pPr>
            <a:lvl3pPr lvl="2" rtl="0">
              <a:buNone/>
              <a:defRPr sz="800">
                <a:solidFill>
                  <a:srgbClr val="000000"/>
                </a:solidFill>
                <a:latin typeface="Quicksand Medium"/>
                <a:ea typeface="Quicksand Medium"/>
                <a:cs typeface="Quicksand Medium"/>
                <a:sym typeface="Quicksand Medium"/>
              </a:defRPr>
            </a:lvl3pPr>
            <a:lvl4pPr lvl="3" rtl="0">
              <a:buNone/>
              <a:defRPr sz="800">
                <a:solidFill>
                  <a:srgbClr val="000000"/>
                </a:solidFill>
                <a:latin typeface="Quicksand Medium"/>
                <a:ea typeface="Quicksand Medium"/>
                <a:cs typeface="Quicksand Medium"/>
                <a:sym typeface="Quicksand Medium"/>
              </a:defRPr>
            </a:lvl4pPr>
            <a:lvl5pPr lvl="4" rtl="0">
              <a:buNone/>
              <a:defRPr sz="800">
                <a:solidFill>
                  <a:srgbClr val="000000"/>
                </a:solidFill>
                <a:latin typeface="Quicksand Medium"/>
                <a:ea typeface="Quicksand Medium"/>
                <a:cs typeface="Quicksand Medium"/>
                <a:sym typeface="Quicksand Medium"/>
              </a:defRPr>
            </a:lvl5pPr>
            <a:lvl6pPr lvl="5" rtl="0">
              <a:buNone/>
              <a:defRPr sz="800">
                <a:solidFill>
                  <a:srgbClr val="000000"/>
                </a:solidFill>
                <a:latin typeface="Quicksand Medium"/>
                <a:ea typeface="Quicksand Medium"/>
                <a:cs typeface="Quicksand Medium"/>
                <a:sym typeface="Quicksand Medium"/>
              </a:defRPr>
            </a:lvl6pPr>
            <a:lvl7pPr lvl="6" rtl="0">
              <a:buNone/>
              <a:defRPr sz="800">
                <a:solidFill>
                  <a:srgbClr val="000000"/>
                </a:solidFill>
                <a:latin typeface="Quicksand Medium"/>
                <a:ea typeface="Quicksand Medium"/>
                <a:cs typeface="Quicksand Medium"/>
                <a:sym typeface="Quicksand Medium"/>
              </a:defRPr>
            </a:lvl7pPr>
            <a:lvl8pPr lvl="7" rtl="0">
              <a:buNone/>
              <a:defRPr sz="800">
                <a:solidFill>
                  <a:srgbClr val="000000"/>
                </a:solidFill>
                <a:latin typeface="Quicksand Medium"/>
                <a:ea typeface="Quicksand Medium"/>
                <a:cs typeface="Quicksand Medium"/>
                <a:sym typeface="Quicksand Medium"/>
              </a:defRPr>
            </a:lvl8pPr>
            <a:lvl9pPr lvl="8" rtl="0">
              <a:buNone/>
              <a:defRPr sz="800">
                <a:solidFill>
                  <a:srgbClr val="000000"/>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129" name="Google Shape;129;p35"/>
          <p:cNvSpPr txBox="1">
            <a:spLocks noGrp="1"/>
          </p:cNvSpPr>
          <p:nvPr>
            <p:ph type="subTitle" idx="2"/>
          </p:nvPr>
        </p:nvSpPr>
        <p:spPr>
          <a:xfrm>
            <a:off x="7541025" y="30250"/>
            <a:ext cx="1542600" cy="38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bg>
      <p:bgPr>
        <a:solidFill>
          <a:srgbClr val="F7F7F7"/>
        </a:solidFill>
        <a:effectLst/>
      </p:bgPr>
    </p:bg>
    <p:spTree>
      <p:nvGrpSpPr>
        <p:cNvPr id="1" name="Shape 130"/>
        <p:cNvGrpSpPr/>
        <p:nvPr/>
      </p:nvGrpSpPr>
      <p:grpSpPr>
        <a:xfrm>
          <a:off x="0" y="0"/>
          <a:ext cx="0" cy="0"/>
          <a:chOff x="0" y="0"/>
          <a:chExt cx="0" cy="0"/>
        </a:xfrm>
      </p:grpSpPr>
      <p:sp>
        <p:nvSpPr>
          <p:cNvPr id="131" name="Google Shape;131;p36"/>
          <p:cNvSpPr txBox="1">
            <a:spLocks noGrp="1"/>
          </p:cNvSpPr>
          <p:nvPr>
            <p:ph type="body" idx="1"/>
          </p:nvPr>
        </p:nvSpPr>
        <p:spPr>
          <a:xfrm>
            <a:off x="310900" y="1017725"/>
            <a:ext cx="8521200" cy="30972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2" name="Google Shape;132;p36"/>
          <p:cNvSpPr txBox="1">
            <a:spLocks noGrp="1"/>
          </p:cNvSpPr>
          <p:nvPr>
            <p:ph type="body" idx="2"/>
          </p:nvPr>
        </p:nvSpPr>
        <p:spPr>
          <a:xfrm>
            <a:off x="310900" y="4117599"/>
            <a:ext cx="8521200" cy="698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3" name="Google Shape;133;p36"/>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4" name="Google Shape;134;p36"/>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135" name="Google Shape;135;p36"/>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Large image and text under (no heading)">
  <p:cSld name="TITLE_4_1_1_1_4_1">
    <p:bg>
      <p:bgPr>
        <a:solidFill>
          <a:srgbClr val="F7F7F7"/>
        </a:solidFill>
        <a:effectLst/>
      </p:bgPr>
    </p:bg>
    <p:spTree>
      <p:nvGrpSpPr>
        <p:cNvPr id="1" name="Shape 136"/>
        <p:cNvGrpSpPr/>
        <p:nvPr/>
      </p:nvGrpSpPr>
      <p:grpSpPr>
        <a:xfrm>
          <a:off x="0" y="0"/>
          <a:ext cx="0" cy="0"/>
          <a:chOff x="0" y="0"/>
          <a:chExt cx="0" cy="0"/>
        </a:xfrm>
      </p:grpSpPr>
      <p:sp>
        <p:nvSpPr>
          <p:cNvPr id="137" name="Google Shape;137;p37"/>
          <p:cNvSpPr txBox="1">
            <a:spLocks noGrp="1"/>
          </p:cNvSpPr>
          <p:nvPr>
            <p:ph type="body" idx="1"/>
          </p:nvPr>
        </p:nvSpPr>
        <p:spPr>
          <a:xfrm>
            <a:off x="310900" y="472000"/>
            <a:ext cx="8521200" cy="37953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8" name="Google Shape;138;p37"/>
          <p:cNvSpPr txBox="1">
            <a:spLocks noGrp="1"/>
          </p:cNvSpPr>
          <p:nvPr>
            <p:ph type="body" idx="2"/>
          </p:nvPr>
        </p:nvSpPr>
        <p:spPr>
          <a:xfrm>
            <a:off x="310900" y="4282175"/>
            <a:ext cx="8521200" cy="5460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39" name="Google Shape;139;p37"/>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140" name="Google Shape;140;p37"/>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bg>
      <p:bgPr>
        <a:solidFill>
          <a:srgbClr val="F7F7F7"/>
        </a:solidFill>
        <a:effectLst/>
      </p:bgPr>
    </p:bg>
    <p:spTree>
      <p:nvGrpSpPr>
        <p:cNvPr id="1" name="Shape 141"/>
        <p:cNvGrpSpPr/>
        <p:nvPr/>
      </p:nvGrpSpPr>
      <p:grpSpPr>
        <a:xfrm>
          <a:off x="0" y="0"/>
          <a:ext cx="0" cy="0"/>
          <a:chOff x="0" y="0"/>
          <a:chExt cx="0" cy="0"/>
        </a:xfrm>
      </p:grpSpPr>
      <p:sp>
        <p:nvSpPr>
          <p:cNvPr id="142" name="Google Shape;142;p38"/>
          <p:cNvSpPr txBox="1">
            <a:spLocks noGrp="1"/>
          </p:cNvSpPr>
          <p:nvPr>
            <p:ph type="body" idx="1"/>
          </p:nvPr>
        </p:nvSpPr>
        <p:spPr>
          <a:xfrm>
            <a:off x="310900" y="1017725"/>
            <a:ext cx="8521200" cy="38115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43" name="Google Shape;143;p38"/>
          <p:cNvSpPr txBox="1">
            <a:spLocks noGrp="1"/>
          </p:cNvSpPr>
          <p:nvPr>
            <p:ph type="title"/>
          </p:nvPr>
        </p:nvSpPr>
        <p:spPr>
          <a:xfrm>
            <a:off x="310900" y="319600"/>
            <a:ext cx="8521200" cy="7089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44" name="Google Shape;144;p38"/>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145" name="Google Shape;145;p38"/>
          <p:cNvSpPr txBox="1">
            <a:spLocks noGrp="1"/>
          </p:cNvSpPr>
          <p:nvPr>
            <p:ph type="subTitle" idx="2"/>
          </p:nvPr>
        </p:nvSpPr>
        <p:spPr>
          <a:xfrm>
            <a:off x="7541025" y="30250"/>
            <a:ext cx="1542600" cy="38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bg>
      <p:bgPr>
        <a:solidFill>
          <a:srgbClr val="F7F7F7"/>
        </a:solidFill>
        <a:effectLst/>
      </p:bgPr>
    </p:bg>
    <p:spTree>
      <p:nvGrpSpPr>
        <p:cNvPr id="1" name="Shape 146"/>
        <p:cNvGrpSpPr/>
        <p:nvPr/>
      </p:nvGrpSpPr>
      <p:grpSpPr>
        <a:xfrm>
          <a:off x="0" y="0"/>
          <a:ext cx="0" cy="0"/>
          <a:chOff x="0" y="0"/>
          <a:chExt cx="0" cy="0"/>
        </a:xfrm>
      </p:grpSpPr>
      <p:sp>
        <p:nvSpPr>
          <p:cNvPr id="147" name="Google Shape;147;p39"/>
          <p:cNvSpPr txBox="1">
            <a:spLocks noGrp="1"/>
          </p:cNvSpPr>
          <p:nvPr>
            <p:ph type="body" idx="1"/>
          </p:nvPr>
        </p:nvSpPr>
        <p:spPr>
          <a:xfrm>
            <a:off x="310900" y="1170124"/>
            <a:ext cx="40965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48" name="Google Shape;148;p39"/>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49" name="Google Shape;149;p39"/>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150" name="Google Shape;150;p39"/>
          <p:cNvSpPr txBox="1">
            <a:spLocks noGrp="1"/>
          </p:cNvSpPr>
          <p:nvPr>
            <p:ph type="body" idx="2"/>
          </p:nvPr>
        </p:nvSpPr>
        <p:spPr>
          <a:xfrm>
            <a:off x="4736600" y="1170100"/>
            <a:ext cx="40965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51" name="Google Shape;151;p39"/>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Large text">
  <p:cSld name="TITLE_4_1_1_1_1_1_1">
    <p:bg>
      <p:bgPr>
        <a:solidFill>
          <a:srgbClr val="F7F7F7"/>
        </a:solidFill>
        <a:effectLst/>
      </p:bgPr>
    </p:bg>
    <p:spTree>
      <p:nvGrpSpPr>
        <p:cNvPr id="1" name="Shape 152"/>
        <p:cNvGrpSpPr/>
        <p:nvPr/>
      </p:nvGrpSpPr>
      <p:grpSpPr>
        <a:xfrm>
          <a:off x="0" y="0"/>
          <a:ext cx="0" cy="0"/>
          <a:chOff x="0" y="0"/>
          <a:chExt cx="0" cy="0"/>
        </a:xfrm>
      </p:grpSpPr>
      <p:sp>
        <p:nvSpPr>
          <p:cNvPr id="153" name="Google Shape;153;p40"/>
          <p:cNvSpPr txBox="1">
            <a:spLocks noGrp="1"/>
          </p:cNvSpPr>
          <p:nvPr>
            <p:ph type="title"/>
          </p:nvPr>
        </p:nvSpPr>
        <p:spPr>
          <a:xfrm>
            <a:off x="310900" y="319600"/>
            <a:ext cx="8521200" cy="450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0">
                <a:latin typeface="Quicksand Medium"/>
                <a:ea typeface="Quicksand Medium"/>
                <a:cs typeface="Quicksand Medium"/>
                <a:sym typeface="Quicksand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4" name="Google Shape;154;p40"/>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155" name="Google Shape;155;p40"/>
          <p:cNvSpPr txBox="1">
            <a:spLocks noGrp="1"/>
          </p:cNvSpPr>
          <p:nvPr>
            <p:ph type="subTitle" idx="1"/>
          </p:nvPr>
        </p:nvSpPr>
        <p:spPr>
          <a:xfrm>
            <a:off x="7541025" y="30250"/>
            <a:ext cx="1542600" cy="38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56"/>
        <p:cNvGrpSpPr/>
        <p:nvPr/>
      </p:nvGrpSpPr>
      <p:grpSpPr>
        <a:xfrm>
          <a:off x="0" y="0"/>
          <a:ext cx="0" cy="0"/>
          <a:chOff x="0" y="0"/>
          <a:chExt cx="0" cy="0"/>
        </a:xfrm>
      </p:grpSpPr>
      <p:pic>
        <p:nvPicPr>
          <p:cNvPr id="157" name="Google Shape;157;p41"/>
          <p:cNvPicPr preferRelativeResize="0"/>
          <p:nvPr/>
        </p:nvPicPr>
        <p:blipFill rotWithShape="1">
          <a:blip r:embed="rId2">
            <a:alphaModFix/>
          </a:blip>
          <a:srcRect l="21334" t="1915" b="16908"/>
          <a:stretch/>
        </p:blipFill>
        <p:spPr>
          <a:xfrm>
            <a:off x="0" y="0"/>
            <a:ext cx="7822403" cy="5143501"/>
          </a:xfrm>
          <a:prstGeom prst="rect">
            <a:avLst/>
          </a:prstGeom>
          <a:noFill/>
          <a:ln>
            <a:noFill/>
          </a:ln>
        </p:spPr>
      </p:pic>
      <p:sp>
        <p:nvSpPr>
          <p:cNvPr id="158" name="Google Shape;158;p41"/>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pic>
        <p:nvPicPr>
          <p:cNvPr id="159" name="Google Shape;159;p41"/>
          <p:cNvPicPr preferRelativeResize="0"/>
          <p:nvPr/>
        </p:nvPicPr>
        <p:blipFill rotWithShape="1">
          <a:blip r:embed="rId3">
            <a:alphaModFix/>
          </a:blip>
          <a:srcRect l="29328"/>
          <a:stretch/>
        </p:blipFill>
        <p:spPr>
          <a:xfrm>
            <a:off x="2681653" y="0"/>
            <a:ext cx="6462326" cy="5143500"/>
          </a:xfrm>
          <a:prstGeom prst="rect">
            <a:avLst/>
          </a:prstGeom>
          <a:noFill/>
          <a:ln>
            <a:noFill/>
          </a:ln>
        </p:spPr>
      </p:pic>
      <p:pic>
        <p:nvPicPr>
          <p:cNvPr id="160" name="Google Shape;160;p41"/>
          <p:cNvPicPr preferRelativeResize="0"/>
          <p:nvPr/>
        </p:nvPicPr>
        <p:blipFill>
          <a:blip r:embed="rId4">
            <a:alphaModFix/>
          </a:blip>
          <a:stretch>
            <a:fillRect/>
          </a:stretch>
        </p:blipFill>
        <p:spPr>
          <a:xfrm>
            <a:off x="8694711" y="4676775"/>
            <a:ext cx="231511" cy="2946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ustom Layout 2 1">
  <p:cSld name="CUSTOM_1_1">
    <p:spTree>
      <p:nvGrpSpPr>
        <p:cNvPr id="1" name="Shape 161"/>
        <p:cNvGrpSpPr/>
        <p:nvPr/>
      </p:nvGrpSpPr>
      <p:grpSpPr>
        <a:xfrm>
          <a:off x="0" y="0"/>
          <a:ext cx="0" cy="0"/>
          <a:chOff x="0" y="0"/>
          <a:chExt cx="0" cy="0"/>
        </a:xfrm>
      </p:grpSpPr>
      <p:sp>
        <p:nvSpPr>
          <p:cNvPr id="162" name="Google Shape;162;p42"/>
          <p:cNvSpPr/>
          <p:nvPr/>
        </p:nvSpPr>
        <p:spPr>
          <a:xfrm>
            <a:off x="175" y="0"/>
            <a:ext cx="9176700" cy="3744900"/>
          </a:xfrm>
          <a:prstGeom prst="rect">
            <a:avLst/>
          </a:prstGeom>
          <a:solidFill>
            <a:srgbClr val="A921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3" name="Google Shape;163;p42"/>
          <p:cNvPicPr preferRelativeResize="0"/>
          <p:nvPr/>
        </p:nvPicPr>
        <p:blipFill>
          <a:blip r:embed="rId2">
            <a:alphaModFix/>
          </a:blip>
          <a:stretch>
            <a:fillRect/>
          </a:stretch>
        </p:blipFill>
        <p:spPr>
          <a:xfrm>
            <a:off x="462525" y="4142039"/>
            <a:ext cx="1447893" cy="43869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_ONLY_1">
  <p:cSld name="TITLE_ONLY_1">
    <p:spTree>
      <p:nvGrpSpPr>
        <p:cNvPr id="1" name="Shape 164"/>
        <p:cNvGrpSpPr/>
        <p:nvPr/>
      </p:nvGrpSpPr>
      <p:grpSpPr>
        <a:xfrm>
          <a:off x="0" y="0"/>
          <a:ext cx="0" cy="0"/>
          <a:chOff x="0" y="0"/>
          <a:chExt cx="0" cy="0"/>
        </a:xfrm>
      </p:grpSpPr>
      <p:sp>
        <p:nvSpPr>
          <p:cNvPr id="165" name="Google Shape;165;p43"/>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 name="Google Shape;166;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TITLE_ONLY_2">
    <p:spTree>
      <p:nvGrpSpPr>
        <p:cNvPr id="1" name="Shape 167"/>
        <p:cNvGrpSpPr/>
        <p:nvPr/>
      </p:nvGrpSpPr>
      <p:grpSpPr>
        <a:xfrm>
          <a:off x="0" y="0"/>
          <a:ext cx="0" cy="0"/>
          <a:chOff x="0" y="0"/>
          <a:chExt cx="0" cy="0"/>
        </a:xfrm>
      </p:grpSpPr>
      <p:pic>
        <p:nvPicPr>
          <p:cNvPr id="168" name="Google Shape;168;p44"/>
          <p:cNvPicPr preferRelativeResize="0"/>
          <p:nvPr/>
        </p:nvPicPr>
        <p:blipFill>
          <a:blip r:embed="rId2">
            <a:alphaModFix/>
          </a:blip>
          <a:stretch>
            <a:fillRect/>
          </a:stretch>
        </p:blipFill>
        <p:spPr>
          <a:xfrm>
            <a:off x="8694711" y="4676775"/>
            <a:ext cx="173633" cy="220988"/>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
  <p:cSld name="TITLE_ONLY_3">
    <p:spTree>
      <p:nvGrpSpPr>
        <p:cNvPr id="1" name="Shape 169"/>
        <p:cNvGrpSpPr/>
        <p:nvPr/>
      </p:nvGrpSpPr>
      <p:grpSpPr>
        <a:xfrm>
          <a:off x="0" y="0"/>
          <a:ext cx="0" cy="0"/>
          <a:chOff x="0" y="0"/>
          <a:chExt cx="0" cy="0"/>
        </a:xfrm>
      </p:grpSpPr>
      <p:pic>
        <p:nvPicPr>
          <p:cNvPr id="170" name="Google Shape;170;p45"/>
          <p:cNvPicPr preferRelativeResize="0"/>
          <p:nvPr/>
        </p:nvPicPr>
        <p:blipFill>
          <a:blip r:embed="rId2">
            <a:alphaModFix/>
          </a:blip>
          <a:stretch>
            <a:fillRect/>
          </a:stretch>
        </p:blipFill>
        <p:spPr>
          <a:xfrm>
            <a:off x="8694711" y="4676775"/>
            <a:ext cx="173633" cy="220988"/>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TITLE_ONLY_4">
    <p:spTree>
      <p:nvGrpSpPr>
        <p:cNvPr id="1" name="Shape 171"/>
        <p:cNvGrpSpPr/>
        <p:nvPr/>
      </p:nvGrpSpPr>
      <p:grpSpPr>
        <a:xfrm>
          <a:off x="0" y="0"/>
          <a:ext cx="0" cy="0"/>
          <a:chOff x="0" y="0"/>
          <a:chExt cx="0" cy="0"/>
        </a:xfrm>
      </p:grpSpPr>
      <p:pic>
        <p:nvPicPr>
          <p:cNvPr id="172" name="Google Shape;172;p46"/>
          <p:cNvPicPr preferRelativeResize="0"/>
          <p:nvPr/>
        </p:nvPicPr>
        <p:blipFill>
          <a:blip r:embed="rId2">
            <a:alphaModFix/>
          </a:blip>
          <a:stretch>
            <a:fillRect/>
          </a:stretch>
        </p:blipFill>
        <p:spPr>
          <a:xfrm>
            <a:off x="8694711" y="4676775"/>
            <a:ext cx="173633" cy="220988"/>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p:cSld name="TITLE_3">
    <p:bg>
      <p:bgPr>
        <a:solidFill>
          <a:srgbClr val="F7F7F7"/>
        </a:solidFill>
        <a:effectLst/>
      </p:bgPr>
    </p:bg>
    <p:spTree>
      <p:nvGrpSpPr>
        <p:cNvPr id="1" name="Shape 177"/>
        <p:cNvGrpSpPr/>
        <p:nvPr/>
      </p:nvGrpSpPr>
      <p:grpSpPr>
        <a:xfrm>
          <a:off x="0" y="0"/>
          <a:ext cx="0" cy="0"/>
          <a:chOff x="0" y="0"/>
          <a:chExt cx="0" cy="0"/>
        </a:xfrm>
      </p:grpSpPr>
      <p:sp>
        <p:nvSpPr>
          <p:cNvPr id="178" name="Google Shape;178;p48"/>
          <p:cNvSpPr txBox="1">
            <a:spLocks noGrp="1"/>
          </p:cNvSpPr>
          <p:nvPr>
            <p:ph type="title"/>
          </p:nvPr>
        </p:nvSpPr>
        <p:spPr>
          <a:xfrm>
            <a:off x="526875" y="576775"/>
            <a:ext cx="8095800" cy="2034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5800">
                <a:solidFill>
                  <a:srgbClr val="C31C4A"/>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79" name="Google Shape;179;p48"/>
          <p:cNvSpPr txBox="1">
            <a:spLocks noGrp="1"/>
          </p:cNvSpPr>
          <p:nvPr>
            <p:ph type="subTitle" idx="1"/>
          </p:nvPr>
        </p:nvSpPr>
        <p:spPr>
          <a:xfrm>
            <a:off x="532725" y="2665400"/>
            <a:ext cx="8095800" cy="731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80" name="Google Shape;180;p48"/>
          <p:cNvSpPr txBox="1">
            <a:spLocks noGrp="1"/>
          </p:cNvSpPr>
          <p:nvPr>
            <p:ph type="subTitle" idx="2"/>
          </p:nvPr>
        </p:nvSpPr>
        <p:spPr>
          <a:xfrm>
            <a:off x="7541025" y="30250"/>
            <a:ext cx="1542600" cy="38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pic>
        <p:nvPicPr>
          <p:cNvPr id="181" name="Google Shape;181;p48"/>
          <p:cNvPicPr preferRelativeResize="0"/>
          <p:nvPr/>
        </p:nvPicPr>
        <p:blipFill>
          <a:blip r:embed="rId2">
            <a:alphaModFix/>
          </a:blip>
          <a:stretch>
            <a:fillRect/>
          </a:stretch>
        </p:blipFill>
        <p:spPr>
          <a:xfrm>
            <a:off x="7455500" y="4491500"/>
            <a:ext cx="1407075" cy="42525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bg>
      <p:bgPr>
        <a:solidFill>
          <a:srgbClr val="F7F7F7"/>
        </a:solidFill>
        <a:effectLst/>
      </p:bgPr>
    </p:bg>
    <p:spTree>
      <p:nvGrpSpPr>
        <p:cNvPr id="1" name="Shape 182"/>
        <p:cNvGrpSpPr/>
        <p:nvPr/>
      </p:nvGrpSpPr>
      <p:grpSpPr>
        <a:xfrm>
          <a:off x="0" y="0"/>
          <a:ext cx="0" cy="0"/>
          <a:chOff x="0" y="0"/>
          <a:chExt cx="0" cy="0"/>
        </a:xfrm>
      </p:grpSpPr>
      <p:sp>
        <p:nvSpPr>
          <p:cNvPr id="183" name="Google Shape;183;p49"/>
          <p:cNvSpPr/>
          <p:nvPr/>
        </p:nvSpPr>
        <p:spPr>
          <a:xfrm>
            <a:off x="7478300" y="0"/>
            <a:ext cx="1665600" cy="462600"/>
          </a:xfrm>
          <a:prstGeom prst="rect">
            <a:avLst/>
          </a:prstGeom>
          <a:solidFill>
            <a:srgbClr val="C31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9"/>
          <p:cNvSpPr txBox="1">
            <a:spLocks noGrp="1"/>
          </p:cNvSpPr>
          <p:nvPr>
            <p:ph type="body" idx="1"/>
          </p:nvPr>
        </p:nvSpPr>
        <p:spPr>
          <a:xfrm>
            <a:off x="310900" y="1017725"/>
            <a:ext cx="8522100" cy="3811500"/>
          </a:xfrm>
          <a:prstGeom prst="rect">
            <a:avLst/>
          </a:prstGeom>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C31C4A"/>
              </a:buClr>
              <a:buSzPts val="1800"/>
              <a:buChar char="●"/>
              <a:defRPr>
                <a:solidFill>
                  <a:srgbClr val="000000"/>
                </a:solidFill>
              </a:defRPr>
            </a:lvl1pPr>
            <a:lvl2pPr marL="914400" lvl="1" indent="-317500" rtl="0">
              <a:lnSpc>
                <a:spcPct val="115000"/>
              </a:lnSpc>
              <a:spcBef>
                <a:spcPts val="1600"/>
              </a:spcBef>
              <a:spcAft>
                <a:spcPts val="0"/>
              </a:spcAft>
              <a:buClr>
                <a:srgbClr val="C31C4A"/>
              </a:buClr>
              <a:buSzPts val="1400"/>
              <a:buChar char="○"/>
              <a:defRPr>
                <a:solidFill>
                  <a:srgbClr val="000000"/>
                </a:solidFill>
              </a:defRPr>
            </a:lvl2pPr>
            <a:lvl3pPr marL="1371600" lvl="2" indent="-317500" rtl="0">
              <a:lnSpc>
                <a:spcPct val="115000"/>
              </a:lnSpc>
              <a:spcBef>
                <a:spcPts val="1600"/>
              </a:spcBef>
              <a:spcAft>
                <a:spcPts val="0"/>
              </a:spcAft>
              <a:buClr>
                <a:srgbClr val="C31C4A"/>
              </a:buClr>
              <a:buSzPts val="1400"/>
              <a:buChar char="■"/>
              <a:defRPr>
                <a:solidFill>
                  <a:srgbClr val="000000"/>
                </a:solidFill>
              </a:defRPr>
            </a:lvl3pPr>
            <a:lvl4pPr marL="1828800" lvl="3" indent="-317500" rtl="0">
              <a:lnSpc>
                <a:spcPct val="115000"/>
              </a:lnSpc>
              <a:spcBef>
                <a:spcPts val="1600"/>
              </a:spcBef>
              <a:spcAft>
                <a:spcPts val="0"/>
              </a:spcAft>
              <a:buClr>
                <a:srgbClr val="C31C4A"/>
              </a:buClr>
              <a:buSzPts val="1400"/>
              <a:buChar char="●"/>
              <a:defRPr>
                <a:solidFill>
                  <a:srgbClr val="000000"/>
                </a:solidFill>
              </a:defRPr>
            </a:lvl4pPr>
            <a:lvl5pPr marL="2286000" lvl="4" indent="-317500" rtl="0">
              <a:lnSpc>
                <a:spcPct val="115000"/>
              </a:lnSpc>
              <a:spcBef>
                <a:spcPts val="1600"/>
              </a:spcBef>
              <a:spcAft>
                <a:spcPts val="0"/>
              </a:spcAft>
              <a:buClr>
                <a:srgbClr val="C31C4A"/>
              </a:buClr>
              <a:buSzPts val="1400"/>
              <a:buChar char="○"/>
              <a:defRPr>
                <a:solidFill>
                  <a:srgbClr val="000000"/>
                </a:solidFill>
              </a:defRPr>
            </a:lvl5pPr>
            <a:lvl6pPr marL="2743200" lvl="5" indent="-317500" rtl="0">
              <a:lnSpc>
                <a:spcPct val="115000"/>
              </a:lnSpc>
              <a:spcBef>
                <a:spcPts val="1600"/>
              </a:spcBef>
              <a:spcAft>
                <a:spcPts val="0"/>
              </a:spcAft>
              <a:buClr>
                <a:srgbClr val="C31C4A"/>
              </a:buClr>
              <a:buSzPts val="1400"/>
              <a:buChar char="■"/>
              <a:defRPr>
                <a:solidFill>
                  <a:srgbClr val="000000"/>
                </a:solidFill>
              </a:defRPr>
            </a:lvl6pPr>
            <a:lvl7pPr marL="3200400" lvl="6" indent="-317500" rtl="0">
              <a:lnSpc>
                <a:spcPct val="115000"/>
              </a:lnSpc>
              <a:spcBef>
                <a:spcPts val="1600"/>
              </a:spcBef>
              <a:spcAft>
                <a:spcPts val="0"/>
              </a:spcAft>
              <a:buClr>
                <a:srgbClr val="C31C4A"/>
              </a:buClr>
              <a:buSzPts val="1400"/>
              <a:buChar char="●"/>
              <a:defRPr>
                <a:solidFill>
                  <a:srgbClr val="000000"/>
                </a:solidFill>
              </a:defRPr>
            </a:lvl7pPr>
            <a:lvl8pPr marL="3657600" lvl="7" indent="-317500" rtl="0">
              <a:lnSpc>
                <a:spcPct val="115000"/>
              </a:lnSpc>
              <a:spcBef>
                <a:spcPts val="1600"/>
              </a:spcBef>
              <a:spcAft>
                <a:spcPts val="0"/>
              </a:spcAft>
              <a:buClr>
                <a:srgbClr val="C31C4A"/>
              </a:buClr>
              <a:buSzPts val="1400"/>
              <a:buChar char="○"/>
              <a:defRPr>
                <a:solidFill>
                  <a:srgbClr val="000000"/>
                </a:solidFill>
              </a:defRPr>
            </a:lvl8pPr>
            <a:lvl9pPr marL="4114800" lvl="8" indent="-317500" rtl="0">
              <a:lnSpc>
                <a:spcPct val="115000"/>
              </a:lnSpc>
              <a:spcBef>
                <a:spcPts val="1600"/>
              </a:spcBef>
              <a:spcAft>
                <a:spcPts val="1600"/>
              </a:spcAft>
              <a:buClr>
                <a:srgbClr val="C31C4A"/>
              </a:buClr>
              <a:buSzPts val="1400"/>
              <a:buChar char="■"/>
              <a:defRPr>
                <a:solidFill>
                  <a:srgbClr val="000000"/>
                </a:solidFill>
              </a:defRPr>
            </a:lvl9pPr>
          </a:lstStyle>
          <a:p>
            <a:endParaRPr/>
          </a:p>
        </p:txBody>
      </p:sp>
      <p:sp>
        <p:nvSpPr>
          <p:cNvPr id="185" name="Google Shape;185;p49"/>
          <p:cNvSpPr txBox="1">
            <a:spLocks noGrp="1"/>
          </p:cNvSpPr>
          <p:nvPr>
            <p:ph type="title"/>
          </p:nvPr>
        </p:nvSpPr>
        <p:spPr>
          <a:xfrm>
            <a:off x="310900" y="310900"/>
            <a:ext cx="8522100" cy="706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solidFill>
                  <a:srgbClr val="C31C4A"/>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6" name="Google Shape;186;p49"/>
          <p:cNvSpPr txBox="1">
            <a:spLocks noGrp="1"/>
          </p:cNvSpPr>
          <p:nvPr>
            <p:ph type="subTitle" idx="2"/>
          </p:nvPr>
        </p:nvSpPr>
        <p:spPr>
          <a:xfrm>
            <a:off x="7541025" y="30250"/>
            <a:ext cx="1542600" cy="38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bg>
      <p:bgPr>
        <a:solidFill>
          <a:srgbClr val="F7F7F7"/>
        </a:solidFill>
        <a:effectLst/>
      </p:bgPr>
    </p:bg>
    <p:spTree>
      <p:nvGrpSpPr>
        <p:cNvPr id="1" name="Shape 187"/>
        <p:cNvGrpSpPr/>
        <p:nvPr/>
      </p:nvGrpSpPr>
      <p:grpSpPr>
        <a:xfrm>
          <a:off x="0" y="0"/>
          <a:ext cx="0" cy="0"/>
          <a:chOff x="0" y="0"/>
          <a:chExt cx="0" cy="0"/>
        </a:xfrm>
      </p:grpSpPr>
      <p:sp>
        <p:nvSpPr>
          <p:cNvPr id="188" name="Google Shape;188;p50"/>
          <p:cNvSpPr txBox="1">
            <a:spLocks noGrp="1"/>
          </p:cNvSpPr>
          <p:nvPr>
            <p:ph type="body" idx="1"/>
          </p:nvPr>
        </p:nvSpPr>
        <p:spPr>
          <a:xfrm>
            <a:off x="310900" y="1017725"/>
            <a:ext cx="8521200" cy="30972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89" name="Google Shape;189;p50"/>
          <p:cNvSpPr txBox="1">
            <a:spLocks noGrp="1"/>
          </p:cNvSpPr>
          <p:nvPr>
            <p:ph type="body" idx="2"/>
          </p:nvPr>
        </p:nvSpPr>
        <p:spPr>
          <a:xfrm>
            <a:off x="310900" y="4117599"/>
            <a:ext cx="8521200" cy="698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0" name="Google Shape;190;p50"/>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91" name="Google Shape;191;p50"/>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Large image and text under (no heading)">
  <p:cSld name="TITLE_4_1_1_1_4_1">
    <p:bg>
      <p:bgPr>
        <a:solidFill>
          <a:srgbClr val="F7F7F7"/>
        </a:solidFill>
        <a:effectLst/>
      </p:bgPr>
    </p:bg>
    <p:spTree>
      <p:nvGrpSpPr>
        <p:cNvPr id="1" name="Shape 192"/>
        <p:cNvGrpSpPr/>
        <p:nvPr/>
      </p:nvGrpSpPr>
      <p:grpSpPr>
        <a:xfrm>
          <a:off x="0" y="0"/>
          <a:ext cx="0" cy="0"/>
          <a:chOff x="0" y="0"/>
          <a:chExt cx="0" cy="0"/>
        </a:xfrm>
      </p:grpSpPr>
      <p:sp>
        <p:nvSpPr>
          <p:cNvPr id="193" name="Google Shape;193;p51"/>
          <p:cNvSpPr txBox="1">
            <a:spLocks noGrp="1"/>
          </p:cNvSpPr>
          <p:nvPr>
            <p:ph type="body" idx="1"/>
          </p:nvPr>
        </p:nvSpPr>
        <p:spPr>
          <a:xfrm>
            <a:off x="310900" y="472000"/>
            <a:ext cx="8521200" cy="37953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4" name="Google Shape;194;p51"/>
          <p:cNvSpPr txBox="1">
            <a:spLocks noGrp="1"/>
          </p:cNvSpPr>
          <p:nvPr>
            <p:ph type="body" idx="2"/>
          </p:nvPr>
        </p:nvSpPr>
        <p:spPr>
          <a:xfrm>
            <a:off x="310900" y="4282175"/>
            <a:ext cx="8521200" cy="5460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95" name="Google Shape;195;p51"/>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bg>
      <p:bgPr>
        <a:solidFill>
          <a:srgbClr val="F7F7F7"/>
        </a:solidFill>
        <a:effectLst/>
      </p:bgPr>
    </p:bg>
    <p:spTree>
      <p:nvGrpSpPr>
        <p:cNvPr id="1" name="Shape 196"/>
        <p:cNvGrpSpPr/>
        <p:nvPr/>
      </p:nvGrpSpPr>
      <p:grpSpPr>
        <a:xfrm>
          <a:off x="0" y="0"/>
          <a:ext cx="0" cy="0"/>
          <a:chOff x="0" y="0"/>
          <a:chExt cx="0" cy="0"/>
        </a:xfrm>
      </p:grpSpPr>
      <p:sp>
        <p:nvSpPr>
          <p:cNvPr id="197" name="Google Shape;197;p52"/>
          <p:cNvSpPr txBox="1">
            <a:spLocks noGrp="1"/>
          </p:cNvSpPr>
          <p:nvPr>
            <p:ph type="body" idx="1"/>
          </p:nvPr>
        </p:nvSpPr>
        <p:spPr>
          <a:xfrm>
            <a:off x="310900" y="1017725"/>
            <a:ext cx="8521200" cy="38115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8" name="Google Shape;198;p52"/>
          <p:cNvSpPr txBox="1">
            <a:spLocks noGrp="1"/>
          </p:cNvSpPr>
          <p:nvPr>
            <p:ph type="title"/>
          </p:nvPr>
        </p:nvSpPr>
        <p:spPr>
          <a:xfrm>
            <a:off x="310900" y="319600"/>
            <a:ext cx="8521200" cy="7089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99" name="Google Shape;199;p52"/>
          <p:cNvSpPr txBox="1">
            <a:spLocks noGrp="1"/>
          </p:cNvSpPr>
          <p:nvPr>
            <p:ph type="subTitle" idx="2"/>
          </p:nvPr>
        </p:nvSpPr>
        <p:spPr>
          <a:xfrm>
            <a:off x="7541025" y="30250"/>
            <a:ext cx="1542600" cy="38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bg>
      <p:bgPr>
        <a:solidFill>
          <a:srgbClr val="F7F7F7"/>
        </a:solidFill>
        <a:effectLst/>
      </p:bgPr>
    </p:bg>
    <p:spTree>
      <p:nvGrpSpPr>
        <p:cNvPr id="1" name="Shape 200"/>
        <p:cNvGrpSpPr/>
        <p:nvPr/>
      </p:nvGrpSpPr>
      <p:grpSpPr>
        <a:xfrm>
          <a:off x="0" y="0"/>
          <a:ext cx="0" cy="0"/>
          <a:chOff x="0" y="0"/>
          <a:chExt cx="0" cy="0"/>
        </a:xfrm>
      </p:grpSpPr>
      <p:sp>
        <p:nvSpPr>
          <p:cNvPr id="201" name="Google Shape;201;p53"/>
          <p:cNvSpPr txBox="1">
            <a:spLocks noGrp="1"/>
          </p:cNvSpPr>
          <p:nvPr>
            <p:ph type="body" idx="1"/>
          </p:nvPr>
        </p:nvSpPr>
        <p:spPr>
          <a:xfrm>
            <a:off x="310900" y="1170124"/>
            <a:ext cx="40965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2" name="Google Shape;202;p53"/>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03" name="Google Shape;203;p53"/>
          <p:cNvSpPr txBox="1">
            <a:spLocks noGrp="1"/>
          </p:cNvSpPr>
          <p:nvPr>
            <p:ph type="body" idx="2"/>
          </p:nvPr>
        </p:nvSpPr>
        <p:spPr>
          <a:xfrm>
            <a:off x="4736600" y="1170100"/>
            <a:ext cx="40965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4" name="Google Shape;204;p53"/>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Large text">
  <p:cSld name="TITLE_4_1_1_1_1_1_1">
    <p:bg>
      <p:bgPr>
        <a:solidFill>
          <a:srgbClr val="F7F7F7"/>
        </a:solidFill>
        <a:effectLst/>
      </p:bgPr>
    </p:bg>
    <p:spTree>
      <p:nvGrpSpPr>
        <p:cNvPr id="1" name="Shape 205"/>
        <p:cNvGrpSpPr/>
        <p:nvPr/>
      </p:nvGrpSpPr>
      <p:grpSpPr>
        <a:xfrm>
          <a:off x="0" y="0"/>
          <a:ext cx="0" cy="0"/>
          <a:chOff x="0" y="0"/>
          <a:chExt cx="0" cy="0"/>
        </a:xfrm>
      </p:grpSpPr>
      <p:sp>
        <p:nvSpPr>
          <p:cNvPr id="206" name="Google Shape;206;p54"/>
          <p:cNvSpPr txBox="1">
            <a:spLocks noGrp="1"/>
          </p:cNvSpPr>
          <p:nvPr>
            <p:ph type="title"/>
          </p:nvPr>
        </p:nvSpPr>
        <p:spPr>
          <a:xfrm>
            <a:off x="310900" y="319600"/>
            <a:ext cx="8521200" cy="450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0">
                <a:latin typeface="Quicksand Medium"/>
                <a:ea typeface="Quicksand Medium"/>
                <a:cs typeface="Quicksand Medium"/>
                <a:sym typeface="Quicksand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07" name="Google Shape;207;p54"/>
          <p:cNvSpPr txBox="1">
            <a:spLocks noGrp="1"/>
          </p:cNvSpPr>
          <p:nvPr>
            <p:ph type="subTitle" idx="1"/>
          </p:nvPr>
        </p:nvSpPr>
        <p:spPr>
          <a:xfrm>
            <a:off x="7541025" y="30250"/>
            <a:ext cx="1542600" cy="38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Roboto"/>
              <a:buNone/>
              <a:defRPr sz="2800" b="1">
                <a:solidFill>
                  <a:schemeClr val="dk1"/>
                </a:solidFill>
                <a:latin typeface="Roboto"/>
                <a:ea typeface="Roboto"/>
                <a:cs typeface="Roboto"/>
                <a:sym typeface="Robo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rgbClr val="F7F7F7"/>
        </a:solidFill>
        <a:effectLst/>
      </p:bgPr>
    </p:bg>
    <p:spTree>
      <p:nvGrpSpPr>
        <p:cNvPr id="1" name="Shape 114"/>
        <p:cNvGrpSpPr/>
        <p:nvPr/>
      </p:nvGrpSpPr>
      <p:grpSpPr>
        <a:xfrm>
          <a:off x="0" y="0"/>
          <a:ext cx="0" cy="0"/>
          <a:chOff x="0" y="0"/>
          <a:chExt cx="0" cy="0"/>
        </a:xfrm>
      </p:grpSpPr>
      <p:sp>
        <p:nvSpPr>
          <p:cNvPr id="115" name="Google Shape;115;p33"/>
          <p:cNvSpPr txBox="1">
            <a:spLocks noGrp="1"/>
          </p:cNvSpPr>
          <p:nvPr>
            <p:ph type="title"/>
          </p:nvPr>
        </p:nvSpPr>
        <p:spPr>
          <a:xfrm>
            <a:off x="310900" y="310900"/>
            <a:ext cx="8521500" cy="706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C31C4A"/>
              </a:buClr>
              <a:buSzPts val="2800"/>
              <a:buFont typeface="Quicksand"/>
              <a:buNone/>
              <a:defRPr sz="2800" b="1">
                <a:solidFill>
                  <a:srgbClr val="C31C4A"/>
                </a:solidFill>
                <a:latin typeface="Quicksand"/>
                <a:ea typeface="Quicksand"/>
                <a:cs typeface="Quicksand"/>
                <a:sym typeface="Quicksand"/>
              </a:defRPr>
            </a:lvl1pPr>
            <a:lvl2pPr lvl="1" rtl="0">
              <a:spcBef>
                <a:spcPts val="0"/>
              </a:spcBef>
              <a:spcAft>
                <a:spcPts val="0"/>
              </a:spcAft>
              <a:buClr>
                <a:srgbClr val="C31C4A"/>
              </a:buClr>
              <a:buSzPts val="2800"/>
              <a:buNone/>
              <a:defRPr sz="2800">
                <a:solidFill>
                  <a:srgbClr val="C31C4A"/>
                </a:solidFill>
              </a:defRPr>
            </a:lvl2pPr>
            <a:lvl3pPr lvl="2" rtl="0">
              <a:spcBef>
                <a:spcPts val="0"/>
              </a:spcBef>
              <a:spcAft>
                <a:spcPts val="0"/>
              </a:spcAft>
              <a:buClr>
                <a:srgbClr val="C31C4A"/>
              </a:buClr>
              <a:buSzPts val="2800"/>
              <a:buNone/>
              <a:defRPr sz="2800">
                <a:solidFill>
                  <a:srgbClr val="C31C4A"/>
                </a:solidFill>
              </a:defRPr>
            </a:lvl3pPr>
            <a:lvl4pPr lvl="3" rtl="0">
              <a:spcBef>
                <a:spcPts val="0"/>
              </a:spcBef>
              <a:spcAft>
                <a:spcPts val="0"/>
              </a:spcAft>
              <a:buClr>
                <a:srgbClr val="C31C4A"/>
              </a:buClr>
              <a:buSzPts val="2800"/>
              <a:buNone/>
              <a:defRPr sz="2800">
                <a:solidFill>
                  <a:srgbClr val="C31C4A"/>
                </a:solidFill>
              </a:defRPr>
            </a:lvl4pPr>
            <a:lvl5pPr lvl="4" rtl="0">
              <a:spcBef>
                <a:spcPts val="0"/>
              </a:spcBef>
              <a:spcAft>
                <a:spcPts val="0"/>
              </a:spcAft>
              <a:buClr>
                <a:srgbClr val="C31C4A"/>
              </a:buClr>
              <a:buSzPts val="2800"/>
              <a:buNone/>
              <a:defRPr sz="2800">
                <a:solidFill>
                  <a:srgbClr val="C31C4A"/>
                </a:solidFill>
              </a:defRPr>
            </a:lvl5pPr>
            <a:lvl6pPr lvl="5" rtl="0">
              <a:spcBef>
                <a:spcPts val="0"/>
              </a:spcBef>
              <a:spcAft>
                <a:spcPts val="0"/>
              </a:spcAft>
              <a:buClr>
                <a:srgbClr val="C31C4A"/>
              </a:buClr>
              <a:buSzPts val="2800"/>
              <a:buNone/>
              <a:defRPr sz="2800">
                <a:solidFill>
                  <a:srgbClr val="C31C4A"/>
                </a:solidFill>
              </a:defRPr>
            </a:lvl6pPr>
            <a:lvl7pPr lvl="6" rtl="0">
              <a:spcBef>
                <a:spcPts val="0"/>
              </a:spcBef>
              <a:spcAft>
                <a:spcPts val="0"/>
              </a:spcAft>
              <a:buClr>
                <a:srgbClr val="C31C4A"/>
              </a:buClr>
              <a:buSzPts val="2800"/>
              <a:buNone/>
              <a:defRPr sz="2800">
                <a:solidFill>
                  <a:srgbClr val="C31C4A"/>
                </a:solidFill>
              </a:defRPr>
            </a:lvl7pPr>
            <a:lvl8pPr lvl="7" rtl="0">
              <a:spcBef>
                <a:spcPts val="0"/>
              </a:spcBef>
              <a:spcAft>
                <a:spcPts val="0"/>
              </a:spcAft>
              <a:buClr>
                <a:srgbClr val="C31C4A"/>
              </a:buClr>
              <a:buSzPts val="2800"/>
              <a:buNone/>
              <a:defRPr sz="2800">
                <a:solidFill>
                  <a:srgbClr val="C31C4A"/>
                </a:solidFill>
              </a:defRPr>
            </a:lvl8pPr>
            <a:lvl9pPr lvl="8" rtl="0">
              <a:spcBef>
                <a:spcPts val="0"/>
              </a:spcBef>
              <a:spcAft>
                <a:spcPts val="0"/>
              </a:spcAft>
              <a:buClr>
                <a:srgbClr val="C31C4A"/>
              </a:buClr>
              <a:buSzPts val="2800"/>
              <a:buNone/>
              <a:defRPr sz="2800">
                <a:solidFill>
                  <a:srgbClr val="C31C4A"/>
                </a:solidFill>
              </a:defRPr>
            </a:lvl9pPr>
          </a:lstStyle>
          <a:p>
            <a:endParaRPr/>
          </a:p>
        </p:txBody>
      </p:sp>
      <p:sp>
        <p:nvSpPr>
          <p:cNvPr id="116" name="Google Shape;116;p33"/>
          <p:cNvSpPr txBox="1">
            <a:spLocks noGrp="1"/>
          </p:cNvSpPr>
          <p:nvPr>
            <p:ph type="body" idx="1"/>
          </p:nvPr>
        </p:nvSpPr>
        <p:spPr>
          <a:xfrm>
            <a:off x="310900" y="1017725"/>
            <a:ext cx="8521500" cy="38103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C31C4A"/>
              </a:buClr>
              <a:buSzPts val="1800"/>
              <a:buFont typeface="Quicksand"/>
              <a:buChar char="●"/>
              <a:defRPr sz="1800">
                <a:latin typeface="Quicksand"/>
                <a:ea typeface="Quicksand"/>
                <a:cs typeface="Quicksand"/>
                <a:sym typeface="Quicksand"/>
              </a:defRPr>
            </a:lvl1pPr>
            <a:lvl2pPr marL="914400" lvl="1" indent="-317500" rtl="0">
              <a:lnSpc>
                <a:spcPct val="115000"/>
              </a:lnSpc>
              <a:spcBef>
                <a:spcPts val="1600"/>
              </a:spcBef>
              <a:spcAft>
                <a:spcPts val="0"/>
              </a:spcAft>
              <a:buClr>
                <a:srgbClr val="C31C4A"/>
              </a:buClr>
              <a:buSzPts val="1400"/>
              <a:buFont typeface="Quicksand"/>
              <a:buChar char="○"/>
              <a:defRPr>
                <a:latin typeface="Quicksand"/>
                <a:ea typeface="Quicksand"/>
                <a:cs typeface="Quicksand"/>
                <a:sym typeface="Quicksand"/>
              </a:defRPr>
            </a:lvl2pPr>
            <a:lvl3pPr marL="1371600" lvl="2" indent="-317500" rtl="0">
              <a:lnSpc>
                <a:spcPct val="115000"/>
              </a:lnSpc>
              <a:spcBef>
                <a:spcPts val="1600"/>
              </a:spcBef>
              <a:spcAft>
                <a:spcPts val="0"/>
              </a:spcAft>
              <a:buClr>
                <a:srgbClr val="C31C4A"/>
              </a:buClr>
              <a:buSzPts val="1400"/>
              <a:buFont typeface="Quicksand"/>
              <a:buChar char="■"/>
              <a:defRPr>
                <a:latin typeface="Quicksand"/>
                <a:ea typeface="Quicksand"/>
                <a:cs typeface="Quicksand"/>
                <a:sym typeface="Quicksand"/>
              </a:defRPr>
            </a:lvl3pPr>
            <a:lvl4pPr marL="1828800" lvl="3" indent="-317500" rtl="0">
              <a:lnSpc>
                <a:spcPct val="115000"/>
              </a:lnSpc>
              <a:spcBef>
                <a:spcPts val="1600"/>
              </a:spcBef>
              <a:spcAft>
                <a:spcPts val="0"/>
              </a:spcAft>
              <a:buSzPts val="1400"/>
              <a:buFont typeface="Quicksand"/>
              <a:buChar char="●"/>
              <a:defRPr>
                <a:latin typeface="Quicksand"/>
                <a:ea typeface="Quicksand"/>
                <a:cs typeface="Quicksand"/>
                <a:sym typeface="Quicksand"/>
              </a:defRPr>
            </a:lvl4pPr>
            <a:lvl5pPr marL="2286000" lvl="4" indent="-317500" rtl="0">
              <a:lnSpc>
                <a:spcPct val="115000"/>
              </a:lnSpc>
              <a:spcBef>
                <a:spcPts val="1600"/>
              </a:spcBef>
              <a:spcAft>
                <a:spcPts val="0"/>
              </a:spcAft>
              <a:buSzPts val="1400"/>
              <a:buFont typeface="Quicksand"/>
              <a:buChar char="○"/>
              <a:defRPr>
                <a:latin typeface="Quicksand"/>
                <a:ea typeface="Quicksand"/>
                <a:cs typeface="Quicksand"/>
                <a:sym typeface="Quicksand"/>
              </a:defRPr>
            </a:lvl5pPr>
            <a:lvl6pPr marL="2743200" lvl="5" indent="-317500" rtl="0">
              <a:lnSpc>
                <a:spcPct val="115000"/>
              </a:lnSpc>
              <a:spcBef>
                <a:spcPts val="1600"/>
              </a:spcBef>
              <a:spcAft>
                <a:spcPts val="0"/>
              </a:spcAft>
              <a:buSzPts val="1400"/>
              <a:buFont typeface="Quicksand"/>
              <a:buChar char="■"/>
              <a:defRPr>
                <a:latin typeface="Quicksand"/>
                <a:ea typeface="Quicksand"/>
                <a:cs typeface="Quicksand"/>
                <a:sym typeface="Quicksand"/>
              </a:defRPr>
            </a:lvl6pPr>
            <a:lvl7pPr marL="3200400" lvl="6" indent="-317500" rtl="0">
              <a:lnSpc>
                <a:spcPct val="115000"/>
              </a:lnSpc>
              <a:spcBef>
                <a:spcPts val="1600"/>
              </a:spcBef>
              <a:spcAft>
                <a:spcPts val="0"/>
              </a:spcAft>
              <a:buSzPts val="1400"/>
              <a:buFont typeface="Quicksand"/>
              <a:buChar char="●"/>
              <a:defRPr>
                <a:latin typeface="Quicksand"/>
                <a:ea typeface="Quicksand"/>
                <a:cs typeface="Quicksand"/>
                <a:sym typeface="Quicksand"/>
              </a:defRPr>
            </a:lvl7pPr>
            <a:lvl8pPr marL="3657600" lvl="7" indent="-317500" rtl="0">
              <a:lnSpc>
                <a:spcPct val="115000"/>
              </a:lnSpc>
              <a:spcBef>
                <a:spcPts val="1600"/>
              </a:spcBef>
              <a:spcAft>
                <a:spcPts val="0"/>
              </a:spcAft>
              <a:buSzPts val="1400"/>
              <a:buFont typeface="Quicksand"/>
              <a:buChar char="○"/>
              <a:defRPr>
                <a:latin typeface="Quicksand"/>
                <a:ea typeface="Quicksand"/>
                <a:cs typeface="Quicksand"/>
                <a:sym typeface="Quicksand"/>
              </a:defRPr>
            </a:lvl8pPr>
            <a:lvl9pPr marL="4114800" lvl="8" indent="-317500" rtl="0">
              <a:lnSpc>
                <a:spcPct val="115000"/>
              </a:lnSpc>
              <a:spcBef>
                <a:spcPts val="1600"/>
              </a:spcBef>
              <a:spcAft>
                <a:spcPts val="1600"/>
              </a:spcAft>
              <a:buSzPts val="1400"/>
              <a:buFont typeface="Quicksand"/>
              <a:buChar char="■"/>
              <a:defRPr>
                <a:latin typeface="Quicksand"/>
                <a:ea typeface="Quicksand"/>
                <a:cs typeface="Quicksand"/>
                <a:sym typeface="Quicksand"/>
              </a:defRPr>
            </a:lvl9pPr>
          </a:lstStyle>
          <a:p>
            <a:endParaRPr/>
          </a:p>
        </p:txBody>
      </p:sp>
      <p:sp>
        <p:nvSpPr>
          <p:cNvPr id="117" name="Google Shape;117;p33"/>
          <p:cNvSpPr txBox="1">
            <a:spLocks noGrp="1"/>
          </p:cNvSpPr>
          <p:nvPr>
            <p:ph type="sldNum" idx="12"/>
          </p:nvPr>
        </p:nvSpPr>
        <p:spPr>
          <a:xfrm>
            <a:off x="8832200" y="4829300"/>
            <a:ext cx="311700" cy="314100"/>
          </a:xfrm>
          <a:prstGeom prst="rect">
            <a:avLst/>
          </a:prstGeom>
          <a:noFill/>
          <a:ln>
            <a:noFill/>
          </a:ln>
        </p:spPr>
        <p:txBody>
          <a:bodyPr spcFirstLastPara="1" wrap="square" lIns="91425" tIns="91425" rIns="91425" bIns="91425" anchor="ctr" anchorCtr="0">
            <a:noAutofit/>
          </a:bodyPr>
          <a:lstStyle>
            <a:lvl1pPr lvl="0" algn="ctr" rtl="0">
              <a:buNone/>
              <a:defRPr sz="800">
                <a:latin typeface="Quicksand Medium"/>
                <a:ea typeface="Quicksand Medium"/>
                <a:cs typeface="Quicksand Medium"/>
                <a:sym typeface="Quicksand Medium"/>
              </a:defRPr>
            </a:lvl1pPr>
            <a:lvl2pPr lvl="1" algn="ctr" rtl="0">
              <a:buNone/>
              <a:defRPr sz="800">
                <a:latin typeface="Quicksand Medium"/>
                <a:ea typeface="Quicksand Medium"/>
                <a:cs typeface="Quicksand Medium"/>
                <a:sym typeface="Quicksand Medium"/>
              </a:defRPr>
            </a:lvl2pPr>
            <a:lvl3pPr lvl="2" algn="ctr" rtl="0">
              <a:buNone/>
              <a:defRPr sz="800">
                <a:latin typeface="Quicksand Medium"/>
                <a:ea typeface="Quicksand Medium"/>
                <a:cs typeface="Quicksand Medium"/>
                <a:sym typeface="Quicksand Medium"/>
              </a:defRPr>
            </a:lvl3pPr>
            <a:lvl4pPr lvl="3" algn="ctr" rtl="0">
              <a:buNone/>
              <a:defRPr sz="800">
                <a:latin typeface="Quicksand Medium"/>
                <a:ea typeface="Quicksand Medium"/>
                <a:cs typeface="Quicksand Medium"/>
                <a:sym typeface="Quicksand Medium"/>
              </a:defRPr>
            </a:lvl4pPr>
            <a:lvl5pPr lvl="4" algn="ctr" rtl="0">
              <a:buNone/>
              <a:defRPr sz="800">
                <a:latin typeface="Quicksand Medium"/>
                <a:ea typeface="Quicksand Medium"/>
                <a:cs typeface="Quicksand Medium"/>
                <a:sym typeface="Quicksand Medium"/>
              </a:defRPr>
            </a:lvl5pPr>
            <a:lvl6pPr lvl="5" algn="ctr" rtl="0">
              <a:buNone/>
              <a:defRPr sz="800">
                <a:latin typeface="Quicksand Medium"/>
                <a:ea typeface="Quicksand Medium"/>
                <a:cs typeface="Quicksand Medium"/>
                <a:sym typeface="Quicksand Medium"/>
              </a:defRPr>
            </a:lvl6pPr>
            <a:lvl7pPr lvl="6" algn="ctr" rtl="0">
              <a:buNone/>
              <a:defRPr sz="800">
                <a:latin typeface="Quicksand Medium"/>
                <a:ea typeface="Quicksand Medium"/>
                <a:cs typeface="Quicksand Medium"/>
                <a:sym typeface="Quicksand Medium"/>
              </a:defRPr>
            </a:lvl7pPr>
            <a:lvl8pPr lvl="7" algn="ctr" rtl="0">
              <a:buNone/>
              <a:defRPr sz="800">
                <a:latin typeface="Quicksand Medium"/>
                <a:ea typeface="Quicksand Medium"/>
                <a:cs typeface="Quicksand Medium"/>
                <a:sym typeface="Quicksand Medium"/>
              </a:defRPr>
            </a:lvl8pPr>
            <a:lvl9pPr lvl="8" algn="ctr" rtl="0">
              <a:buNone/>
              <a:defRPr sz="800">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118" name="Google Shape;118;p33"/>
          <p:cNvSpPr/>
          <p:nvPr/>
        </p:nvSpPr>
        <p:spPr>
          <a:xfrm>
            <a:off x="7480820" y="-2520"/>
            <a:ext cx="1665600" cy="462600"/>
          </a:xfrm>
          <a:prstGeom prst="rect">
            <a:avLst/>
          </a:prstGeom>
          <a:solidFill>
            <a:srgbClr val="C31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96">
          <p15:clr>
            <a:srgbClr val="EA4335"/>
          </p15:clr>
        </p15:guide>
        <p15:guide id="2" orient="horz" pos="196">
          <p15:clr>
            <a:srgbClr val="EA4335"/>
          </p15:clr>
        </p15:guide>
        <p15:guide id="3" orient="horz" pos="641">
          <p15:clr>
            <a:srgbClr val="EA4335"/>
          </p15:clr>
        </p15:guide>
        <p15:guide id="4" pos="2776">
          <p15:clr>
            <a:srgbClr val="EA4335"/>
          </p15:clr>
        </p15:guide>
        <p15:guide id="5" orient="horz" pos="812">
          <p15:clr>
            <a:srgbClr val="EA4335"/>
          </p15:clr>
        </p15:guide>
        <p15:guide id="6" pos="2984">
          <p15:clr>
            <a:srgbClr val="EA4335"/>
          </p15:clr>
        </p15:guide>
        <p15:guide id="7" pos="5564">
          <p15:clr>
            <a:srgbClr val="EA4335"/>
          </p15:clr>
        </p15:guide>
        <p15:guide id="8" orient="horz" pos="2592">
          <p15:clr>
            <a:srgbClr val="EA4335"/>
          </p15:clr>
        </p15:guide>
        <p15:guide id="9" pos="2448">
          <p15:clr>
            <a:srgbClr val="EA4335"/>
          </p15:clr>
        </p15:guide>
        <p15:guide id="10" pos="3312">
          <p15:clr>
            <a:srgbClr val="EA4335"/>
          </p15:clr>
        </p15:guide>
        <p15:guide id="11" orient="horz" pos="3041">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rgbClr val="F7F7F7"/>
        </a:solidFill>
        <a:effectLst/>
      </p:bgPr>
    </p:bg>
    <p:spTree>
      <p:nvGrpSpPr>
        <p:cNvPr id="1" name="Shape 173"/>
        <p:cNvGrpSpPr/>
        <p:nvPr/>
      </p:nvGrpSpPr>
      <p:grpSpPr>
        <a:xfrm>
          <a:off x="0" y="0"/>
          <a:ext cx="0" cy="0"/>
          <a:chOff x="0" y="0"/>
          <a:chExt cx="0" cy="0"/>
        </a:xfrm>
      </p:grpSpPr>
      <p:sp>
        <p:nvSpPr>
          <p:cNvPr id="174" name="Google Shape;174;p47"/>
          <p:cNvSpPr txBox="1">
            <a:spLocks noGrp="1"/>
          </p:cNvSpPr>
          <p:nvPr>
            <p:ph type="title"/>
          </p:nvPr>
        </p:nvSpPr>
        <p:spPr>
          <a:xfrm>
            <a:off x="310900" y="310900"/>
            <a:ext cx="8521500" cy="706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C31C4A"/>
              </a:buClr>
              <a:buSzPts val="2800"/>
              <a:buFont typeface="Quicksand"/>
              <a:buNone/>
              <a:defRPr sz="2800" b="1">
                <a:solidFill>
                  <a:srgbClr val="C31C4A"/>
                </a:solidFill>
                <a:latin typeface="Quicksand"/>
                <a:ea typeface="Quicksand"/>
                <a:cs typeface="Quicksand"/>
                <a:sym typeface="Quicksand"/>
              </a:defRPr>
            </a:lvl1pPr>
            <a:lvl2pPr lvl="1" rtl="0">
              <a:spcBef>
                <a:spcPts val="0"/>
              </a:spcBef>
              <a:spcAft>
                <a:spcPts val="0"/>
              </a:spcAft>
              <a:buClr>
                <a:srgbClr val="C31C4A"/>
              </a:buClr>
              <a:buSzPts val="2800"/>
              <a:buNone/>
              <a:defRPr sz="2800">
                <a:solidFill>
                  <a:srgbClr val="C31C4A"/>
                </a:solidFill>
              </a:defRPr>
            </a:lvl2pPr>
            <a:lvl3pPr lvl="2" rtl="0">
              <a:spcBef>
                <a:spcPts val="0"/>
              </a:spcBef>
              <a:spcAft>
                <a:spcPts val="0"/>
              </a:spcAft>
              <a:buClr>
                <a:srgbClr val="C31C4A"/>
              </a:buClr>
              <a:buSzPts val="2800"/>
              <a:buNone/>
              <a:defRPr sz="2800">
                <a:solidFill>
                  <a:srgbClr val="C31C4A"/>
                </a:solidFill>
              </a:defRPr>
            </a:lvl3pPr>
            <a:lvl4pPr lvl="3" rtl="0">
              <a:spcBef>
                <a:spcPts val="0"/>
              </a:spcBef>
              <a:spcAft>
                <a:spcPts val="0"/>
              </a:spcAft>
              <a:buClr>
                <a:srgbClr val="C31C4A"/>
              </a:buClr>
              <a:buSzPts val="2800"/>
              <a:buNone/>
              <a:defRPr sz="2800">
                <a:solidFill>
                  <a:srgbClr val="C31C4A"/>
                </a:solidFill>
              </a:defRPr>
            </a:lvl4pPr>
            <a:lvl5pPr lvl="4" rtl="0">
              <a:spcBef>
                <a:spcPts val="0"/>
              </a:spcBef>
              <a:spcAft>
                <a:spcPts val="0"/>
              </a:spcAft>
              <a:buClr>
                <a:srgbClr val="C31C4A"/>
              </a:buClr>
              <a:buSzPts val="2800"/>
              <a:buNone/>
              <a:defRPr sz="2800">
                <a:solidFill>
                  <a:srgbClr val="C31C4A"/>
                </a:solidFill>
              </a:defRPr>
            </a:lvl5pPr>
            <a:lvl6pPr lvl="5" rtl="0">
              <a:spcBef>
                <a:spcPts val="0"/>
              </a:spcBef>
              <a:spcAft>
                <a:spcPts val="0"/>
              </a:spcAft>
              <a:buClr>
                <a:srgbClr val="C31C4A"/>
              </a:buClr>
              <a:buSzPts val="2800"/>
              <a:buNone/>
              <a:defRPr sz="2800">
                <a:solidFill>
                  <a:srgbClr val="C31C4A"/>
                </a:solidFill>
              </a:defRPr>
            </a:lvl6pPr>
            <a:lvl7pPr lvl="6" rtl="0">
              <a:spcBef>
                <a:spcPts val="0"/>
              </a:spcBef>
              <a:spcAft>
                <a:spcPts val="0"/>
              </a:spcAft>
              <a:buClr>
                <a:srgbClr val="C31C4A"/>
              </a:buClr>
              <a:buSzPts val="2800"/>
              <a:buNone/>
              <a:defRPr sz="2800">
                <a:solidFill>
                  <a:srgbClr val="C31C4A"/>
                </a:solidFill>
              </a:defRPr>
            </a:lvl7pPr>
            <a:lvl8pPr lvl="7" rtl="0">
              <a:spcBef>
                <a:spcPts val="0"/>
              </a:spcBef>
              <a:spcAft>
                <a:spcPts val="0"/>
              </a:spcAft>
              <a:buClr>
                <a:srgbClr val="C31C4A"/>
              </a:buClr>
              <a:buSzPts val="2800"/>
              <a:buNone/>
              <a:defRPr sz="2800">
                <a:solidFill>
                  <a:srgbClr val="C31C4A"/>
                </a:solidFill>
              </a:defRPr>
            </a:lvl8pPr>
            <a:lvl9pPr lvl="8" rtl="0">
              <a:spcBef>
                <a:spcPts val="0"/>
              </a:spcBef>
              <a:spcAft>
                <a:spcPts val="0"/>
              </a:spcAft>
              <a:buClr>
                <a:srgbClr val="C31C4A"/>
              </a:buClr>
              <a:buSzPts val="2800"/>
              <a:buNone/>
              <a:defRPr sz="2800">
                <a:solidFill>
                  <a:srgbClr val="C31C4A"/>
                </a:solidFill>
              </a:defRPr>
            </a:lvl9pPr>
          </a:lstStyle>
          <a:p>
            <a:endParaRPr/>
          </a:p>
        </p:txBody>
      </p:sp>
      <p:sp>
        <p:nvSpPr>
          <p:cNvPr id="175" name="Google Shape;175;p47"/>
          <p:cNvSpPr txBox="1">
            <a:spLocks noGrp="1"/>
          </p:cNvSpPr>
          <p:nvPr>
            <p:ph type="body" idx="1"/>
          </p:nvPr>
        </p:nvSpPr>
        <p:spPr>
          <a:xfrm>
            <a:off x="310900" y="1017725"/>
            <a:ext cx="8521500" cy="38103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C31C4A"/>
              </a:buClr>
              <a:buSzPts val="1800"/>
              <a:buFont typeface="Quicksand"/>
              <a:buChar char="●"/>
              <a:defRPr sz="1800">
                <a:latin typeface="Quicksand"/>
                <a:ea typeface="Quicksand"/>
                <a:cs typeface="Quicksand"/>
                <a:sym typeface="Quicksand"/>
              </a:defRPr>
            </a:lvl1pPr>
            <a:lvl2pPr marL="914400" lvl="1" indent="-317500" rtl="0">
              <a:lnSpc>
                <a:spcPct val="115000"/>
              </a:lnSpc>
              <a:spcBef>
                <a:spcPts val="1600"/>
              </a:spcBef>
              <a:spcAft>
                <a:spcPts val="0"/>
              </a:spcAft>
              <a:buClr>
                <a:srgbClr val="C31C4A"/>
              </a:buClr>
              <a:buSzPts val="1400"/>
              <a:buFont typeface="Quicksand"/>
              <a:buChar char="○"/>
              <a:defRPr>
                <a:latin typeface="Quicksand"/>
                <a:ea typeface="Quicksand"/>
                <a:cs typeface="Quicksand"/>
                <a:sym typeface="Quicksand"/>
              </a:defRPr>
            </a:lvl2pPr>
            <a:lvl3pPr marL="1371600" lvl="2" indent="-317500" rtl="0">
              <a:lnSpc>
                <a:spcPct val="115000"/>
              </a:lnSpc>
              <a:spcBef>
                <a:spcPts val="1600"/>
              </a:spcBef>
              <a:spcAft>
                <a:spcPts val="0"/>
              </a:spcAft>
              <a:buClr>
                <a:srgbClr val="C31C4A"/>
              </a:buClr>
              <a:buSzPts val="1400"/>
              <a:buFont typeface="Quicksand"/>
              <a:buChar char="■"/>
              <a:defRPr>
                <a:latin typeface="Quicksand"/>
                <a:ea typeface="Quicksand"/>
                <a:cs typeface="Quicksand"/>
                <a:sym typeface="Quicksand"/>
              </a:defRPr>
            </a:lvl3pPr>
            <a:lvl4pPr marL="1828800" lvl="3" indent="-317500" rtl="0">
              <a:lnSpc>
                <a:spcPct val="115000"/>
              </a:lnSpc>
              <a:spcBef>
                <a:spcPts val="1600"/>
              </a:spcBef>
              <a:spcAft>
                <a:spcPts val="0"/>
              </a:spcAft>
              <a:buSzPts val="1400"/>
              <a:buFont typeface="Quicksand"/>
              <a:buChar char="●"/>
              <a:defRPr>
                <a:latin typeface="Quicksand"/>
                <a:ea typeface="Quicksand"/>
                <a:cs typeface="Quicksand"/>
                <a:sym typeface="Quicksand"/>
              </a:defRPr>
            </a:lvl4pPr>
            <a:lvl5pPr marL="2286000" lvl="4" indent="-317500" rtl="0">
              <a:lnSpc>
                <a:spcPct val="115000"/>
              </a:lnSpc>
              <a:spcBef>
                <a:spcPts val="1600"/>
              </a:spcBef>
              <a:spcAft>
                <a:spcPts val="0"/>
              </a:spcAft>
              <a:buSzPts val="1400"/>
              <a:buFont typeface="Quicksand"/>
              <a:buChar char="○"/>
              <a:defRPr>
                <a:latin typeface="Quicksand"/>
                <a:ea typeface="Quicksand"/>
                <a:cs typeface="Quicksand"/>
                <a:sym typeface="Quicksand"/>
              </a:defRPr>
            </a:lvl5pPr>
            <a:lvl6pPr marL="2743200" lvl="5" indent="-317500" rtl="0">
              <a:lnSpc>
                <a:spcPct val="115000"/>
              </a:lnSpc>
              <a:spcBef>
                <a:spcPts val="1600"/>
              </a:spcBef>
              <a:spcAft>
                <a:spcPts val="0"/>
              </a:spcAft>
              <a:buSzPts val="1400"/>
              <a:buFont typeface="Quicksand"/>
              <a:buChar char="■"/>
              <a:defRPr>
                <a:latin typeface="Quicksand"/>
                <a:ea typeface="Quicksand"/>
                <a:cs typeface="Quicksand"/>
                <a:sym typeface="Quicksand"/>
              </a:defRPr>
            </a:lvl6pPr>
            <a:lvl7pPr marL="3200400" lvl="6" indent="-317500" rtl="0">
              <a:lnSpc>
                <a:spcPct val="115000"/>
              </a:lnSpc>
              <a:spcBef>
                <a:spcPts val="1600"/>
              </a:spcBef>
              <a:spcAft>
                <a:spcPts val="0"/>
              </a:spcAft>
              <a:buSzPts val="1400"/>
              <a:buFont typeface="Quicksand"/>
              <a:buChar char="●"/>
              <a:defRPr>
                <a:latin typeface="Quicksand"/>
                <a:ea typeface="Quicksand"/>
                <a:cs typeface="Quicksand"/>
                <a:sym typeface="Quicksand"/>
              </a:defRPr>
            </a:lvl7pPr>
            <a:lvl8pPr marL="3657600" lvl="7" indent="-317500" rtl="0">
              <a:lnSpc>
                <a:spcPct val="115000"/>
              </a:lnSpc>
              <a:spcBef>
                <a:spcPts val="1600"/>
              </a:spcBef>
              <a:spcAft>
                <a:spcPts val="0"/>
              </a:spcAft>
              <a:buSzPts val="1400"/>
              <a:buFont typeface="Quicksand"/>
              <a:buChar char="○"/>
              <a:defRPr>
                <a:latin typeface="Quicksand"/>
                <a:ea typeface="Quicksand"/>
                <a:cs typeface="Quicksand"/>
                <a:sym typeface="Quicksand"/>
              </a:defRPr>
            </a:lvl8pPr>
            <a:lvl9pPr marL="4114800" lvl="8" indent="-317500" rtl="0">
              <a:lnSpc>
                <a:spcPct val="115000"/>
              </a:lnSpc>
              <a:spcBef>
                <a:spcPts val="1600"/>
              </a:spcBef>
              <a:spcAft>
                <a:spcPts val="1600"/>
              </a:spcAft>
              <a:buSzPts val="1400"/>
              <a:buFont typeface="Quicksand"/>
              <a:buChar char="■"/>
              <a:defRPr>
                <a:latin typeface="Quicksand"/>
                <a:ea typeface="Quicksand"/>
                <a:cs typeface="Quicksand"/>
                <a:sym typeface="Quicksand"/>
              </a:defRPr>
            </a:lvl9pPr>
          </a:lstStyle>
          <a:p>
            <a:endParaRPr/>
          </a:p>
        </p:txBody>
      </p:sp>
      <p:sp>
        <p:nvSpPr>
          <p:cNvPr id="176" name="Google Shape;176;p47"/>
          <p:cNvSpPr/>
          <p:nvPr/>
        </p:nvSpPr>
        <p:spPr>
          <a:xfrm>
            <a:off x="7480820" y="-2520"/>
            <a:ext cx="1665600" cy="462600"/>
          </a:xfrm>
          <a:prstGeom prst="rect">
            <a:avLst/>
          </a:prstGeom>
          <a:solidFill>
            <a:srgbClr val="C31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96">
          <p15:clr>
            <a:srgbClr val="EA4335"/>
          </p15:clr>
        </p15:guide>
        <p15:guide id="2" orient="horz" pos="196">
          <p15:clr>
            <a:srgbClr val="EA4335"/>
          </p15:clr>
        </p15:guide>
        <p15:guide id="3" orient="horz" pos="641">
          <p15:clr>
            <a:srgbClr val="EA4335"/>
          </p15:clr>
        </p15:guide>
        <p15:guide id="4" pos="2776">
          <p15:clr>
            <a:srgbClr val="EA4335"/>
          </p15:clr>
        </p15:guide>
        <p15:guide id="5" orient="horz" pos="812">
          <p15:clr>
            <a:srgbClr val="EA4335"/>
          </p15:clr>
        </p15:guide>
        <p15:guide id="6" pos="2984">
          <p15:clr>
            <a:srgbClr val="EA4335"/>
          </p15:clr>
        </p15:guide>
        <p15:guide id="7" pos="5564">
          <p15:clr>
            <a:srgbClr val="EA4335"/>
          </p15:clr>
        </p15:guide>
        <p15:guide id="8" orient="horz" pos="2592">
          <p15:clr>
            <a:srgbClr val="EA4335"/>
          </p15:clr>
        </p15:guide>
        <p15:guide id="9" pos="2448">
          <p15:clr>
            <a:srgbClr val="EA4335"/>
          </p15:clr>
        </p15:guide>
        <p15:guide id="10" pos="3312">
          <p15:clr>
            <a:srgbClr val="EA4335"/>
          </p15:clr>
        </p15:guide>
        <p15:guide id="11" orient="horz" pos="3041">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_YiauUzfxrQ"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38.jp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hyperlink" Target="http://drive.google.com/file/d/1p_Sg1Kapv0G6Vu_tEsAJZi9qOaq-gkpe/view"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hyperlink" Target="https://quickdraw.withgoogle.com/" TargetMode="External"/><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17Djijrtoyc" TargetMode="External"/><Relationship Id="rId2" Type="http://schemas.openxmlformats.org/officeDocument/2006/relationships/notesSlide" Target="../notesSlides/notesSlide40.xml"/><Relationship Id="rId1" Type="http://schemas.openxmlformats.org/officeDocument/2006/relationships/slideLayout" Target="../slideLayouts/slideLayout36.xml"/><Relationship Id="rId4" Type="http://schemas.openxmlformats.org/officeDocument/2006/relationships/image" Target="../media/image50.jpg"/></Relationships>
</file>

<file path=ppt/slides/_rels/slide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55"/>
          <p:cNvSpPr txBox="1"/>
          <p:nvPr/>
        </p:nvSpPr>
        <p:spPr>
          <a:xfrm>
            <a:off x="416825" y="292550"/>
            <a:ext cx="4761000" cy="11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b="1">
                <a:latin typeface="Roboto"/>
                <a:ea typeface="Roboto"/>
                <a:cs typeface="Roboto"/>
                <a:sym typeface="Roboto"/>
              </a:rPr>
              <a:t>Experience AI: </a:t>
            </a:r>
            <a:r>
              <a:rPr lang="en-GB" sz="3200">
                <a:latin typeface="Roboto"/>
                <a:ea typeface="Roboto"/>
                <a:cs typeface="Roboto"/>
                <a:sym typeface="Roboto"/>
              </a:rPr>
              <a:t>Educational Programme for Educators &amp; Students</a:t>
            </a:r>
            <a:endParaRPr sz="3200" b="1">
              <a:latin typeface="Roboto"/>
              <a:ea typeface="Roboto"/>
              <a:cs typeface="Roboto"/>
              <a:sym typeface="Roboto"/>
            </a:endParaRPr>
          </a:p>
        </p:txBody>
      </p:sp>
      <p:sp>
        <p:nvSpPr>
          <p:cNvPr id="213" name="Google Shape;213;p55"/>
          <p:cNvSpPr txBox="1"/>
          <p:nvPr/>
        </p:nvSpPr>
        <p:spPr>
          <a:xfrm>
            <a:off x="459700" y="2201550"/>
            <a:ext cx="3368700" cy="3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dk2"/>
                </a:solidFill>
                <a:latin typeface="Roboto"/>
                <a:ea typeface="Roboto"/>
                <a:cs typeface="Roboto"/>
                <a:sym typeface="Roboto"/>
              </a:rPr>
              <a:t>experience-ai.org</a:t>
            </a: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600">
              <a:solidFill>
                <a:schemeClr val="dk2"/>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64"/>
          <p:cNvSpPr txBox="1">
            <a:spLocks noGrp="1"/>
          </p:cNvSpPr>
          <p:nvPr>
            <p:ph type="body" idx="1"/>
          </p:nvPr>
        </p:nvSpPr>
        <p:spPr>
          <a:xfrm>
            <a:off x="310900" y="1104099"/>
            <a:ext cx="4096500" cy="365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a:t>My intelligent piece of paper has never lost a game of noughts and crosses.</a:t>
            </a:r>
            <a:endParaRPr b="1"/>
          </a:p>
          <a:p>
            <a:pPr marL="0" lvl="0" indent="0" algn="l" rtl="0">
              <a:spcBef>
                <a:spcPts val="1200"/>
              </a:spcBef>
              <a:spcAft>
                <a:spcPts val="0"/>
              </a:spcAft>
              <a:buNone/>
            </a:pPr>
            <a:r>
              <a:rPr lang="en-GB"/>
              <a:t>2 volunteers are needed.</a:t>
            </a:r>
            <a:endParaRPr/>
          </a:p>
          <a:p>
            <a:pPr marL="0" lvl="0" indent="0" algn="l" rtl="0">
              <a:spcBef>
                <a:spcPts val="1200"/>
              </a:spcBef>
              <a:spcAft>
                <a:spcPts val="0"/>
              </a:spcAft>
              <a:buNone/>
            </a:pPr>
            <a:r>
              <a:rPr lang="en-GB"/>
              <a:t>1 will play on behalf of the humans.</a:t>
            </a:r>
            <a:endParaRPr/>
          </a:p>
          <a:p>
            <a:pPr marL="0" lvl="0" indent="0" algn="l" rtl="0">
              <a:spcBef>
                <a:spcPts val="1200"/>
              </a:spcBef>
              <a:spcAft>
                <a:spcPts val="1200"/>
              </a:spcAft>
              <a:buNone/>
            </a:pPr>
            <a:r>
              <a:rPr lang="en-GB"/>
              <a:t>1 will follow the instructions given by the intelligent piece of paper.</a:t>
            </a:r>
            <a:endParaRPr/>
          </a:p>
        </p:txBody>
      </p:sp>
      <p:sp>
        <p:nvSpPr>
          <p:cNvPr id="290" name="Google Shape;290;p64"/>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The ‘intelligent’ piece of paper</a:t>
            </a:r>
            <a:endParaRPr/>
          </a:p>
        </p:txBody>
      </p:sp>
      <p:sp>
        <p:nvSpPr>
          <p:cNvPr id="291" name="Google Shape;291;p64"/>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rmAutofit fontScale="92500"/>
          </a:bodyPr>
          <a:lstStyle/>
          <a:p>
            <a:pPr marL="0" lvl="0" indent="0" algn="ctr" rtl="0">
              <a:spcBef>
                <a:spcPts val="0"/>
              </a:spcBef>
              <a:spcAft>
                <a:spcPts val="1200"/>
              </a:spcAft>
              <a:buNone/>
            </a:pPr>
            <a:r>
              <a:rPr lang="en-GB"/>
              <a:t>Introduction</a:t>
            </a:r>
            <a:endParaRPr/>
          </a:p>
        </p:txBody>
      </p:sp>
      <p:pic>
        <p:nvPicPr>
          <p:cNvPr id="292" name="Google Shape;292;p64"/>
          <p:cNvPicPr preferRelativeResize="0"/>
          <p:nvPr/>
        </p:nvPicPr>
        <p:blipFill>
          <a:blip r:embed="rId3">
            <a:alphaModFix/>
          </a:blip>
          <a:stretch>
            <a:fillRect/>
          </a:stretch>
        </p:blipFill>
        <p:spPr>
          <a:xfrm>
            <a:off x="5257800" y="1230200"/>
            <a:ext cx="3275325" cy="3275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65"/>
          <p:cNvSpPr txBox="1">
            <a:spLocks noGrp="1"/>
          </p:cNvSpPr>
          <p:nvPr>
            <p:ph type="body" idx="1"/>
          </p:nvPr>
        </p:nvSpPr>
        <p:spPr>
          <a:xfrm>
            <a:off x="310900" y="1170124"/>
            <a:ext cx="4096500" cy="170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The piece of paper had instructions written on it.</a:t>
            </a:r>
            <a:endParaRPr/>
          </a:p>
          <a:p>
            <a:pPr marL="0" lvl="0" indent="0" algn="l" rtl="0">
              <a:spcBef>
                <a:spcPts val="1200"/>
              </a:spcBef>
              <a:spcAft>
                <a:spcPts val="1200"/>
              </a:spcAft>
              <a:buNone/>
            </a:pPr>
            <a:r>
              <a:rPr lang="en-GB"/>
              <a:t>Does that make the piece of paper intelligent?</a:t>
            </a:r>
            <a:endParaRPr/>
          </a:p>
        </p:txBody>
      </p:sp>
      <p:sp>
        <p:nvSpPr>
          <p:cNvPr id="298" name="Google Shape;298;p65"/>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What makes the piece of paper “intelligent”?</a:t>
            </a:r>
            <a:endParaRPr/>
          </a:p>
        </p:txBody>
      </p:sp>
      <p:sp>
        <p:nvSpPr>
          <p:cNvPr id="299" name="Google Shape;299;p65"/>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rmAutofit fontScale="92500"/>
          </a:bodyPr>
          <a:lstStyle/>
          <a:p>
            <a:pPr marL="0" lvl="0" indent="0" algn="ctr" rtl="0">
              <a:spcBef>
                <a:spcPts val="0"/>
              </a:spcBef>
              <a:spcAft>
                <a:spcPts val="1200"/>
              </a:spcAft>
              <a:buNone/>
            </a:pPr>
            <a:r>
              <a:rPr lang="en-GB"/>
              <a:t>Introduction</a:t>
            </a:r>
            <a:endParaRPr/>
          </a:p>
        </p:txBody>
      </p:sp>
      <p:sp>
        <p:nvSpPr>
          <p:cNvPr id="300" name="Google Shape;300;p65"/>
          <p:cNvSpPr/>
          <p:nvPr/>
        </p:nvSpPr>
        <p:spPr>
          <a:xfrm rot="223815">
            <a:off x="5468084" y="1168797"/>
            <a:ext cx="2619149" cy="3659042"/>
          </a:xfrm>
          <a:prstGeom prst="rect">
            <a:avLst/>
          </a:prstGeom>
          <a:solidFill>
            <a:schemeClr val="lt1"/>
          </a:solidFill>
          <a:ln w="9525" cap="flat" cmpd="sng">
            <a:solidFill>
              <a:srgbClr val="F3F3F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sz="900" b="1">
                <a:solidFill>
                  <a:srgbClr val="0000FF"/>
                </a:solidFill>
                <a:latin typeface="Handlee"/>
                <a:ea typeface="Handlee"/>
                <a:cs typeface="Handlee"/>
                <a:sym typeface="Handlee"/>
              </a:rPr>
              <a:t>Move 1: </a:t>
            </a:r>
            <a:endParaRPr sz="900" b="1">
              <a:solidFill>
                <a:srgbClr val="0000FF"/>
              </a:solidFill>
              <a:latin typeface="Handlee"/>
              <a:ea typeface="Handlee"/>
              <a:cs typeface="Handlee"/>
              <a:sym typeface="Handlee"/>
            </a:endParaRPr>
          </a:p>
          <a:p>
            <a:pPr marL="0" lvl="0" indent="0" algn="l" rtl="0">
              <a:spcBef>
                <a:spcPts val="0"/>
              </a:spcBef>
              <a:spcAft>
                <a:spcPts val="0"/>
              </a:spcAft>
              <a:buNone/>
            </a:pPr>
            <a:r>
              <a:rPr lang="en-GB" sz="900" b="1">
                <a:solidFill>
                  <a:srgbClr val="0000FF"/>
                </a:solidFill>
                <a:latin typeface="Handlee"/>
                <a:ea typeface="Handlee"/>
                <a:cs typeface="Handlee"/>
                <a:sym typeface="Handlee"/>
              </a:rPr>
              <a:t>Place an X in a corner. </a:t>
            </a:r>
            <a:endParaRPr sz="900" b="1">
              <a:solidFill>
                <a:srgbClr val="0000FF"/>
              </a:solidFill>
              <a:latin typeface="Handlee"/>
              <a:ea typeface="Handlee"/>
              <a:cs typeface="Handlee"/>
              <a:sym typeface="Handlee"/>
            </a:endParaRPr>
          </a:p>
          <a:p>
            <a:pPr marL="0" lvl="0" indent="0" algn="l" rtl="0">
              <a:spcBef>
                <a:spcPts val="0"/>
              </a:spcBef>
              <a:spcAft>
                <a:spcPts val="0"/>
              </a:spcAft>
              <a:buNone/>
            </a:pPr>
            <a:endParaRPr sz="900" b="1">
              <a:solidFill>
                <a:srgbClr val="0000FF"/>
              </a:solidFill>
              <a:latin typeface="Handlee"/>
              <a:ea typeface="Handlee"/>
              <a:cs typeface="Handlee"/>
              <a:sym typeface="Handlee"/>
            </a:endParaRPr>
          </a:p>
          <a:p>
            <a:pPr marL="0" lvl="0" indent="0" algn="l" rtl="0">
              <a:spcBef>
                <a:spcPts val="0"/>
              </a:spcBef>
              <a:spcAft>
                <a:spcPts val="0"/>
              </a:spcAft>
              <a:buNone/>
            </a:pPr>
            <a:r>
              <a:rPr lang="en-GB" sz="900" b="1">
                <a:solidFill>
                  <a:srgbClr val="0000FF"/>
                </a:solidFill>
                <a:latin typeface="Handlee"/>
                <a:ea typeface="Handlee"/>
                <a:cs typeface="Handlee"/>
                <a:sym typeface="Handlee"/>
              </a:rPr>
              <a:t>Move 2: </a:t>
            </a:r>
            <a:endParaRPr sz="900" b="1">
              <a:solidFill>
                <a:srgbClr val="0000FF"/>
              </a:solidFill>
              <a:latin typeface="Handlee"/>
              <a:ea typeface="Handlee"/>
              <a:cs typeface="Handlee"/>
              <a:sym typeface="Handlee"/>
            </a:endParaRPr>
          </a:p>
          <a:p>
            <a:pPr marL="0" lvl="0" indent="0" algn="l" rtl="0">
              <a:spcBef>
                <a:spcPts val="0"/>
              </a:spcBef>
              <a:spcAft>
                <a:spcPts val="0"/>
              </a:spcAft>
              <a:buNone/>
            </a:pPr>
            <a:r>
              <a:rPr lang="en-GB" sz="900" b="1">
                <a:solidFill>
                  <a:srgbClr val="0000FF"/>
                </a:solidFill>
                <a:latin typeface="Handlee"/>
                <a:ea typeface="Handlee"/>
                <a:cs typeface="Handlee"/>
                <a:sym typeface="Handlee"/>
              </a:rPr>
              <a:t>IF the other player did not place an O in the opposite corner</a:t>
            </a:r>
            <a:endParaRPr sz="900" b="1">
              <a:solidFill>
                <a:srgbClr val="0000FF"/>
              </a:solidFill>
              <a:latin typeface="Handlee"/>
              <a:ea typeface="Handlee"/>
              <a:cs typeface="Handlee"/>
              <a:sym typeface="Handlee"/>
            </a:endParaRPr>
          </a:p>
          <a:p>
            <a:pPr marL="0" lvl="0" indent="0" algn="l" rtl="0">
              <a:spcBef>
                <a:spcPts val="0"/>
              </a:spcBef>
              <a:spcAft>
                <a:spcPts val="0"/>
              </a:spcAft>
              <a:buNone/>
            </a:pPr>
            <a:r>
              <a:rPr lang="en-GB" sz="900" b="1">
                <a:solidFill>
                  <a:srgbClr val="0000FF"/>
                </a:solidFill>
                <a:latin typeface="Handlee"/>
                <a:ea typeface="Handlee"/>
                <a:cs typeface="Handlee"/>
                <a:sym typeface="Handlee"/>
              </a:rPr>
              <a:t>THEN place an X in the opposite corner to move 1. </a:t>
            </a:r>
            <a:endParaRPr sz="900" b="1">
              <a:solidFill>
                <a:srgbClr val="0000FF"/>
              </a:solidFill>
              <a:latin typeface="Handlee"/>
              <a:ea typeface="Handlee"/>
              <a:cs typeface="Handlee"/>
              <a:sym typeface="Handlee"/>
            </a:endParaRPr>
          </a:p>
          <a:p>
            <a:pPr marL="0" lvl="0" indent="0" algn="l" rtl="0">
              <a:spcBef>
                <a:spcPts val="0"/>
              </a:spcBef>
              <a:spcAft>
                <a:spcPts val="0"/>
              </a:spcAft>
              <a:buNone/>
            </a:pPr>
            <a:r>
              <a:rPr lang="en-GB" sz="900" b="1">
                <a:solidFill>
                  <a:srgbClr val="0000FF"/>
                </a:solidFill>
                <a:latin typeface="Handlee"/>
                <a:ea typeface="Handlee"/>
                <a:cs typeface="Handlee"/>
                <a:sym typeface="Handlee"/>
              </a:rPr>
              <a:t>ELSE place an X in a free corner. </a:t>
            </a:r>
            <a:endParaRPr sz="900" b="1">
              <a:solidFill>
                <a:srgbClr val="0000FF"/>
              </a:solidFill>
              <a:latin typeface="Handlee"/>
              <a:ea typeface="Handlee"/>
              <a:cs typeface="Handlee"/>
              <a:sym typeface="Handlee"/>
            </a:endParaRPr>
          </a:p>
          <a:p>
            <a:pPr marL="0" lvl="0" indent="0" algn="l" rtl="0">
              <a:spcBef>
                <a:spcPts val="0"/>
              </a:spcBef>
              <a:spcAft>
                <a:spcPts val="0"/>
              </a:spcAft>
              <a:buNone/>
            </a:pPr>
            <a:endParaRPr sz="900" b="1">
              <a:solidFill>
                <a:srgbClr val="0000FF"/>
              </a:solidFill>
              <a:latin typeface="Handlee"/>
              <a:ea typeface="Handlee"/>
              <a:cs typeface="Handlee"/>
              <a:sym typeface="Handlee"/>
            </a:endParaRPr>
          </a:p>
          <a:p>
            <a:pPr marL="0" lvl="0" indent="0" algn="l" rtl="0">
              <a:spcBef>
                <a:spcPts val="0"/>
              </a:spcBef>
              <a:spcAft>
                <a:spcPts val="0"/>
              </a:spcAft>
              <a:buNone/>
            </a:pPr>
            <a:r>
              <a:rPr lang="en-GB" sz="900" b="1">
                <a:solidFill>
                  <a:srgbClr val="0000FF"/>
                </a:solidFill>
                <a:latin typeface="Handlee"/>
                <a:ea typeface="Handlee"/>
                <a:cs typeface="Handlee"/>
                <a:sym typeface="Handlee"/>
              </a:rPr>
              <a:t>Move 3: </a:t>
            </a:r>
            <a:endParaRPr sz="900" b="1">
              <a:solidFill>
                <a:srgbClr val="0000FF"/>
              </a:solidFill>
              <a:latin typeface="Handlee"/>
              <a:ea typeface="Handlee"/>
              <a:cs typeface="Handlee"/>
              <a:sym typeface="Handlee"/>
            </a:endParaRPr>
          </a:p>
          <a:p>
            <a:pPr marL="0" lvl="0" indent="0" algn="l" rtl="0">
              <a:spcBef>
                <a:spcPts val="0"/>
              </a:spcBef>
              <a:spcAft>
                <a:spcPts val="0"/>
              </a:spcAft>
              <a:buNone/>
            </a:pPr>
            <a:r>
              <a:rPr lang="en-GB" sz="900" b="1">
                <a:solidFill>
                  <a:srgbClr val="0000FF"/>
                </a:solidFill>
                <a:latin typeface="Handlee"/>
                <a:ea typeface="Handlee"/>
                <a:cs typeface="Handlee"/>
                <a:sym typeface="Handlee"/>
              </a:rPr>
              <a:t>IF there are 2 Xs and a space in a line </a:t>
            </a:r>
            <a:endParaRPr sz="900" b="1">
              <a:solidFill>
                <a:srgbClr val="0000FF"/>
              </a:solidFill>
              <a:latin typeface="Handlee"/>
              <a:ea typeface="Handlee"/>
              <a:cs typeface="Handlee"/>
              <a:sym typeface="Handlee"/>
            </a:endParaRPr>
          </a:p>
          <a:p>
            <a:pPr marL="0" lvl="0" indent="0" algn="l" rtl="0">
              <a:spcBef>
                <a:spcPts val="0"/>
              </a:spcBef>
              <a:spcAft>
                <a:spcPts val="0"/>
              </a:spcAft>
              <a:buNone/>
            </a:pPr>
            <a:r>
              <a:rPr lang="en-GB" sz="900" b="1">
                <a:solidFill>
                  <a:srgbClr val="0000FF"/>
                </a:solidFill>
                <a:latin typeface="Handlee"/>
                <a:ea typeface="Handlee"/>
                <a:cs typeface="Handlee"/>
                <a:sym typeface="Handlee"/>
              </a:rPr>
              <a:t>THEN place an X in the free space on that line. </a:t>
            </a:r>
            <a:endParaRPr sz="900" b="1">
              <a:solidFill>
                <a:srgbClr val="0000FF"/>
              </a:solidFill>
              <a:latin typeface="Handlee"/>
              <a:ea typeface="Handlee"/>
              <a:cs typeface="Handlee"/>
              <a:sym typeface="Handlee"/>
            </a:endParaRPr>
          </a:p>
          <a:p>
            <a:pPr marL="0" lvl="0" indent="0" algn="l" rtl="0">
              <a:spcBef>
                <a:spcPts val="0"/>
              </a:spcBef>
              <a:spcAft>
                <a:spcPts val="0"/>
              </a:spcAft>
              <a:buNone/>
            </a:pPr>
            <a:r>
              <a:rPr lang="en-GB" sz="900" b="1">
                <a:solidFill>
                  <a:srgbClr val="0000FF"/>
                </a:solidFill>
                <a:latin typeface="Handlee"/>
                <a:ea typeface="Handlee"/>
                <a:cs typeface="Handlee"/>
                <a:sym typeface="Handlee"/>
              </a:rPr>
              <a:t>ELSE IF there are 2 Os and a space in a line </a:t>
            </a:r>
            <a:endParaRPr sz="900" b="1">
              <a:solidFill>
                <a:srgbClr val="0000FF"/>
              </a:solidFill>
              <a:latin typeface="Handlee"/>
              <a:ea typeface="Handlee"/>
              <a:cs typeface="Handlee"/>
              <a:sym typeface="Handlee"/>
            </a:endParaRPr>
          </a:p>
          <a:p>
            <a:pPr marL="0" lvl="0" indent="0" algn="l" rtl="0">
              <a:spcBef>
                <a:spcPts val="0"/>
              </a:spcBef>
              <a:spcAft>
                <a:spcPts val="0"/>
              </a:spcAft>
              <a:buNone/>
            </a:pPr>
            <a:r>
              <a:rPr lang="en-GB" sz="900" b="1">
                <a:solidFill>
                  <a:srgbClr val="0000FF"/>
                </a:solidFill>
                <a:latin typeface="Handlee"/>
                <a:ea typeface="Handlee"/>
                <a:cs typeface="Handlee"/>
                <a:sym typeface="Handlee"/>
              </a:rPr>
              <a:t>THEN place an X in that space. </a:t>
            </a:r>
            <a:endParaRPr sz="900" b="1">
              <a:solidFill>
                <a:srgbClr val="0000FF"/>
              </a:solidFill>
              <a:latin typeface="Handlee"/>
              <a:ea typeface="Handlee"/>
              <a:cs typeface="Handlee"/>
              <a:sym typeface="Handlee"/>
            </a:endParaRPr>
          </a:p>
          <a:p>
            <a:pPr marL="0" lvl="0" indent="0" algn="l" rtl="0">
              <a:spcBef>
                <a:spcPts val="0"/>
              </a:spcBef>
              <a:spcAft>
                <a:spcPts val="0"/>
              </a:spcAft>
              <a:buNone/>
            </a:pPr>
            <a:r>
              <a:rPr lang="en-GB" sz="900" b="1">
                <a:solidFill>
                  <a:srgbClr val="0000FF"/>
                </a:solidFill>
                <a:latin typeface="Handlee"/>
                <a:ea typeface="Handlee"/>
                <a:cs typeface="Handlee"/>
                <a:sym typeface="Handlee"/>
              </a:rPr>
              <a:t>ELSE place an X in a free corner. </a:t>
            </a:r>
            <a:endParaRPr sz="900" b="1">
              <a:solidFill>
                <a:srgbClr val="0000FF"/>
              </a:solidFill>
              <a:latin typeface="Handlee"/>
              <a:ea typeface="Handlee"/>
              <a:cs typeface="Handlee"/>
              <a:sym typeface="Handlee"/>
            </a:endParaRPr>
          </a:p>
          <a:p>
            <a:pPr marL="0" lvl="0" indent="0" algn="l" rtl="0">
              <a:spcBef>
                <a:spcPts val="0"/>
              </a:spcBef>
              <a:spcAft>
                <a:spcPts val="0"/>
              </a:spcAft>
              <a:buNone/>
            </a:pPr>
            <a:endParaRPr sz="900" b="1">
              <a:solidFill>
                <a:srgbClr val="0000FF"/>
              </a:solidFill>
              <a:latin typeface="Handlee"/>
              <a:ea typeface="Handlee"/>
              <a:cs typeface="Handlee"/>
              <a:sym typeface="Handlee"/>
            </a:endParaRPr>
          </a:p>
          <a:p>
            <a:pPr marL="0" lvl="0" indent="0" algn="l" rtl="0">
              <a:spcBef>
                <a:spcPts val="0"/>
              </a:spcBef>
              <a:spcAft>
                <a:spcPts val="0"/>
              </a:spcAft>
              <a:buNone/>
            </a:pPr>
            <a:r>
              <a:rPr lang="en-GB" sz="900" b="1">
                <a:solidFill>
                  <a:srgbClr val="0000FF"/>
                </a:solidFill>
                <a:latin typeface="Handlee"/>
                <a:ea typeface="Handlee"/>
                <a:cs typeface="Handlee"/>
                <a:sym typeface="Handlee"/>
              </a:rPr>
              <a:t>Move 4: </a:t>
            </a:r>
            <a:endParaRPr sz="900" b="1">
              <a:solidFill>
                <a:srgbClr val="0000FF"/>
              </a:solidFill>
              <a:latin typeface="Handlee"/>
              <a:ea typeface="Handlee"/>
              <a:cs typeface="Handlee"/>
              <a:sym typeface="Handlee"/>
            </a:endParaRPr>
          </a:p>
          <a:p>
            <a:pPr marL="0" lvl="0" indent="0" algn="l" rtl="0">
              <a:spcBef>
                <a:spcPts val="0"/>
              </a:spcBef>
              <a:spcAft>
                <a:spcPts val="0"/>
              </a:spcAft>
              <a:buNone/>
            </a:pPr>
            <a:r>
              <a:rPr lang="en-GB" sz="900" b="1">
                <a:solidFill>
                  <a:srgbClr val="0000FF"/>
                </a:solidFill>
                <a:latin typeface="Handlee"/>
                <a:ea typeface="Handlee"/>
                <a:cs typeface="Handlee"/>
                <a:sym typeface="Handlee"/>
              </a:rPr>
              <a:t>IF there are 2 Xs and a space in a line </a:t>
            </a:r>
            <a:endParaRPr sz="900" b="1">
              <a:solidFill>
                <a:srgbClr val="0000FF"/>
              </a:solidFill>
              <a:latin typeface="Handlee"/>
              <a:ea typeface="Handlee"/>
              <a:cs typeface="Handlee"/>
              <a:sym typeface="Handlee"/>
            </a:endParaRPr>
          </a:p>
          <a:p>
            <a:pPr marL="0" lvl="0" indent="0" algn="l" rtl="0">
              <a:spcBef>
                <a:spcPts val="0"/>
              </a:spcBef>
              <a:spcAft>
                <a:spcPts val="0"/>
              </a:spcAft>
              <a:buNone/>
            </a:pPr>
            <a:r>
              <a:rPr lang="en-GB" sz="900" b="1">
                <a:solidFill>
                  <a:srgbClr val="0000FF"/>
                </a:solidFill>
                <a:latin typeface="Handlee"/>
                <a:ea typeface="Handlee"/>
                <a:cs typeface="Handlee"/>
                <a:sym typeface="Handlee"/>
              </a:rPr>
              <a:t>THEN place an X in the free space on that line. </a:t>
            </a:r>
            <a:endParaRPr sz="900" b="1">
              <a:solidFill>
                <a:srgbClr val="0000FF"/>
              </a:solidFill>
              <a:latin typeface="Handlee"/>
              <a:ea typeface="Handlee"/>
              <a:cs typeface="Handlee"/>
              <a:sym typeface="Handlee"/>
            </a:endParaRPr>
          </a:p>
          <a:p>
            <a:pPr marL="0" lvl="0" indent="0" algn="l" rtl="0">
              <a:spcBef>
                <a:spcPts val="0"/>
              </a:spcBef>
              <a:spcAft>
                <a:spcPts val="0"/>
              </a:spcAft>
              <a:buNone/>
            </a:pPr>
            <a:r>
              <a:rPr lang="en-GB" sz="900" b="1">
                <a:solidFill>
                  <a:srgbClr val="0000FF"/>
                </a:solidFill>
                <a:latin typeface="Handlee"/>
                <a:ea typeface="Handlee"/>
                <a:cs typeface="Handlee"/>
                <a:sym typeface="Handlee"/>
              </a:rPr>
              <a:t>ELSE IF there are 2 Os and a space in a line </a:t>
            </a:r>
            <a:endParaRPr sz="900" b="1">
              <a:solidFill>
                <a:srgbClr val="0000FF"/>
              </a:solidFill>
              <a:latin typeface="Handlee"/>
              <a:ea typeface="Handlee"/>
              <a:cs typeface="Handlee"/>
              <a:sym typeface="Handlee"/>
            </a:endParaRPr>
          </a:p>
          <a:p>
            <a:pPr marL="0" lvl="0" indent="0" algn="l" rtl="0">
              <a:spcBef>
                <a:spcPts val="0"/>
              </a:spcBef>
              <a:spcAft>
                <a:spcPts val="0"/>
              </a:spcAft>
              <a:buNone/>
            </a:pPr>
            <a:r>
              <a:rPr lang="en-GB" sz="900" b="1">
                <a:solidFill>
                  <a:srgbClr val="0000FF"/>
                </a:solidFill>
                <a:latin typeface="Handlee"/>
                <a:ea typeface="Handlee"/>
                <a:cs typeface="Handlee"/>
                <a:sym typeface="Handlee"/>
              </a:rPr>
              <a:t>THEN place an X in that space. </a:t>
            </a:r>
            <a:endParaRPr sz="900" b="1">
              <a:solidFill>
                <a:srgbClr val="0000FF"/>
              </a:solidFill>
              <a:latin typeface="Handlee"/>
              <a:ea typeface="Handlee"/>
              <a:cs typeface="Handlee"/>
              <a:sym typeface="Handlee"/>
            </a:endParaRPr>
          </a:p>
          <a:p>
            <a:pPr marL="0" lvl="0" indent="0" algn="l" rtl="0">
              <a:spcBef>
                <a:spcPts val="0"/>
              </a:spcBef>
              <a:spcAft>
                <a:spcPts val="0"/>
              </a:spcAft>
              <a:buNone/>
            </a:pPr>
            <a:r>
              <a:rPr lang="en-GB" sz="900" b="1">
                <a:solidFill>
                  <a:srgbClr val="0000FF"/>
                </a:solidFill>
                <a:latin typeface="Handlee"/>
                <a:ea typeface="Handlee"/>
                <a:cs typeface="Handlee"/>
                <a:sym typeface="Handlee"/>
              </a:rPr>
              <a:t>ELSE place an X in a free corner. </a:t>
            </a:r>
            <a:endParaRPr sz="900" b="1">
              <a:solidFill>
                <a:srgbClr val="0000FF"/>
              </a:solidFill>
              <a:latin typeface="Handlee"/>
              <a:ea typeface="Handlee"/>
              <a:cs typeface="Handlee"/>
              <a:sym typeface="Handlee"/>
            </a:endParaRPr>
          </a:p>
          <a:p>
            <a:pPr marL="0" lvl="0" indent="0" algn="l" rtl="0">
              <a:spcBef>
                <a:spcPts val="0"/>
              </a:spcBef>
              <a:spcAft>
                <a:spcPts val="0"/>
              </a:spcAft>
              <a:buNone/>
            </a:pPr>
            <a:endParaRPr sz="900" b="1">
              <a:solidFill>
                <a:srgbClr val="0000FF"/>
              </a:solidFill>
              <a:latin typeface="Handlee"/>
              <a:ea typeface="Handlee"/>
              <a:cs typeface="Handlee"/>
              <a:sym typeface="Handlee"/>
            </a:endParaRPr>
          </a:p>
          <a:p>
            <a:pPr marL="0" lvl="0" indent="0" algn="l" rtl="0">
              <a:spcBef>
                <a:spcPts val="0"/>
              </a:spcBef>
              <a:spcAft>
                <a:spcPts val="0"/>
              </a:spcAft>
              <a:buNone/>
            </a:pPr>
            <a:r>
              <a:rPr lang="en-GB" sz="900" b="1">
                <a:solidFill>
                  <a:srgbClr val="0000FF"/>
                </a:solidFill>
                <a:latin typeface="Handlee"/>
                <a:ea typeface="Handlee"/>
                <a:cs typeface="Handlee"/>
                <a:sym typeface="Handlee"/>
              </a:rPr>
              <a:t>Move 5: </a:t>
            </a:r>
            <a:endParaRPr sz="900" b="1">
              <a:solidFill>
                <a:srgbClr val="0000FF"/>
              </a:solidFill>
              <a:latin typeface="Handlee"/>
              <a:ea typeface="Handlee"/>
              <a:cs typeface="Handlee"/>
              <a:sym typeface="Handlee"/>
            </a:endParaRPr>
          </a:p>
          <a:p>
            <a:pPr marL="0" lvl="0" indent="0" algn="l" rtl="0">
              <a:spcBef>
                <a:spcPts val="0"/>
              </a:spcBef>
              <a:spcAft>
                <a:spcPts val="0"/>
              </a:spcAft>
              <a:buNone/>
            </a:pPr>
            <a:r>
              <a:rPr lang="en-GB" sz="900" b="1">
                <a:solidFill>
                  <a:srgbClr val="0000FF"/>
                </a:solidFill>
                <a:latin typeface="Handlee"/>
                <a:ea typeface="Handlee"/>
                <a:cs typeface="Handlee"/>
                <a:sym typeface="Handlee"/>
              </a:rPr>
              <a:t>Place an X in the free space.</a:t>
            </a:r>
            <a:endParaRPr sz="900" b="1">
              <a:solidFill>
                <a:srgbClr val="0000FF"/>
              </a:solidFill>
              <a:latin typeface="Handlee"/>
              <a:ea typeface="Handlee"/>
              <a:cs typeface="Handlee"/>
              <a:sym typeface="Handlee"/>
            </a:endParaRPr>
          </a:p>
        </p:txBody>
      </p:sp>
      <p:sp>
        <p:nvSpPr>
          <p:cNvPr id="301" name="Google Shape;301;p65"/>
          <p:cNvSpPr txBox="1">
            <a:spLocks noGrp="1"/>
          </p:cNvSpPr>
          <p:nvPr>
            <p:ph type="body" idx="1"/>
          </p:nvPr>
        </p:nvSpPr>
        <p:spPr>
          <a:xfrm>
            <a:off x="324950" y="3027150"/>
            <a:ext cx="4096500" cy="1802100"/>
          </a:xfrm>
          <a:prstGeom prst="rect">
            <a:avLst/>
          </a:prstGeom>
          <a:solidFill>
            <a:srgbClr val="C31C4A"/>
          </a:solidFill>
        </p:spPr>
        <p:txBody>
          <a:bodyPr spcFirstLastPara="1" wrap="square" lIns="91425" tIns="91425" rIns="91425" bIns="91425" anchor="t" anchorCtr="0">
            <a:normAutofit/>
          </a:bodyPr>
          <a:lstStyle/>
          <a:p>
            <a:pPr marL="0" lvl="0" indent="0" algn="l" rtl="0">
              <a:spcBef>
                <a:spcPts val="0"/>
              </a:spcBef>
              <a:spcAft>
                <a:spcPts val="0"/>
              </a:spcAft>
              <a:buNone/>
            </a:pPr>
            <a:r>
              <a:rPr lang="en-GB" b="1">
                <a:solidFill>
                  <a:schemeClr val="lt1"/>
                </a:solidFill>
              </a:rPr>
              <a:t>No.</a:t>
            </a:r>
            <a:endParaRPr b="1">
              <a:solidFill>
                <a:schemeClr val="lt1"/>
              </a:solidFill>
            </a:endParaRPr>
          </a:p>
          <a:p>
            <a:pPr marL="0" lvl="0" indent="0" algn="l" rtl="0">
              <a:spcBef>
                <a:spcPts val="1200"/>
              </a:spcBef>
              <a:spcAft>
                <a:spcPts val="0"/>
              </a:spcAft>
              <a:buNone/>
            </a:pPr>
            <a:r>
              <a:rPr lang="en-GB">
                <a:solidFill>
                  <a:schemeClr val="lt1"/>
                </a:solidFill>
              </a:rPr>
              <a:t>The piece of paper is not intelligent.</a:t>
            </a:r>
            <a:endParaRPr>
              <a:solidFill>
                <a:schemeClr val="lt1"/>
              </a:solidFill>
            </a:endParaRPr>
          </a:p>
          <a:p>
            <a:pPr marL="0" lvl="0" indent="0" algn="l" rtl="0">
              <a:spcBef>
                <a:spcPts val="1200"/>
              </a:spcBef>
              <a:spcAft>
                <a:spcPts val="1200"/>
              </a:spcAft>
              <a:buNone/>
            </a:pPr>
            <a:r>
              <a:rPr lang="en-GB">
                <a:solidFill>
                  <a:schemeClr val="lt1"/>
                </a:solidFill>
              </a:rPr>
              <a:t>It is a set of IF/THEN </a:t>
            </a:r>
            <a:r>
              <a:rPr lang="en-GB" b="1">
                <a:solidFill>
                  <a:schemeClr val="lt1"/>
                </a:solidFill>
              </a:rPr>
              <a:t>rules </a:t>
            </a:r>
            <a:r>
              <a:rPr lang="en-GB">
                <a:solidFill>
                  <a:schemeClr val="lt1"/>
                </a:solidFill>
              </a:rPr>
              <a:t>and cannot adapt itself to new situations.</a:t>
            </a: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10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66"/>
          <p:cNvSpPr txBox="1"/>
          <p:nvPr/>
        </p:nvSpPr>
        <p:spPr>
          <a:xfrm>
            <a:off x="6389725" y="4546800"/>
            <a:ext cx="3663300" cy="2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222222"/>
                </a:solidFill>
                <a:highlight>
                  <a:srgbClr val="FFFFFF"/>
                </a:highlight>
              </a:rPr>
              <a:t>Tedre &amp; Vartiainen, 2021</a:t>
            </a:r>
            <a:endParaRPr sz="1800">
              <a:solidFill>
                <a:schemeClr val="dk2"/>
              </a:solidFill>
              <a:latin typeface="Roboto"/>
              <a:ea typeface="Roboto"/>
              <a:cs typeface="Roboto"/>
              <a:sym typeface="Roboto"/>
            </a:endParaRPr>
          </a:p>
        </p:txBody>
      </p:sp>
      <p:pic>
        <p:nvPicPr>
          <p:cNvPr id="307" name="Google Shape;307;p66"/>
          <p:cNvPicPr preferRelativeResize="0"/>
          <p:nvPr/>
        </p:nvPicPr>
        <p:blipFill>
          <a:blip r:embed="rId3">
            <a:alphaModFix/>
          </a:blip>
          <a:stretch>
            <a:fillRect/>
          </a:stretch>
        </p:blipFill>
        <p:spPr>
          <a:xfrm>
            <a:off x="152400" y="152400"/>
            <a:ext cx="8416925" cy="4026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67"/>
          <p:cNvSpPr txBox="1">
            <a:spLocks noGrp="1"/>
          </p:cNvSpPr>
          <p:nvPr>
            <p:ph type="body" idx="1"/>
          </p:nvPr>
        </p:nvSpPr>
        <p:spPr>
          <a:xfrm>
            <a:off x="310900" y="1170125"/>
            <a:ext cx="3909900" cy="365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a:solidFill>
                  <a:srgbClr val="C31C4A"/>
                </a:solidFill>
              </a:rPr>
              <a:t>Why do data driven systems sometimes produce bias?</a:t>
            </a:r>
            <a:endParaRPr b="1"/>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313" name="Google Shape;313;p67"/>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Data driven</a:t>
            </a:r>
            <a:endParaRPr/>
          </a:p>
        </p:txBody>
      </p:sp>
      <p:sp>
        <p:nvSpPr>
          <p:cNvPr id="314" name="Google Shape;314;p67"/>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GB"/>
              <a:t>13</a:t>
            </a:fld>
            <a:endParaRPr/>
          </a:p>
        </p:txBody>
      </p:sp>
      <p:sp>
        <p:nvSpPr>
          <p:cNvPr id="315" name="Google Shape;315;p67"/>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rmAutofit fontScale="92500"/>
          </a:bodyPr>
          <a:lstStyle/>
          <a:p>
            <a:pPr marL="0" lvl="0" indent="0" algn="ctr" rtl="0">
              <a:spcBef>
                <a:spcPts val="0"/>
              </a:spcBef>
              <a:spcAft>
                <a:spcPts val="1200"/>
              </a:spcAft>
              <a:buNone/>
            </a:pPr>
            <a:r>
              <a:rPr lang="en-GB"/>
              <a:t>Activity 1</a:t>
            </a:r>
            <a:endParaRPr/>
          </a:p>
        </p:txBody>
      </p:sp>
      <p:pic>
        <p:nvPicPr>
          <p:cNvPr id="316" name="Google Shape;316;p67"/>
          <p:cNvPicPr preferRelativeResize="0"/>
          <p:nvPr/>
        </p:nvPicPr>
        <p:blipFill>
          <a:blip r:embed="rId3">
            <a:alphaModFix/>
          </a:blip>
          <a:stretch>
            <a:fillRect/>
          </a:stretch>
        </p:blipFill>
        <p:spPr>
          <a:xfrm>
            <a:off x="4326075" y="413350"/>
            <a:ext cx="4400850" cy="4393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68"/>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rmAutofit fontScale="92500"/>
          </a:bodyPr>
          <a:lstStyle/>
          <a:p>
            <a:pPr marL="0" lvl="0" indent="0" algn="ctr" rtl="0">
              <a:spcBef>
                <a:spcPts val="0"/>
              </a:spcBef>
              <a:spcAft>
                <a:spcPts val="1200"/>
              </a:spcAft>
              <a:buNone/>
            </a:pPr>
            <a:endParaRPr/>
          </a:p>
        </p:txBody>
      </p:sp>
      <p:sp>
        <p:nvSpPr>
          <p:cNvPr id="322" name="Google Shape;322;p68"/>
          <p:cNvSpPr txBox="1"/>
          <p:nvPr/>
        </p:nvSpPr>
        <p:spPr>
          <a:xfrm>
            <a:off x="501700" y="492125"/>
            <a:ext cx="8289900" cy="57090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None/>
            </a:pPr>
            <a:r>
              <a:rPr lang="en-GB" sz="3300" b="1">
                <a:solidFill>
                  <a:srgbClr val="000000"/>
                </a:solidFill>
              </a:rPr>
              <a:t>Rule based							Data driven</a:t>
            </a:r>
            <a:endParaRPr sz="3300" b="1">
              <a:solidFill>
                <a:srgbClr val="000000"/>
              </a:solidFill>
            </a:endParaRPr>
          </a:p>
        </p:txBody>
      </p:sp>
      <p:pic>
        <p:nvPicPr>
          <p:cNvPr id="323" name="Google Shape;323;p68"/>
          <p:cNvPicPr preferRelativeResize="0"/>
          <p:nvPr/>
        </p:nvPicPr>
        <p:blipFill>
          <a:blip r:embed="rId3">
            <a:alphaModFix/>
          </a:blip>
          <a:stretch>
            <a:fillRect/>
          </a:stretch>
        </p:blipFill>
        <p:spPr>
          <a:xfrm>
            <a:off x="624508" y="1084786"/>
            <a:ext cx="2364393" cy="3127928"/>
          </a:xfrm>
          <a:prstGeom prst="rect">
            <a:avLst/>
          </a:prstGeom>
          <a:noFill/>
          <a:ln>
            <a:noFill/>
          </a:ln>
        </p:spPr>
      </p:pic>
      <p:sp>
        <p:nvSpPr>
          <p:cNvPr id="324" name="Google Shape;324;p68"/>
          <p:cNvSpPr txBox="1"/>
          <p:nvPr/>
        </p:nvSpPr>
        <p:spPr>
          <a:xfrm>
            <a:off x="624508" y="4212713"/>
            <a:ext cx="2236800" cy="20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t>Image credit: AJ-illustrated CC BY-ND 3.0</a:t>
            </a:r>
            <a:endParaRPr sz="1200"/>
          </a:p>
        </p:txBody>
      </p:sp>
      <p:pic>
        <p:nvPicPr>
          <p:cNvPr id="325" name="Google Shape;325;p68"/>
          <p:cNvPicPr preferRelativeResize="0"/>
          <p:nvPr/>
        </p:nvPicPr>
        <p:blipFill>
          <a:blip r:embed="rId4">
            <a:alphaModFix/>
          </a:blip>
          <a:stretch>
            <a:fillRect/>
          </a:stretch>
        </p:blipFill>
        <p:spPr>
          <a:xfrm>
            <a:off x="3936685" y="1130155"/>
            <a:ext cx="2364388" cy="1460216"/>
          </a:xfrm>
          <a:prstGeom prst="rect">
            <a:avLst/>
          </a:prstGeom>
          <a:noFill/>
          <a:ln>
            <a:noFill/>
          </a:ln>
        </p:spPr>
      </p:pic>
      <p:pic>
        <p:nvPicPr>
          <p:cNvPr id="326" name="Google Shape;326;p68"/>
          <p:cNvPicPr preferRelativeResize="0"/>
          <p:nvPr/>
        </p:nvPicPr>
        <p:blipFill rotWithShape="1">
          <a:blip r:embed="rId5">
            <a:alphaModFix/>
          </a:blip>
          <a:srcRect l="14326" t="4672" r="15581" b="9439"/>
          <a:stretch/>
        </p:blipFill>
        <p:spPr>
          <a:xfrm>
            <a:off x="6618887" y="1324136"/>
            <a:ext cx="1654568" cy="1415045"/>
          </a:xfrm>
          <a:prstGeom prst="rect">
            <a:avLst/>
          </a:prstGeom>
          <a:noFill/>
          <a:ln>
            <a:noFill/>
          </a:ln>
        </p:spPr>
      </p:pic>
      <p:pic>
        <p:nvPicPr>
          <p:cNvPr id="327" name="Google Shape;327;p68"/>
          <p:cNvPicPr preferRelativeResize="0"/>
          <p:nvPr/>
        </p:nvPicPr>
        <p:blipFill rotWithShape="1">
          <a:blip r:embed="rId6">
            <a:alphaModFix/>
          </a:blip>
          <a:srcRect l="29120" r="13216" b="35233"/>
          <a:stretch/>
        </p:blipFill>
        <p:spPr>
          <a:xfrm>
            <a:off x="3855163" y="2657387"/>
            <a:ext cx="2040008" cy="1415045"/>
          </a:xfrm>
          <a:prstGeom prst="rect">
            <a:avLst/>
          </a:prstGeom>
          <a:noFill/>
          <a:ln>
            <a:noFill/>
          </a:ln>
        </p:spPr>
      </p:pic>
      <p:pic>
        <p:nvPicPr>
          <p:cNvPr id="328" name="Google Shape;328;p68"/>
          <p:cNvPicPr preferRelativeResize="0"/>
          <p:nvPr/>
        </p:nvPicPr>
        <p:blipFill>
          <a:blip r:embed="rId7">
            <a:alphaModFix/>
          </a:blip>
          <a:stretch>
            <a:fillRect/>
          </a:stretch>
        </p:blipFill>
        <p:spPr>
          <a:xfrm>
            <a:off x="5254263" y="2300380"/>
            <a:ext cx="1263615" cy="1772051"/>
          </a:xfrm>
          <a:prstGeom prst="rect">
            <a:avLst/>
          </a:prstGeom>
          <a:noFill/>
          <a:ln>
            <a:noFill/>
          </a:ln>
        </p:spPr>
      </p:pic>
      <p:pic>
        <p:nvPicPr>
          <p:cNvPr id="329" name="Google Shape;329;p68"/>
          <p:cNvPicPr preferRelativeResize="0"/>
          <p:nvPr/>
        </p:nvPicPr>
        <p:blipFill rotWithShape="1">
          <a:blip r:embed="rId8">
            <a:alphaModFix/>
          </a:blip>
          <a:srcRect l="22743" t="43446" r="22623" b="12260"/>
          <a:stretch/>
        </p:blipFill>
        <p:spPr>
          <a:xfrm>
            <a:off x="6443008" y="3000185"/>
            <a:ext cx="2199292" cy="110659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69"/>
          <p:cNvSpPr txBox="1"/>
          <p:nvPr/>
        </p:nvSpPr>
        <p:spPr>
          <a:xfrm>
            <a:off x="416825" y="292550"/>
            <a:ext cx="5139000" cy="10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latin typeface="Roboto"/>
                <a:ea typeface="Roboto"/>
                <a:cs typeface="Roboto"/>
                <a:sym typeface="Roboto"/>
              </a:rPr>
              <a:t>Challenge for educators</a:t>
            </a:r>
            <a:endParaRPr sz="2400" b="1">
              <a:latin typeface="Roboto"/>
              <a:ea typeface="Roboto"/>
              <a:cs typeface="Roboto"/>
              <a:sym typeface="Roboto"/>
            </a:endParaRPr>
          </a:p>
        </p:txBody>
      </p:sp>
      <p:sp>
        <p:nvSpPr>
          <p:cNvPr id="335" name="Google Shape;335;p69"/>
          <p:cNvSpPr txBox="1"/>
          <p:nvPr/>
        </p:nvSpPr>
        <p:spPr>
          <a:xfrm>
            <a:off x="341725" y="971875"/>
            <a:ext cx="5750700" cy="38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Roboto"/>
                <a:ea typeface="Roboto"/>
                <a:cs typeface="Roboto"/>
                <a:sym typeface="Roboto"/>
              </a:rPr>
              <a:t>Young people are growing up in a world surrounded with AI technology. How do we help them navigate this world?</a:t>
            </a:r>
            <a:endParaRPr sz="1800">
              <a:latin typeface="Roboto"/>
              <a:ea typeface="Roboto"/>
              <a:cs typeface="Roboto"/>
              <a:sym typeface="Roboto"/>
            </a:endParaRPr>
          </a:p>
          <a:p>
            <a:pPr marL="0" lvl="0" indent="0" algn="l" rtl="0">
              <a:spcBef>
                <a:spcPts val="1000"/>
              </a:spcBef>
              <a:spcAft>
                <a:spcPts val="0"/>
              </a:spcAft>
              <a:buNone/>
            </a:pPr>
            <a:r>
              <a:rPr lang="en-GB" sz="1800">
                <a:latin typeface="Roboto"/>
                <a:ea typeface="Roboto"/>
                <a:cs typeface="Roboto"/>
                <a:sym typeface="Roboto"/>
              </a:rPr>
              <a:t>Since 2022, we have seen the following developments:</a:t>
            </a:r>
            <a:endParaRPr sz="1800">
              <a:latin typeface="Roboto"/>
              <a:ea typeface="Roboto"/>
              <a:cs typeface="Roboto"/>
              <a:sym typeface="Roboto"/>
            </a:endParaRPr>
          </a:p>
          <a:p>
            <a:pPr marL="914400" lvl="1" indent="-342900" algn="l" rtl="0">
              <a:spcBef>
                <a:spcPts val="1000"/>
              </a:spcBef>
              <a:spcAft>
                <a:spcPts val="0"/>
              </a:spcAft>
              <a:buSzPts val="1800"/>
              <a:buFont typeface="Roboto"/>
              <a:buChar char="○"/>
            </a:pPr>
            <a:r>
              <a:rPr lang="en-GB" sz="1800">
                <a:latin typeface="Roboto"/>
                <a:ea typeface="Roboto"/>
                <a:cs typeface="Roboto"/>
                <a:sym typeface="Roboto"/>
              </a:rPr>
              <a:t>The emergence of AI tools such as ChatGPT, Gemini</a:t>
            </a:r>
            <a:endParaRPr sz="1800">
              <a:latin typeface="Roboto"/>
              <a:ea typeface="Roboto"/>
              <a:cs typeface="Roboto"/>
              <a:sym typeface="Roboto"/>
            </a:endParaRPr>
          </a:p>
          <a:p>
            <a:pPr marL="914400" lvl="1" indent="-342900" algn="l" rtl="0">
              <a:spcBef>
                <a:spcPts val="1000"/>
              </a:spcBef>
              <a:spcAft>
                <a:spcPts val="0"/>
              </a:spcAft>
              <a:buSzPts val="1800"/>
              <a:buFont typeface="Roboto"/>
              <a:buChar char="○"/>
            </a:pPr>
            <a:r>
              <a:rPr lang="en-GB" sz="1800">
                <a:latin typeface="Roboto"/>
                <a:ea typeface="Roboto"/>
                <a:cs typeface="Roboto"/>
                <a:sym typeface="Roboto"/>
              </a:rPr>
              <a:t>Emerging usage of AI tools by students and educators</a:t>
            </a:r>
            <a:endParaRPr sz="1800">
              <a:latin typeface="Roboto"/>
              <a:ea typeface="Roboto"/>
              <a:cs typeface="Roboto"/>
              <a:sym typeface="Roboto"/>
            </a:endParaRPr>
          </a:p>
          <a:p>
            <a:pPr marL="914400" lvl="1" indent="-342900" algn="l" rtl="0">
              <a:spcBef>
                <a:spcPts val="1000"/>
              </a:spcBef>
              <a:spcAft>
                <a:spcPts val="0"/>
              </a:spcAft>
              <a:buSzPts val="1800"/>
              <a:buFont typeface="Roboto"/>
              <a:buChar char="○"/>
            </a:pPr>
            <a:r>
              <a:rPr lang="en-GB" sz="1800">
                <a:latin typeface="Roboto"/>
                <a:ea typeface="Roboto"/>
                <a:cs typeface="Roboto"/>
                <a:sym typeface="Roboto"/>
              </a:rPr>
              <a:t>Commercial companies creating AI “solutions” for teachers</a:t>
            </a:r>
            <a:endParaRPr sz="1800">
              <a:latin typeface="Roboto"/>
              <a:ea typeface="Roboto"/>
              <a:cs typeface="Roboto"/>
              <a:sym typeface="Roboto"/>
            </a:endParaRPr>
          </a:p>
          <a:p>
            <a:pPr marL="0" lvl="0" indent="0" algn="l" rtl="0">
              <a:spcBef>
                <a:spcPts val="1000"/>
              </a:spcBef>
              <a:spcAft>
                <a:spcPts val="1000"/>
              </a:spcAft>
              <a:buNone/>
            </a:pPr>
            <a:endParaRPr sz="1600">
              <a:latin typeface="Roboto"/>
              <a:ea typeface="Roboto"/>
              <a:cs typeface="Roboto"/>
              <a:sym typeface="Roboto"/>
            </a:endParaRPr>
          </a:p>
        </p:txBody>
      </p:sp>
      <p:sp>
        <p:nvSpPr>
          <p:cNvPr id="336" name="Google Shape;336;p69"/>
          <p:cNvSpPr txBox="1"/>
          <p:nvPr/>
        </p:nvSpPr>
        <p:spPr>
          <a:xfrm>
            <a:off x="468950" y="410675"/>
            <a:ext cx="8697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70"/>
          <p:cNvPicPr preferRelativeResize="0"/>
          <p:nvPr/>
        </p:nvPicPr>
        <p:blipFill>
          <a:blip r:embed="rId3">
            <a:alphaModFix/>
          </a:blip>
          <a:stretch>
            <a:fillRect/>
          </a:stretch>
        </p:blipFill>
        <p:spPr>
          <a:xfrm>
            <a:off x="76200" y="76200"/>
            <a:ext cx="6761375" cy="4945576"/>
          </a:xfrm>
          <a:prstGeom prst="rect">
            <a:avLst/>
          </a:prstGeom>
          <a:noFill/>
          <a:ln>
            <a:noFill/>
          </a:ln>
        </p:spPr>
      </p:pic>
      <p:sp>
        <p:nvSpPr>
          <p:cNvPr id="342" name="Google Shape;342;p70"/>
          <p:cNvSpPr/>
          <p:nvPr/>
        </p:nvSpPr>
        <p:spPr>
          <a:xfrm>
            <a:off x="106275" y="80975"/>
            <a:ext cx="2340900" cy="1302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43" name="Google Shape;343;p70"/>
          <p:cNvSpPr txBox="1"/>
          <p:nvPr/>
        </p:nvSpPr>
        <p:spPr>
          <a:xfrm>
            <a:off x="152400" y="76200"/>
            <a:ext cx="3000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b="1">
                <a:solidFill>
                  <a:schemeClr val="dk1"/>
                </a:solidFill>
                <a:latin typeface="Roboto"/>
                <a:ea typeface="Roboto"/>
                <a:cs typeface="Roboto"/>
                <a:sym typeface="Roboto"/>
              </a:rPr>
              <a:t>AI/ML </a:t>
            </a:r>
            <a:endParaRPr sz="2800" b="1">
              <a:solidFill>
                <a:schemeClr val="dk1"/>
              </a:solidFill>
              <a:latin typeface="Roboto"/>
              <a:ea typeface="Roboto"/>
              <a:cs typeface="Roboto"/>
              <a:sym typeface="Roboto"/>
            </a:endParaRPr>
          </a:p>
          <a:p>
            <a:pPr marL="0" lvl="0" indent="0" algn="l" rtl="0">
              <a:spcBef>
                <a:spcPts val="0"/>
              </a:spcBef>
              <a:spcAft>
                <a:spcPts val="0"/>
              </a:spcAft>
              <a:buNone/>
            </a:pPr>
            <a:r>
              <a:rPr lang="en-GB" sz="2800" b="1">
                <a:solidFill>
                  <a:schemeClr val="dk1"/>
                </a:solidFill>
                <a:latin typeface="Roboto"/>
                <a:ea typeface="Roboto"/>
                <a:cs typeface="Roboto"/>
                <a:sym typeface="Roboto"/>
              </a:rPr>
              <a:t>education</a:t>
            </a:r>
            <a:endParaRPr sz="2800" b="1">
              <a:solidFill>
                <a:schemeClr val="dk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71"/>
          <p:cNvSpPr txBox="1"/>
          <p:nvPr/>
        </p:nvSpPr>
        <p:spPr>
          <a:xfrm>
            <a:off x="416825" y="292550"/>
            <a:ext cx="5728200" cy="11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3200" b="1">
                <a:latin typeface="Roboto"/>
                <a:ea typeface="Roboto"/>
                <a:cs typeface="Roboto"/>
                <a:sym typeface="Roboto"/>
              </a:rPr>
              <a:t>Introducing Experience AI</a:t>
            </a:r>
            <a:endParaRPr sz="3200" b="1">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3200" b="1">
              <a:latin typeface="Roboto"/>
              <a:ea typeface="Roboto"/>
              <a:cs typeface="Roboto"/>
              <a:sym typeface="Roboto"/>
            </a:endParaRPr>
          </a:p>
          <a:p>
            <a:pPr marL="0" lvl="0" indent="0" algn="l" rtl="0">
              <a:spcBef>
                <a:spcPts val="0"/>
              </a:spcBef>
              <a:spcAft>
                <a:spcPts val="0"/>
              </a:spcAft>
              <a:buNone/>
            </a:pPr>
            <a:endParaRPr sz="3200" b="1">
              <a:latin typeface="Roboto"/>
              <a:ea typeface="Roboto"/>
              <a:cs typeface="Roboto"/>
              <a:sym typeface="Roboto"/>
            </a:endParaRPr>
          </a:p>
        </p:txBody>
      </p:sp>
      <p:sp>
        <p:nvSpPr>
          <p:cNvPr id="349" name="Google Shape;349;p71"/>
          <p:cNvSpPr txBox="1"/>
          <p:nvPr/>
        </p:nvSpPr>
        <p:spPr>
          <a:xfrm>
            <a:off x="459700" y="913900"/>
            <a:ext cx="3368700" cy="3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dk2"/>
                </a:solidFill>
                <a:latin typeface="Roboto"/>
                <a:ea typeface="Roboto"/>
                <a:cs typeface="Roboto"/>
                <a:sym typeface="Roboto"/>
              </a:rPr>
              <a:t>experience-ai.org</a:t>
            </a: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600">
              <a:solidFill>
                <a:schemeClr val="dk2"/>
              </a:solidFill>
              <a:latin typeface="Roboto"/>
              <a:ea typeface="Roboto"/>
              <a:cs typeface="Roboto"/>
              <a:sym typeface="Roboto"/>
            </a:endParaRPr>
          </a:p>
        </p:txBody>
      </p:sp>
      <p:sp>
        <p:nvSpPr>
          <p:cNvPr id="350" name="Google Shape;350;p71"/>
          <p:cNvSpPr txBox="1"/>
          <p:nvPr/>
        </p:nvSpPr>
        <p:spPr>
          <a:xfrm>
            <a:off x="459700" y="1744850"/>
            <a:ext cx="4703100" cy="20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i="1">
                <a:solidFill>
                  <a:schemeClr val="dk2"/>
                </a:solidFill>
                <a:latin typeface="Roboto"/>
                <a:ea typeface="Roboto"/>
                <a:cs typeface="Roboto"/>
                <a:sym typeface="Roboto"/>
              </a:rPr>
              <a:t>Experience AI is a new educational programme that offers cutting-edge resources for ages 11–14 on artificial intelligence and machine learning for teachers and their students. </a:t>
            </a:r>
            <a:endParaRPr sz="1600" i="1">
              <a:solidFill>
                <a:schemeClr val="dk2"/>
              </a:solidFill>
              <a:latin typeface="Roboto"/>
              <a:ea typeface="Roboto"/>
              <a:cs typeface="Roboto"/>
              <a:sym typeface="Roboto"/>
            </a:endParaRPr>
          </a:p>
          <a:p>
            <a:pPr marL="0" lvl="0" indent="0" algn="l" rtl="0">
              <a:spcBef>
                <a:spcPts val="0"/>
              </a:spcBef>
              <a:spcAft>
                <a:spcPts val="0"/>
              </a:spcAft>
              <a:buNone/>
            </a:pPr>
            <a:endParaRPr sz="1600" i="1">
              <a:solidFill>
                <a:schemeClr val="dk2"/>
              </a:solidFill>
              <a:latin typeface="Roboto"/>
              <a:ea typeface="Roboto"/>
              <a:cs typeface="Roboto"/>
              <a:sym typeface="Roboto"/>
            </a:endParaRPr>
          </a:p>
          <a:p>
            <a:pPr marL="0" lvl="0" indent="0" algn="l" rtl="0">
              <a:spcBef>
                <a:spcPts val="0"/>
              </a:spcBef>
              <a:spcAft>
                <a:spcPts val="0"/>
              </a:spcAft>
              <a:buNone/>
            </a:pPr>
            <a:r>
              <a:rPr lang="en-GB" sz="1600" i="1">
                <a:solidFill>
                  <a:schemeClr val="dk2"/>
                </a:solidFill>
                <a:latin typeface="Roboto"/>
                <a:ea typeface="Roboto"/>
                <a:cs typeface="Roboto"/>
                <a:sym typeface="Roboto"/>
              </a:rPr>
              <a:t>The programme is </a:t>
            </a:r>
            <a:r>
              <a:rPr lang="en-GB" sz="1600" b="1" i="1">
                <a:solidFill>
                  <a:schemeClr val="dk2"/>
                </a:solidFill>
                <a:latin typeface="Roboto"/>
                <a:ea typeface="Roboto"/>
                <a:cs typeface="Roboto"/>
                <a:sym typeface="Roboto"/>
              </a:rPr>
              <a:t>accessible and suitable for non-specialist educators</a:t>
            </a:r>
            <a:r>
              <a:rPr lang="en-GB" sz="1600" i="1">
                <a:solidFill>
                  <a:schemeClr val="dk2"/>
                </a:solidFill>
                <a:latin typeface="Roboto"/>
                <a:ea typeface="Roboto"/>
                <a:cs typeface="Roboto"/>
                <a:sym typeface="Roboto"/>
              </a:rPr>
              <a:t>.</a:t>
            </a:r>
            <a:endParaRPr sz="1600" i="1">
              <a:solidFill>
                <a:schemeClr val="dk2"/>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72"/>
          <p:cNvSpPr txBox="1"/>
          <p:nvPr/>
        </p:nvSpPr>
        <p:spPr>
          <a:xfrm>
            <a:off x="416825" y="292550"/>
            <a:ext cx="5139000" cy="10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latin typeface="Roboto"/>
                <a:ea typeface="Roboto"/>
                <a:cs typeface="Roboto"/>
                <a:sym typeface="Roboto"/>
              </a:rPr>
              <a:t>AI Education for Everyone</a:t>
            </a:r>
            <a:endParaRPr sz="2400" b="1">
              <a:latin typeface="Roboto"/>
              <a:ea typeface="Roboto"/>
              <a:cs typeface="Roboto"/>
              <a:sym typeface="Roboto"/>
            </a:endParaRPr>
          </a:p>
        </p:txBody>
      </p:sp>
      <p:sp>
        <p:nvSpPr>
          <p:cNvPr id="356" name="Google Shape;356;p72"/>
          <p:cNvSpPr txBox="1"/>
          <p:nvPr/>
        </p:nvSpPr>
        <p:spPr>
          <a:xfrm>
            <a:off x="341725" y="971875"/>
            <a:ext cx="6418200" cy="38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700">
              <a:latin typeface="Roboto"/>
              <a:ea typeface="Roboto"/>
              <a:cs typeface="Roboto"/>
              <a:sym typeface="Roboto"/>
            </a:endParaRPr>
          </a:p>
          <a:p>
            <a:pPr marL="457200" lvl="0" indent="-330200" algn="l" rtl="0">
              <a:spcBef>
                <a:spcPts val="1000"/>
              </a:spcBef>
              <a:spcAft>
                <a:spcPts val="0"/>
              </a:spcAft>
              <a:buSzPts val="1600"/>
              <a:buFont typeface="Roboto"/>
              <a:buChar char="●"/>
            </a:pPr>
            <a:r>
              <a:rPr lang="en-GB" sz="1600" b="1">
                <a:latin typeface="Roboto"/>
                <a:ea typeface="Roboto"/>
                <a:cs typeface="Roboto"/>
                <a:sym typeface="Roboto"/>
              </a:rPr>
              <a:t>Rapidly advancing technology:</a:t>
            </a:r>
            <a:r>
              <a:rPr lang="en-GB" sz="1600">
                <a:latin typeface="Roboto"/>
                <a:ea typeface="Roboto"/>
                <a:cs typeface="Roboto"/>
                <a:sym typeface="Roboto"/>
              </a:rPr>
              <a:t> AI is rapidly transforming our world. </a:t>
            </a:r>
            <a:endParaRPr sz="1600">
              <a:latin typeface="Roboto"/>
              <a:ea typeface="Roboto"/>
              <a:cs typeface="Roboto"/>
              <a:sym typeface="Roboto"/>
            </a:endParaRPr>
          </a:p>
          <a:p>
            <a:pPr marL="457200" lvl="0" indent="0" algn="l" rtl="0">
              <a:spcBef>
                <a:spcPts val="1000"/>
              </a:spcBef>
              <a:spcAft>
                <a:spcPts val="0"/>
              </a:spcAft>
              <a:buNone/>
            </a:pPr>
            <a:endParaRPr sz="1600">
              <a:latin typeface="Roboto"/>
              <a:ea typeface="Roboto"/>
              <a:cs typeface="Roboto"/>
              <a:sym typeface="Roboto"/>
            </a:endParaRPr>
          </a:p>
          <a:p>
            <a:pPr marL="457200" lvl="0" indent="-330200" algn="l" rtl="0">
              <a:spcBef>
                <a:spcPts val="1000"/>
              </a:spcBef>
              <a:spcAft>
                <a:spcPts val="0"/>
              </a:spcAft>
              <a:buSzPts val="1600"/>
              <a:buFont typeface="Roboto"/>
              <a:buChar char="●"/>
            </a:pPr>
            <a:r>
              <a:rPr lang="en-GB" sz="1600" b="1">
                <a:latin typeface="Roboto"/>
                <a:ea typeface="Roboto"/>
                <a:cs typeface="Roboto"/>
                <a:sym typeface="Roboto"/>
              </a:rPr>
              <a:t>Informed decision-making and diverse voices:</a:t>
            </a:r>
            <a:r>
              <a:rPr lang="en-GB" sz="1600">
                <a:latin typeface="Roboto"/>
                <a:ea typeface="Roboto"/>
                <a:cs typeface="Roboto"/>
                <a:sym typeface="Roboto"/>
              </a:rPr>
              <a:t> AI literacy empowers individuals to critically evaluate AI applications and shape how AI technology is used. </a:t>
            </a:r>
            <a:endParaRPr sz="1600">
              <a:latin typeface="Roboto"/>
              <a:ea typeface="Roboto"/>
              <a:cs typeface="Roboto"/>
              <a:sym typeface="Roboto"/>
            </a:endParaRPr>
          </a:p>
          <a:p>
            <a:pPr marL="457200" lvl="0" indent="0" algn="l" rtl="0">
              <a:spcBef>
                <a:spcPts val="1000"/>
              </a:spcBef>
              <a:spcAft>
                <a:spcPts val="0"/>
              </a:spcAft>
              <a:buNone/>
            </a:pPr>
            <a:endParaRPr sz="1600">
              <a:latin typeface="Roboto"/>
              <a:ea typeface="Roboto"/>
              <a:cs typeface="Roboto"/>
              <a:sym typeface="Roboto"/>
            </a:endParaRPr>
          </a:p>
          <a:p>
            <a:pPr marL="457200" lvl="0" indent="-330200" algn="l" rtl="0">
              <a:spcBef>
                <a:spcPts val="1000"/>
              </a:spcBef>
              <a:spcAft>
                <a:spcPts val="0"/>
              </a:spcAft>
              <a:buSzPts val="1600"/>
              <a:buFont typeface="Roboto"/>
              <a:buChar char="●"/>
            </a:pPr>
            <a:r>
              <a:rPr lang="en-GB" sz="1600" b="1">
                <a:latin typeface="Roboto"/>
                <a:ea typeface="Roboto"/>
                <a:cs typeface="Roboto"/>
                <a:sym typeface="Roboto"/>
              </a:rPr>
              <a:t>Enhanced problem-solving and innovation:</a:t>
            </a:r>
            <a:r>
              <a:rPr lang="en-GB" sz="1600">
                <a:latin typeface="Roboto"/>
                <a:ea typeface="Roboto"/>
                <a:cs typeface="Roboto"/>
                <a:sym typeface="Roboto"/>
              </a:rPr>
              <a:t> AI literacy fosters critical thinking, allowing students to leverage AI as a tool to address challenges they are passionate about.</a:t>
            </a:r>
            <a:endParaRPr sz="1600">
              <a:latin typeface="Roboto"/>
              <a:ea typeface="Roboto"/>
              <a:cs typeface="Roboto"/>
              <a:sym typeface="Roboto"/>
            </a:endParaRPr>
          </a:p>
          <a:p>
            <a:pPr marL="0" lvl="0" indent="0" algn="l" rtl="0">
              <a:spcBef>
                <a:spcPts val="1000"/>
              </a:spcBef>
              <a:spcAft>
                <a:spcPts val="0"/>
              </a:spcAft>
              <a:buNone/>
            </a:pPr>
            <a:endParaRPr sz="1600">
              <a:latin typeface="Roboto"/>
              <a:ea typeface="Roboto"/>
              <a:cs typeface="Roboto"/>
              <a:sym typeface="Roboto"/>
            </a:endParaRPr>
          </a:p>
          <a:p>
            <a:pPr marL="0" lvl="0" indent="0" algn="l" rtl="0">
              <a:spcBef>
                <a:spcPts val="1000"/>
              </a:spcBef>
              <a:spcAft>
                <a:spcPts val="0"/>
              </a:spcAft>
              <a:buNone/>
            </a:pPr>
            <a:endParaRPr sz="1600">
              <a:latin typeface="Roboto"/>
              <a:ea typeface="Roboto"/>
              <a:cs typeface="Roboto"/>
              <a:sym typeface="Roboto"/>
            </a:endParaRPr>
          </a:p>
          <a:p>
            <a:pPr marL="0" lvl="0" indent="0" algn="l" rtl="0">
              <a:spcBef>
                <a:spcPts val="1000"/>
              </a:spcBef>
              <a:spcAft>
                <a:spcPts val="0"/>
              </a:spcAft>
              <a:buNone/>
            </a:pPr>
            <a:endParaRPr sz="1600">
              <a:latin typeface="Roboto"/>
              <a:ea typeface="Roboto"/>
              <a:cs typeface="Roboto"/>
              <a:sym typeface="Roboto"/>
            </a:endParaRPr>
          </a:p>
          <a:p>
            <a:pPr marL="0" lvl="0" indent="0" algn="l" rtl="0">
              <a:spcBef>
                <a:spcPts val="1000"/>
              </a:spcBef>
              <a:spcAft>
                <a:spcPts val="0"/>
              </a:spcAft>
              <a:buNone/>
            </a:pPr>
            <a:endParaRPr sz="1600">
              <a:latin typeface="Roboto"/>
              <a:ea typeface="Roboto"/>
              <a:cs typeface="Roboto"/>
              <a:sym typeface="Roboto"/>
            </a:endParaRPr>
          </a:p>
          <a:p>
            <a:pPr marL="0" lvl="0" indent="0" algn="l" rtl="0">
              <a:spcBef>
                <a:spcPts val="1000"/>
              </a:spcBef>
              <a:spcAft>
                <a:spcPts val="0"/>
              </a:spcAft>
              <a:buNone/>
            </a:pPr>
            <a:endParaRPr sz="1600">
              <a:latin typeface="Roboto"/>
              <a:ea typeface="Roboto"/>
              <a:cs typeface="Roboto"/>
              <a:sym typeface="Roboto"/>
            </a:endParaRPr>
          </a:p>
          <a:p>
            <a:pPr marL="0" lvl="0" indent="0" algn="l" rtl="0">
              <a:spcBef>
                <a:spcPts val="1000"/>
              </a:spcBef>
              <a:spcAft>
                <a:spcPts val="0"/>
              </a:spcAft>
              <a:buNone/>
            </a:pPr>
            <a:endParaRPr sz="1600">
              <a:latin typeface="Roboto"/>
              <a:ea typeface="Roboto"/>
              <a:cs typeface="Roboto"/>
              <a:sym typeface="Roboto"/>
            </a:endParaRPr>
          </a:p>
          <a:p>
            <a:pPr marL="0" lvl="0" indent="0" algn="l" rtl="0">
              <a:spcBef>
                <a:spcPts val="1000"/>
              </a:spcBef>
              <a:spcAft>
                <a:spcPts val="0"/>
              </a:spcAft>
              <a:buNone/>
            </a:pPr>
            <a:endParaRPr sz="1600">
              <a:latin typeface="Roboto"/>
              <a:ea typeface="Roboto"/>
              <a:cs typeface="Roboto"/>
              <a:sym typeface="Roboto"/>
            </a:endParaRPr>
          </a:p>
          <a:p>
            <a:pPr marL="0" lvl="0" indent="0" algn="l" rtl="0">
              <a:spcBef>
                <a:spcPts val="1000"/>
              </a:spcBef>
              <a:spcAft>
                <a:spcPts val="0"/>
              </a:spcAft>
              <a:buNone/>
            </a:pPr>
            <a:endParaRPr sz="1600">
              <a:latin typeface="Roboto"/>
              <a:ea typeface="Roboto"/>
              <a:cs typeface="Roboto"/>
              <a:sym typeface="Roboto"/>
            </a:endParaRPr>
          </a:p>
          <a:p>
            <a:pPr marL="0" lvl="0" indent="0" algn="l" rtl="0">
              <a:spcBef>
                <a:spcPts val="1000"/>
              </a:spcBef>
              <a:spcAft>
                <a:spcPts val="1000"/>
              </a:spcAft>
              <a:buNone/>
            </a:pPr>
            <a:endParaRPr sz="1600">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73" descr="What is artificial intelligence?&#10;&#10;With the rapid advances in AI and machine learning, it’s incredibly important that young people understand how this technology is affecting their lives now, and the role that AI applications will play in their future.&#10;&#10;The Raspberry Pi Foundation and DeepMind have partnered to create everything you need to learn about this exciting, cutting-edge technology.&#10;&#10;These lessons have everything you need to inspire young people through the power of AI, lesson plans, presentation slides, educational videos, and worksheets, all for free!&#10;&#10;Enable your learners to understand what AI is and investigate a variety of applications, to think critically about the importance of data and bias, and to explore the societal and ethical impact of this emerging technology.&#10;&#10;Sign up now at http://rpf.io/experienceai &#10;&#10;Find out more about us: http://rpf.io/fyt&#10;&#10;*** Young people &amp; parents ***&#10;Coding at home&#10;Create coding projects with our step-by-step guides in 25+ languages: http://rpf.io/fyt-op&#10;Code fun projects at home on the Code Club World site: http://rpf.io/fyt-ccw&#10;Discover free, volunteer-run coding clubs near you&#10;Code Club in schools all over the world: http://rpf.io/fyt-cc&#10;CoderDojo in community spaces all over the world: http://rpf.io/fyt-cd &#10;Send your programs to space in the European Astro Pi Challenge: http://rpf.io/fyt-ap&#10;Share your creation with the world in the Coolest Projects tech showcase: http://rpf.io/fyt-cp&#10;&#10;*** Teachers &amp; educators ***&#10;Teach in your classroom with our free computing lesson plans and materials: http://rpf.io/fyt-tcc&#10;Build your teaching skills with our free online courses: http://rpf.io/fyt-oc&#10;Learn from and discuss with leading researchers in computing education: http://rpf.io/fyt-rs&#10;Read our free magazine for computing educators, Hello World: http://rpf.io/fyt-hw&#10;Set up a Code Club in your school: http://rpf.io/fyt-cc&#10;Support your learners to run their own science experiments in space as part of the European Astro Pi Challenge: http://rpf.io/fyt-ap&#10;&#10;*** You can help make computing accessible to more young people across the globe ***&#10;Volunteer at a coding club near you: http://rpf.io/fyt-vol&#10;Join our community of volunteer translators: http://rpf.io/fyt-tr&#10;Donate to sustain our work: http://rpf.io/fyt-don&#10;&#10;*** Interested in the Raspberry Pi computer? ***&#10;For videos related to our products, subscribe to the Raspberry Pi computer channel: http://rpf.io/ytsub&#10;Buy a Raspberry Pi from one of our Approved Resellers: http://rpf.io/fyt-prod&#10;Join a community event run by Raspberry Pi enthusiasts: http://rpf.io/fyt-rj&#10;&#10;The Raspberry Pi Foundation is a global nonprofit with the mission to enable young people to realise their full potential through the power of computing and digital technologies. Our vision is that every young person develops:&#10;* The knowledge, skills, and confidence to use computers and digital technologies effectively in their work, community, and personal life; to solve problems and to express themselves creatively&#10;* Sufficient understanding of societal and ethical issues to be able to critically evaluate digital technologies and their application, and to design and use technology for good&#10;* The mindsets that enable them to confidently engage with technological change and to continue learning about new and emerging technologies&#10;&#10;This video's copyright is held by the Raspberry Pi Foundation, and the video is dual licensed under the YouTube Standard license and Creative Commons CC BY-SA 4.0 license." title="Experience AI Lessons | Experience AI">
            <a:hlinkClick r:id="rId3"/>
          </p:cNvPr>
          <p:cNvPicPr preferRelativeResize="0"/>
          <p:nvPr/>
        </p:nvPicPr>
        <p:blipFill>
          <a:blip r:embed="rId4">
            <a:alphaModFix/>
          </a:blip>
          <a:stretch>
            <a:fillRect/>
          </a:stretch>
        </p:blipFill>
        <p:spPr>
          <a:xfrm>
            <a:off x="0" y="0"/>
            <a:ext cx="9144005"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fade">
                                      <p:cBhvr>
                                        <p:cTn id="7" dur="10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56"/>
          <p:cNvSpPr txBox="1">
            <a:spLocks noGrp="1"/>
          </p:cNvSpPr>
          <p:nvPr>
            <p:ph type="title"/>
          </p:nvPr>
        </p:nvSpPr>
        <p:spPr>
          <a:xfrm>
            <a:off x="310900" y="319600"/>
            <a:ext cx="8521200" cy="70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Who we are</a:t>
            </a:r>
            <a:endParaRPr/>
          </a:p>
        </p:txBody>
      </p:sp>
      <p:pic>
        <p:nvPicPr>
          <p:cNvPr id="219" name="Google Shape;219;p56"/>
          <p:cNvPicPr preferRelativeResize="0"/>
          <p:nvPr/>
        </p:nvPicPr>
        <p:blipFill>
          <a:blip r:embed="rId3">
            <a:alphaModFix/>
          </a:blip>
          <a:stretch>
            <a:fillRect/>
          </a:stretch>
        </p:blipFill>
        <p:spPr>
          <a:xfrm>
            <a:off x="1312400" y="1703275"/>
            <a:ext cx="2240075" cy="2240075"/>
          </a:xfrm>
          <a:prstGeom prst="rect">
            <a:avLst/>
          </a:prstGeom>
          <a:noFill/>
          <a:ln>
            <a:noFill/>
          </a:ln>
        </p:spPr>
      </p:pic>
      <p:pic>
        <p:nvPicPr>
          <p:cNvPr id="220" name="Google Shape;220;p56"/>
          <p:cNvPicPr preferRelativeResize="0"/>
          <p:nvPr/>
        </p:nvPicPr>
        <p:blipFill>
          <a:blip r:embed="rId4">
            <a:alphaModFix/>
          </a:blip>
          <a:stretch>
            <a:fillRect/>
          </a:stretch>
        </p:blipFill>
        <p:spPr>
          <a:xfrm>
            <a:off x="4980925" y="1653450"/>
            <a:ext cx="2240075" cy="2240075"/>
          </a:xfrm>
          <a:prstGeom prst="rect">
            <a:avLst/>
          </a:prstGeom>
          <a:noFill/>
          <a:ln>
            <a:noFill/>
          </a:ln>
        </p:spPr>
      </p:pic>
      <p:sp>
        <p:nvSpPr>
          <p:cNvPr id="221" name="Google Shape;221;p56"/>
          <p:cNvSpPr txBox="1">
            <a:spLocks noGrp="1"/>
          </p:cNvSpPr>
          <p:nvPr>
            <p:ph type="body" idx="1"/>
          </p:nvPr>
        </p:nvSpPr>
        <p:spPr>
          <a:xfrm>
            <a:off x="4904725" y="4093600"/>
            <a:ext cx="2468700" cy="5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b="1"/>
              <a:t>Rehana Al-Soltane</a:t>
            </a:r>
            <a:endParaRPr b="1"/>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222" name="Google Shape;222;p56"/>
          <p:cNvSpPr txBox="1">
            <a:spLocks noGrp="1"/>
          </p:cNvSpPr>
          <p:nvPr>
            <p:ph type="body" idx="1"/>
          </p:nvPr>
        </p:nvSpPr>
        <p:spPr>
          <a:xfrm>
            <a:off x="1392750" y="4093600"/>
            <a:ext cx="2067900" cy="5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b="1"/>
              <a:t>Ben Garside</a:t>
            </a:r>
            <a:endParaRPr b="1"/>
          </a:p>
          <a:p>
            <a:pPr marL="0" lvl="0" indent="0" algn="ctr" rtl="0">
              <a:spcBef>
                <a:spcPts val="1600"/>
              </a:spcBef>
              <a:spcAft>
                <a:spcPts val="0"/>
              </a:spcAft>
              <a:buNone/>
            </a:pPr>
            <a:endParaRPr/>
          </a:p>
          <a:p>
            <a:pPr marL="0" lvl="0" indent="0" algn="ctr" rtl="0">
              <a:spcBef>
                <a:spcPts val="1600"/>
              </a:spcBef>
              <a:spcAft>
                <a:spcPts val="0"/>
              </a:spcAft>
              <a:buNone/>
            </a:pPr>
            <a:endParaRPr/>
          </a:p>
          <a:p>
            <a:pPr marL="0" lvl="0" indent="0" algn="ctr" rtl="0">
              <a:spcBef>
                <a:spcPts val="1600"/>
              </a:spcBef>
              <a:spcAft>
                <a:spcPts val="0"/>
              </a:spcAft>
              <a:buNone/>
            </a:pPr>
            <a:endParaRPr/>
          </a:p>
          <a:p>
            <a:pPr marL="0" lvl="0" indent="0" algn="ctr" rtl="0">
              <a:spcBef>
                <a:spcPts val="1600"/>
              </a:spcBef>
              <a:spcAft>
                <a:spcPts val="0"/>
              </a:spcAft>
              <a:buNone/>
            </a:pPr>
            <a:endParaRPr/>
          </a:p>
          <a:p>
            <a:pPr marL="0" lvl="0" indent="0" algn="ctr" rtl="0">
              <a:spcBef>
                <a:spcPts val="1600"/>
              </a:spcBef>
              <a:spcAft>
                <a:spcPts val="160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74"/>
          <p:cNvSpPr txBox="1">
            <a:spLocks noGrp="1"/>
          </p:cNvSpPr>
          <p:nvPr>
            <p:ph type="body" idx="4294967295"/>
          </p:nvPr>
        </p:nvSpPr>
        <p:spPr>
          <a:xfrm>
            <a:off x="310900" y="1300138"/>
            <a:ext cx="4096500" cy="4065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a:solidFill>
                  <a:srgbClr val="222222"/>
                </a:solidFill>
              </a:rPr>
              <a:t>Research informed.</a:t>
            </a:r>
            <a:r>
              <a:rPr lang="en-GB">
                <a:solidFill>
                  <a:srgbClr val="222222"/>
                </a:solidFill>
              </a:rPr>
              <a:t> Resources are a collaboration between learning and research teams at RPF</a:t>
            </a:r>
            <a:endParaRPr>
              <a:solidFill>
                <a:srgbClr val="222222"/>
              </a:solidFill>
            </a:endParaRPr>
          </a:p>
          <a:p>
            <a:pPr marL="0" lvl="0" indent="0" algn="l" rtl="0">
              <a:spcBef>
                <a:spcPts val="1200"/>
              </a:spcBef>
              <a:spcAft>
                <a:spcPts val="0"/>
              </a:spcAft>
              <a:buNone/>
            </a:pPr>
            <a:r>
              <a:rPr lang="en-GB">
                <a:solidFill>
                  <a:srgbClr val="222222"/>
                </a:solidFill>
              </a:rPr>
              <a:t>Collaboration with </a:t>
            </a:r>
            <a:r>
              <a:rPr lang="en-GB" b="1">
                <a:solidFill>
                  <a:srgbClr val="222222"/>
                </a:solidFill>
              </a:rPr>
              <a:t>Google DeepMind</a:t>
            </a:r>
            <a:r>
              <a:rPr lang="en-GB">
                <a:solidFill>
                  <a:srgbClr val="222222"/>
                </a:solidFill>
              </a:rPr>
              <a:t> - industry leaders in the field </a:t>
            </a:r>
            <a:endParaRPr>
              <a:solidFill>
                <a:srgbClr val="222222"/>
              </a:solidFill>
            </a:endParaRPr>
          </a:p>
          <a:p>
            <a:pPr marL="0" lvl="0" indent="0" algn="l" rtl="0">
              <a:spcBef>
                <a:spcPts val="1200"/>
              </a:spcBef>
              <a:spcAft>
                <a:spcPts val="1200"/>
              </a:spcAft>
              <a:buNone/>
            </a:pPr>
            <a:r>
              <a:rPr lang="en-GB">
                <a:solidFill>
                  <a:srgbClr val="222222"/>
                </a:solidFill>
              </a:rPr>
              <a:t>Emphasis on addressing </a:t>
            </a:r>
            <a:r>
              <a:rPr lang="en-GB" b="1">
                <a:solidFill>
                  <a:srgbClr val="222222"/>
                </a:solidFill>
              </a:rPr>
              <a:t>diversity and under-representation</a:t>
            </a:r>
            <a:endParaRPr b="1">
              <a:solidFill>
                <a:srgbClr val="222222"/>
              </a:solidFill>
            </a:endParaRPr>
          </a:p>
        </p:txBody>
      </p:sp>
      <p:sp>
        <p:nvSpPr>
          <p:cNvPr id="367" name="Google Shape;367;p74"/>
          <p:cNvSpPr txBox="1">
            <a:spLocks noGrp="1"/>
          </p:cNvSpPr>
          <p:nvPr>
            <p:ph type="title" idx="4294967295"/>
          </p:nvPr>
        </p:nvSpPr>
        <p:spPr>
          <a:xfrm>
            <a:off x="310900" y="355111"/>
            <a:ext cx="8521200" cy="77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400" b="1"/>
              <a:t>Our approach</a:t>
            </a:r>
            <a:endParaRPr sz="3000" b="1">
              <a:solidFill>
                <a:srgbClr val="A92145"/>
              </a:solidFill>
            </a:endParaRPr>
          </a:p>
        </p:txBody>
      </p:sp>
      <p:pic>
        <p:nvPicPr>
          <p:cNvPr id="368" name="Google Shape;368;p74"/>
          <p:cNvPicPr preferRelativeResize="0"/>
          <p:nvPr/>
        </p:nvPicPr>
        <p:blipFill>
          <a:blip r:embed="rId3">
            <a:alphaModFix/>
          </a:blip>
          <a:stretch>
            <a:fillRect/>
          </a:stretch>
        </p:blipFill>
        <p:spPr>
          <a:xfrm>
            <a:off x="4901227" y="2506680"/>
            <a:ext cx="3072871" cy="1077741"/>
          </a:xfrm>
          <a:prstGeom prst="rect">
            <a:avLst/>
          </a:prstGeom>
          <a:noFill/>
          <a:ln>
            <a:noFill/>
          </a:ln>
        </p:spPr>
      </p:pic>
      <p:pic>
        <p:nvPicPr>
          <p:cNvPr id="369" name="Google Shape;369;p74"/>
          <p:cNvPicPr preferRelativeResize="0"/>
          <p:nvPr/>
        </p:nvPicPr>
        <p:blipFill>
          <a:blip r:embed="rId4">
            <a:alphaModFix/>
          </a:blip>
          <a:stretch>
            <a:fillRect/>
          </a:stretch>
        </p:blipFill>
        <p:spPr>
          <a:xfrm>
            <a:off x="4901227" y="1096537"/>
            <a:ext cx="3072870" cy="1308307"/>
          </a:xfrm>
          <a:prstGeom prst="rect">
            <a:avLst/>
          </a:prstGeom>
          <a:noFill/>
          <a:ln>
            <a:noFill/>
          </a:ln>
        </p:spPr>
      </p:pic>
      <p:pic>
        <p:nvPicPr>
          <p:cNvPr id="370" name="Google Shape;370;p74"/>
          <p:cNvPicPr preferRelativeResize="0"/>
          <p:nvPr/>
        </p:nvPicPr>
        <p:blipFill>
          <a:blip r:embed="rId5">
            <a:alphaModFix/>
          </a:blip>
          <a:stretch>
            <a:fillRect/>
          </a:stretch>
        </p:blipFill>
        <p:spPr>
          <a:xfrm>
            <a:off x="4901226" y="3686265"/>
            <a:ext cx="3072871" cy="128978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4"/>
        <p:cNvGrpSpPr/>
        <p:nvPr/>
      </p:nvGrpSpPr>
      <p:grpSpPr>
        <a:xfrm>
          <a:off x="0" y="0"/>
          <a:ext cx="0" cy="0"/>
          <a:chOff x="0" y="0"/>
          <a:chExt cx="0" cy="0"/>
        </a:xfrm>
      </p:grpSpPr>
      <p:sp>
        <p:nvSpPr>
          <p:cNvPr id="375" name="Google Shape;375;p75"/>
          <p:cNvSpPr txBox="1">
            <a:spLocks noGrp="1"/>
          </p:cNvSpPr>
          <p:nvPr>
            <p:ph type="ctrTitle"/>
          </p:nvPr>
        </p:nvSpPr>
        <p:spPr>
          <a:xfrm>
            <a:off x="338025" y="275500"/>
            <a:ext cx="8681100" cy="6234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sz="2400">
                <a:solidFill>
                  <a:schemeClr val="dk1"/>
                </a:solidFill>
              </a:rPr>
              <a:t>AI learning levels framework (SEAME model)</a:t>
            </a:r>
            <a:endParaRPr sz="3000">
              <a:solidFill>
                <a:srgbClr val="A92145"/>
              </a:solidFill>
            </a:endParaRPr>
          </a:p>
        </p:txBody>
      </p:sp>
      <p:sp>
        <p:nvSpPr>
          <p:cNvPr id="376" name="Google Shape;376;p75"/>
          <p:cNvSpPr txBox="1"/>
          <p:nvPr/>
        </p:nvSpPr>
        <p:spPr>
          <a:xfrm>
            <a:off x="4067600" y="2869600"/>
            <a:ext cx="4951500" cy="992700"/>
          </a:xfrm>
          <a:prstGeom prst="rect">
            <a:avLst/>
          </a:prstGeom>
          <a:noFill/>
          <a:ln>
            <a:noFill/>
          </a:ln>
        </p:spPr>
        <p:txBody>
          <a:bodyPr spcFirstLastPara="1" wrap="square" lIns="68575" tIns="34275" rIns="68575" bIns="34275" anchor="t" anchorCtr="0">
            <a:spAutoFit/>
          </a:bodyPr>
          <a:lstStyle/>
          <a:p>
            <a:pPr marL="457200" marR="0" lvl="0" indent="-304800" algn="l" rtl="0">
              <a:lnSpc>
                <a:spcPct val="100000"/>
              </a:lnSpc>
              <a:spcBef>
                <a:spcPts val="0"/>
              </a:spcBef>
              <a:spcAft>
                <a:spcPts val="0"/>
              </a:spcAft>
              <a:buClr>
                <a:schemeClr val="dk2"/>
              </a:buClr>
              <a:buSzPts val="1200"/>
              <a:buFont typeface="Roboto"/>
              <a:buChar char="●"/>
            </a:pPr>
            <a:r>
              <a:rPr lang="en-GB" sz="1200">
                <a:solidFill>
                  <a:schemeClr val="dk2"/>
                </a:solidFill>
                <a:latin typeface="Roboto"/>
                <a:ea typeface="Roboto"/>
                <a:cs typeface="Roboto"/>
                <a:sym typeface="Roboto"/>
              </a:rPr>
              <a:t>Concerns the models underlying AI and ML applications. For example students could learn about the different learning paradigms of ML (i.e., supervised, unsupervised, or reinforcement learning). Includes students understanding the processes used to train and test models. </a:t>
            </a:r>
            <a:endParaRPr sz="1200" b="0" i="0" u="none" strike="noStrike" cap="none">
              <a:solidFill>
                <a:schemeClr val="dk1"/>
              </a:solidFill>
              <a:latin typeface="Calibri"/>
              <a:ea typeface="Calibri"/>
              <a:cs typeface="Calibri"/>
              <a:sym typeface="Calibri"/>
            </a:endParaRPr>
          </a:p>
        </p:txBody>
      </p:sp>
      <p:sp>
        <p:nvSpPr>
          <p:cNvPr id="377" name="Google Shape;377;p75"/>
          <p:cNvSpPr txBox="1"/>
          <p:nvPr/>
        </p:nvSpPr>
        <p:spPr>
          <a:xfrm>
            <a:off x="4067600" y="1187725"/>
            <a:ext cx="4845000" cy="438600"/>
          </a:xfrm>
          <a:prstGeom prst="rect">
            <a:avLst/>
          </a:prstGeom>
          <a:noFill/>
          <a:ln>
            <a:noFill/>
          </a:ln>
        </p:spPr>
        <p:txBody>
          <a:bodyPr spcFirstLastPara="1" wrap="square" lIns="68575" tIns="34275" rIns="68575" bIns="34275" anchor="t" anchorCtr="0">
            <a:spAutoFit/>
          </a:bodyPr>
          <a:lstStyle/>
          <a:p>
            <a:pPr marL="457200" lvl="0" indent="-304800" algn="l" rtl="0">
              <a:spcBef>
                <a:spcPts val="0"/>
              </a:spcBef>
              <a:spcAft>
                <a:spcPts val="0"/>
              </a:spcAft>
              <a:buClr>
                <a:schemeClr val="dk2"/>
              </a:buClr>
              <a:buSzPts val="1200"/>
              <a:buFont typeface="Roboto"/>
              <a:buChar char="●"/>
            </a:pPr>
            <a:r>
              <a:rPr lang="en-GB" sz="1200">
                <a:solidFill>
                  <a:schemeClr val="dk2"/>
                </a:solidFill>
                <a:latin typeface="Roboto"/>
                <a:ea typeface="Roboto"/>
                <a:cs typeface="Roboto"/>
                <a:sym typeface="Roboto"/>
              </a:rPr>
              <a:t>Activities that relate to the impact of AI on everyday life for society</a:t>
            </a:r>
            <a:endParaRPr sz="1500">
              <a:solidFill>
                <a:schemeClr val="dk2"/>
              </a:solidFill>
              <a:latin typeface="Roboto"/>
              <a:ea typeface="Roboto"/>
              <a:cs typeface="Roboto"/>
              <a:sym typeface="Roboto"/>
            </a:endParaRPr>
          </a:p>
        </p:txBody>
      </p:sp>
      <p:sp>
        <p:nvSpPr>
          <p:cNvPr id="378" name="Google Shape;378;p75"/>
          <p:cNvSpPr txBox="1"/>
          <p:nvPr/>
        </p:nvSpPr>
        <p:spPr>
          <a:xfrm>
            <a:off x="4067600" y="2086175"/>
            <a:ext cx="4951500" cy="623400"/>
          </a:xfrm>
          <a:prstGeom prst="rect">
            <a:avLst/>
          </a:prstGeom>
          <a:noFill/>
          <a:ln>
            <a:noFill/>
          </a:ln>
        </p:spPr>
        <p:txBody>
          <a:bodyPr spcFirstLastPara="1" wrap="square" lIns="68575" tIns="34275" rIns="68575" bIns="34275" anchor="t" anchorCtr="0">
            <a:spAutoFit/>
          </a:bodyPr>
          <a:lstStyle/>
          <a:p>
            <a:pPr marL="457200" marR="0" lvl="0" indent="-304800" algn="l" rtl="0">
              <a:lnSpc>
                <a:spcPct val="100000"/>
              </a:lnSpc>
              <a:spcBef>
                <a:spcPts val="0"/>
              </a:spcBef>
              <a:spcAft>
                <a:spcPts val="0"/>
              </a:spcAft>
              <a:buClr>
                <a:schemeClr val="dk2"/>
              </a:buClr>
              <a:buSzPts val="1200"/>
              <a:buFont typeface="Roboto"/>
              <a:buChar char="●"/>
            </a:pPr>
            <a:r>
              <a:rPr lang="en-GB" sz="1200">
                <a:solidFill>
                  <a:schemeClr val="dk2"/>
                </a:solidFill>
                <a:latin typeface="Roboto"/>
                <a:ea typeface="Roboto"/>
                <a:cs typeface="Roboto"/>
                <a:sym typeface="Roboto"/>
              </a:rPr>
              <a:t>Activities related to developing applications and systems that use AI or ML models. Focus on how humans interact with the models (HCI).</a:t>
            </a:r>
            <a:endParaRPr sz="1200" i="0" u="none" strike="noStrike" cap="none">
              <a:solidFill>
                <a:schemeClr val="dk2"/>
              </a:solidFill>
              <a:latin typeface="Roboto"/>
              <a:ea typeface="Roboto"/>
              <a:cs typeface="Roboto"/>
              <a:sym typeface="Roboto"/>
            </a:endParaRPr>
          </a:p>
        </p:txBody>
      </p:sp>
      <p:sp>
        <p:nvSpPr>
          <p:cNvPr id="379" name="Google Shape;379;p75"/>
          <p:cNvSpPr txBox="1"/>
          <p:nvPr/>
        </p:nvSpPr>
        <p:spPr>
          <a:xfrm>
            <a:off x="4067600" y="3961225"/>
            <a:ext cx="4951500" cy="438600"/>
          </a:xfrm>
          <a:prstGeom prst="rect">
            <a:avLst/>
          </a:prstGeom>
          <a:noFill/>
          <a:ln>
            <a:noFill/>
          </a:ln>
        </p:spPr>
        <p:txBody>
          <a:bodyPr spcFirstLastPara="1" wrap="square" lIns="68575" tIns="34275" rIns="68575" bIns="34275" anchor="t" anchorCtr="0">
            <a:spAutoFit/>
          </a:bodyPr>
          <a:lstStyle/>
          <a:p>
            <a:pPr marL="457200" marR="0" lvl="0" indent="-304800" algn="l" rtl="0">
              <a:lnSpc>
                <a:spcPct val="100000"/>
              </a:lnSpc>
              <a:spcBef>
                <a:spcPts val="0"/>
              </a:spcBef>
              <a:spcAft>
                <a:spcPts val="0"/>
              </a:spcAft>
              <a:buClr>
                <a:schemeClr val="dk2"/>
              </a:buClr>
              <a:buSzPts val="1200"/>
              <a:buFont typeface="Roboto"/>
              <a:buChar char="●"/>
            </a:pPr>
            <a:r>
              <a:rPr lang="en-GB" sz="1200">
                <a:solidFill>
                  <a:schemeClr val="dk2"/>
                </a:solidFill>
                <a:latin typeface="Roboto"/>
                <a:ea typeface="Roboto"/>
                <a:cs typeface="Roboto"/>
                <a:sym typeface="Roboto"/>
              </a:rPr>
              <a:t>The specific algorithms used (Decision trees, neural networks, k-nearest neighbour)  </a:t>
            </a:r>
            <a:endParaRPr sz="1200" i="0" u="none" strike="noStrike" cap="none">
              <a:solidFill>
                <a:schemeClr val="dk2"/>
              </a:solidFill>
              <a:latin typeface="Roboto"/>
              <a:ea typeface="Roboto"/>
              <a:cs typeface="Roboto"/>
              <a:sym typeface="Roboto"/>
            </a:endParaRPr>
          </a:p>
        </p:txBody>
      </p:sp>
      <p:sp>
        <p:nvSpPr>
          <p:cNvPr id="380" name="Google Shape;380;p75"/>
          <p:cNvSpPr/>
          <p:nvPr/>
        </p:nvSpPr>
        <p:spPr>
          <a:xfrm>
            <a:off x="732325" y="1151825"/>
            <a:ext cx="3027900" cy="3314700"/>
          </a:xfrm>
          <a:prstGeom prst="rect">
            <a:avLst/>
          </a:prstGeom>
          <a:solidFill>
            <a:schemeClr val="lt2"/>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381" name="Google Shape;381;p75"/>
          <p:cNvCxnSpPr/>
          <p:nvPr/>
        </p:nvCxnSpPr>
        <p:spPr>
          <a:xfrm rot="10800000" flipH="1">
            <a:off x="732333" y="3659313"/>
            <a:ext cx="3028200" cy="300"/>
          </a:xfrm>
          <a:prstGeom prst="straightConnector1">
            <a:avLst/>
          </a:prstGeom>
          <a:noFill/>
          <a:ln w="9525" cap="flat" cmpd="sng">
            <a:solidFill>
              <a:schemeClr val="accent1"/>
            </a:solidFill>
            <a:prstDash val="solid"/>
            <a:miter lim="800000"/>
            <a:headEnd type="none" w="sm" len="sm"/>
            <a:tailEnd type="none" w="sm" len="sm"/>
          </a:ln>
        </p:spPr>
      </p:cxnSp>
      <p:cxnSp>
        <p:nvCxnSpPr>
          <p:cNvPr id="382" name="Google Shape;382;p75"/>
          <p:cNvCxnSpPr/>
          <p:nvPr/>
        </p:nvCxnSpPr>
        <p:spPr>
          <a:xfrm rot="10800000" flipH="1">
            <a:off x="727063" y="2845113"/>
            <a:ext cx="3017100" cy="3600"/>
          </a:xfrm>
          <a:prstGeom prst="straightConnector1">
            <a:avLst/>
          </a:prstGeom>
          <a:noFill/>
          <a:ln w="9525" cap="flat" cmpd="sng">
            <a:solidFill>
              <a:schemeClr val="accent1"/>
            </a:solidFill>
            <a:prstDash val="solid"/>
            <a:miter lim="800000"/>
            <a:headEnd type="none" w="sm" len="sm"/>
            <a:tailEnd type="none" w="sm" len="sm"/>
          </a:ln>
        </p:spPr>
      </p:cxnSp>
      <p:cxnSp>
        <p:nvCxnSpPr>
          <p:cNvPr id="383" name="Google Shape;383;p75"/>
          <p:cNvCxnSpPr/>
          <p:nvPr/>
        </p:nvCxnSpPr>
        <p:spPr>
          <a:xfrm>
            <a:off x="721683" y="1973539"/>
            <a:ext cx="3027900" cy="0"/>
          </a:xfrm>
          <a:prstGeom prst="straightConnector1">
            <a:avLst/>
          </a:prstGeom>
          <a:noFill/>
          <a:ln w="9525" cap="flat" cmpd="sng">
            <a:solidFill>
              <a:schemeClr val="accent1"/>
            </a:solidFill>
            <a:prstDash val="solid"/>
            <a:miter lim="800000"/>
            <a:headEnd type="none" w="sm" len="sm"/>
            <a:tailEnd type="none" w="sm" len="sm"/>
          </a:ln>
        </p:spPr>
      </p:cxnSp>
      <p:sp>
        <p:nvSpPr>
          <p:cNvPr id="384" name="Google Shape;384;p75"/>
          <p:cNvSpPr txBox="1"/>
          <p:nvPr/>
        </p:nvSpPr>
        <p:spPr>
          <a:xfrm>
            <a:off x="1067077" y="3765928"/>
            <a:ext cx="2476200" cy="500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2"/>
                </a:solidFill>
                <a:latin typeface="Roboto"/>
                <a:ea typeface="Roboto"/>
                <a:cs typeface="Roboto"/>
                <a:sym typeface="Roboto"/>
              </a:rPr>
              <a:t>E</a:t>
            </a:r>
            <a:r>
              <a:rPr lang="en-GB" sz="1400" i="0" u="none" strike="noStrike" cap="none">
                <a:solidFill>
                  <a:schemeClr val="dk2"/>
                </a:solidFill>
                <a:latin typeface="Roboto"/>
                <a:ea typeface="Roboto"/>
                <a:cs typeface="Roboto"/>
                <a:sym typeface="Roboto"/>
              </a:rPr>
              <a:t>ngine </a:t>
            </a:r>
            <a:endParaRPr sz="1100" i="0" u="none" strike="noStrike" cap="none">
              <a:solidFill>
                <a:schemeClr val="dk2"/>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GB">
                <a:solidFill>
                  <a:schemeClr val="dk2"/>
                </a:solidFill>
                <a:latin typeface="Roboto"/>
                <a:ea typeface="Roboto"/>
                <a:cs typeface="Roboto"/>
                <a:sym typeface="Roboto"/>
              </a:rPr>
              <a:t>E level</a:t>
            </a:r>
            <a:endParaRPr sz="1100" i="0" u="none" strike="noStrike" cap="none">
              <a:solidFill>
                <a:schemeClr val="dk2"/>
              </a:solidFill>
              <a:latin typeface="Roboto"/>
              <a:ea typeface="Roboto"/>
              <a:cs typeface="Roboto"/>
              <a:sym typeface="Roboto"/>
            </a:endParaRPr>
          </a:p>
        </p:txBody>
      </p:sp>
      <p:sp>
        <p:nvSpPr>
          <p:cNvPr id="385" name="Google Shape;385;p75"/>
          <p:cNvSpPr txBox="1"/>
          <p:nvPr/>
        </p:nvSpPr>
        <p:spPr>
          <a:xfrm>
            <a:off x="1193256" y="2964811"/>
            <a:ext cx="2223900" cy="5310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500" b="1" i="0" u="none" strike="noStrike" cap="none">
                <a:solidFill>
                  <a:schemeClr val="dk2"/>
                </a:solidFill>
                <a:latin typeface="Roboto"/>
                <a:ea typeface="Roboto"/>
                <a:cs typeface="Roboto"/>
                <a:sym typeface="Roboto"/>
              </a:rPr>
              <a:t>M</a:t>
            </a:r>
            <a:r>
              <a:rPr lang="en-GB" sz="1500" i="0" u="none" strike="noStrike" cap="none">
                <a:solidFill>
                  <a:schemeClr val="dk2"/>
                </a:solidFill>
                <a:latin typeface="Roboto"/>
                <a:ea typeface="Roboto"/>
                <a:cs typeface="Roboto"/>
                <a:sym typeface="Roboto"/>
              </a:rPr>
              <a:t>odel </a:t>
            </a:r>
            <a:endParaRPr sz="1500" i="0" u="none" strike="noStrike" cap="none">
              <a:solidFill>
                <a:schemeClr val="dk2"/>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GB" sz="1500">
                <a:solidFill>
                  <a:schemeClr val="dk2"/>
                </a:solidFill>
                <a:latin typeface="Roboto"/>
                <a:ea typeface="Roboto"/>
                <a:cs typeface="Roboto"/>
                <a:sym typeface="Roboto"/>
              </a:rPr>
              <a:t>M level</a:t>
            </a:r>
            <a:endParaRPr sz="1500" i="0" u="none" strike="noStrike" cap="none">
              <a:solidFill>
                <a:schemeClr val="dk2"/>
              </a:solidFill>
              <a:latin typeface="Roboto"/>
              <a:ea typeface="Roboto"/>
              <a:cs typeface="Roboto"/>
              <a:sym typeface="Roboto"/>
            </a:endParaRPr>
          </a:p>
        </p:txBody>
      </p:sp>
      <p:sp>
        <p:nvSpPr>
          <p:cNvPr id="386" name="Google Shape;386;p75"/>
          <p:cNvSpPr txBox="1"/>
          <p:nvPr/>
        </p:nvSpPr>
        <p:spPr>
          <a:xfrm>
            <a:off x="1549169" y="2086169"/>
            <a:ext cx="1512000" cy="5310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500" b="1" i="0" u="none" strike="noStrike" cap="none">
                <a:solidFill>
                  <a:schemeClr val="dk2"/>
                </a:solidFill>
                <a:latin typeface="Roboto"/>
                <a:ea typeface="Roboto"/>
                <a:cs typeface="Roboto"/>
                <a:sym typeface="Roboto"/>
              </a:rPr>
              <a:t>A</a:t>
            </a:r>
            <a:r>
              <a:rPr lang="en-GB" sz="1500" i="0" u="none" strike="noStrike" cap="none">
                <a:solidFill>
                  <a:schemeClr val="dk2"/>
                </a:solidFill>
                <a:latin typeface="Roboto"/>
                <a:ea typeface="Roboto"/>
                <a:cs typeface="Roboto"/>
                <a:sym typeface="Roboto"/>
              </a:rPr>
              <a:t>pplication </a:t>
            </a:r>
            <a:endParaRPr sz="1500" i="0" u="none" strike="noStrike" cap="none">
              <a:solidFill>
                <a:schemeClr val="dk2"/>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GB" sz="1500">
                <a:solidFill>
                  <a:schemeClr val="dk2"/>
                </a:solidFill>
                <a:latin typeface="Roboto"/>
                <a:ea typeface="Roboto"/>
                <a:cs typeface="Roboto"/>
                <a:sym typeface="Roboto"/>
              </a:rPr>
              <a:t>A level</a:t>
            </a:r>
            <a:endParaRPr sz="1500" i="0" u="none" strike="noStrike" cap="none">
              <a:solidFill>
                <a:schemeClr val="dk2"/>
              </a:solidFill>
              <a:latin typeface="Roboto"/>
              <a:ea typeface="Roboto"/>
              <a:cs typeface="Roboto"/>
              <a:sym typeface="Roboto"/>
            </a:endParaRPr>
          </a:p>
        </p:txBody>
      </p:sp>
      <p:sp>
        <p:nvSpPr>
          <p:cNvPr id="387" name="Google Shape;387;p75"/>
          <p:cNvSpPr txBox="1"/>
          <p:nvPr/>
        </p:nvSpPr>
        <p:spPr>
          <a:xfrm>
            <a:off x="802825" y="1279713"/>
            <a:ext cx="2865600" cy="5310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500" b="1" i="0" u="none" strike="noStrike" cap="none">
                <a:solidFill>
                  <a:schemeClr val="dk2"/>
                </a:solidFill>
                <a:latin typeface="Roboto"/>
                <a:ea typeface="Roboto"/>
                <a:cs typeface="Roboto"/>
                <a:sym typeface="Roboto"/>
              </a:rPr>
              <a:t>S</a:t>
            </a:r>
            <a:r>
              <a:rPr lang="en-GB" sz="1500" i="0" u="none" strike="noStrike" cap="none">
                <a:solidFill>
                  <a:schemeClr val="dk2"/>
                </a:solidFill>
                <a:latin typeface="Roboto"/>
                <a:ea typeface="Roboto"/>
                <a:cs typeface="Roboto"/>
                <a:sym typeface="Roboto"/>
              </a:rPr>
              <a:t>ocial</a:t>
            </a:r>
            <a:r>
              <a:rPr lang="en-GB" sz="1500">
                <a:solidFill>
                  <a:schemeClr val="dk2"/>
                </a:solidFill>
                <a:latin typeface="Roboto"/>
                <a:ea typeface="Roboto"/>
                <a:cs typeface="Roboto"/>
                <a:sym typeface="Roboto"/>
              </a:rPr>
              <a:t>,</a:t>
            </a:r>
            <a:r>
              <a:rPr lang="en-GB" sz="1500" i="0" u="none" strike="noStrike" cap="none">
                <a:solidFill>
                  <a:schemeClr val="dk2"/>
                </a:solidFill>
                <a:latin typeface="Roboto"/>
                <a:ea typeface="Roboto"/>
                <a:cs typeface="Roboto"/>
                <a:sym typeface="Roboto"/>
              </a:rPr>
              <a:t> </a:t>
            </a:r>
            <a:r>
              <a:rPr lang="en-GB" sz="1500" b="1">
                <a:solidFill>
                  <a:schemeClr val="dk2"/>
                </a:solidFill>
                <a:latin typeface="Roboto"/>
                <a:ea typeface="Roboto"/>
                <a:cs typeface="Roboto"/>
                <a:sym typeface="Roboto"/>
              </a:rPr>
              <a:t>E</a:t>
            </a:r>
            <a:r>
              <a:rPr lang="en-GB" sz="1500" i="0" u="none" strike="noStrike" cap="none">
                <a:solidFill>
                  <a:schemeClr val="dk2"/>
                </a:solidFill>
                <a:latin typeface="Roboto"/>
                <a:ea typeface="Roboto"/>
                <a:cs typeface="Roboto"/>
                <a:sym typeface="Roboto"/>
              </a:rPr>
              <a:t>thical </a:t>
            </a:r>
            <a:r>
              <a:rPr lang="en-GB" sz="1500">
                <a:solidFill>
                  <a:schemeClr val="dk2"/>
                </a:solidFill>
                <a:latin typeface="Roboto"/>
                <a:ea typeface="Roboto"/>
                <a:cs typeface="Roboto"/>
                <a:sym typeface="Roboto"/>
              </a:rPr>
              <a:t>co</a:t>
            </a:r>
            <a:r>
              <a:rPr lang="en-GB" sz="1500" i="0" u="none" strike="noStrike" cap="none">
                <a:solidFill>
                  <a:schemeClr val="dk2"/>
                </a:solidFill>
                <a:latin typeface="Roboto"/>
                <a:ea typeface="Roboto"/>
                <a:cs typeface="Roboto"/>
                <a:sym typeface="Roboto"/>
              </a:rPr>
              <a:t>nsiderations </a:t>
            </a:r>
            <a:endParaRPr sz="1500" i="0" u="none" strike="noStrike" cap="none">
              <a:solidFill>
                <a:schemeClr val="dk2"/>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GB" sz="1500">
                <a:solidFill>
                  <a:schemeClr val="dk2"/>
                </a:solidFill>
                <a:latin typeface="Roboto"/>
                <a:ea typeface="Roboto"/>
                <a:cs typeface="Roboto"/>
                <a:sym typeface="Roboto"/>
              </a:rPr>
              <a:t>SE level</a:t>
            </a:r>
            <a:endParaRPr sz="1500" i="0" u="none" strike="noStrike" cap="none">
              <a:solidFill>
                <a:schemeClr val="dk2"/>
              </a:solidFill>
              <a:latin typeface="Roboto"/>
              <a:ea typeface="Roboto"/>
              <a:cs typeface="Roboto"/>
              <a:sym typeface="Roboto"/>
            </a:endParaRPr>
          </a:p>
        </p:txBody>
      </p:sp>
      <p:sp>
        <p:nvSpPr>
          <p:cNvPr id="388" name="Google Shape;388;p75"/>
          <p:cNvSpPr txBox="1"/>
          <p:nvPr/>
        </p:nvSpPr>
        <p:spPr>
          <a:xfrm>
            <a:off x="5165600" y="4618275"/>
            <a:ext cx="3649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dk2"/>
                </a:solidFill>
                <a:latin typeface="Roboto"/>
                <a:ea typeface="Roboto"/>
                <a:cs typeface="Roboto"/>
                <a:sym typeface="Roboto"/>
              </a:rPr>
              <a:t>(Model adapted from Waite &amp; Curzon, 2018)</a:t>
            </a:r>
            <a:endParaRPr>
              <a:solidFill>
                <a:schemeClr val="dk2"/>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76"/>
          <p:cNvPicPr preferRelativeResize="0"/>
          <p:nvPr/>
        </p:nvPicPr>
        <p:blipFill>
          <a:blip r:embed="rId3">
            <a:alphaModFix/>
          </a:blip>
          <a:stretch>
            <a:fillRect/>
          </a:stretch>
        </p:blipFill>
        <p:spPr>
          <a:xfrm>
            <a:off x="433762" y="333850"/>
            <a:ext cx="8276476" cy="44758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77"/>
          <p:cNvSpPr txBox="1">
            <a:spLocks noGrp="1"/>
          </p:cNvSpPr>
          <p:nvPr>
            <p:ph type="title" idx="4294967295"/>
          </p:nvPr>
        </p:nvSpPr>
        <p:spPr>
          <a:xfrm>
            <a:off x="387200" y="250800"/>
            <a:ext cx="8681100" cy="8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45833"/>
              <a:buFont typeface="Arial"/>
              <a:buNone/>
            </a:pPr>
            <a:r>
              <a:rPr lang="en-GB" sz="2400" b="1"/>
              <a:t>Experience AI - 6 lesson unit outline</a:t>
            </a:r>
            <a:endParaRPr sz="2400" b="1"/>
          </a:p>
          <a:p>
            <a:pPr marL="0" lvl="0" indent="0" algn="l" rtl="0">
              <a:spcBef>
                <a:spcPts val="0"/>
              </a:spcBef>
              <a:spcAft>
                <a:spcPts val="0"/>
              </a:spcAft>
              <a:buNone/>
            </a:pPr>
            <a:endParaRPr sz="3000" b="1">
              <a:solidFill>
                <a:srgbClr val="A92145"/>
              </a:solidFill>
            </a:endParaRPr>
          </a:p>
        </p:txBody>
      </p:sp>
      <p:cxnSp>
        <p:nvCxnSpPr>
          <p:cNvPr id="399" name="Google Shape;399;p77"/>
          <p:cNvCxnSpPr>
            <a:stCxn id="400" idx="3"/>
            <a:endCxn id="401" idx="1"/>
          </p:cNvCxnSpPr>
          <p:nvPr/>
        </p:nvCxnSpPr>
        <p:spPr>
          <a:xfrm>
            <a:off x="1558775" y="2256725"/>
            <a:ext cx="267300" cy="0"/>
          </a:xfrm>
          <a:prstGeom prst="straightConnector1">
            <a:avLst/>
          </a:prstGeom>
          <a:noFill/>
          <a:ln w="28575" cap="flat" cmpd="sng">
            <a:solidFill>
              <a:srgbClr val="1A1A1A"/>
            </a:solidFill>
            <a:prstDash val="solid"/>
            <a:round/>
            <a:headEnd type="none" w="med" len="med"/>
            <a:tailEnd type="triangle" w="med" len="med"/>
          </a:ln>
        </p:spPr>
      </p:cxnSp>
      <p:sp>
        <p:nvSpPr>
          <p:cNvPr id="400" name="Google Shape;400;p77"/>
          <p:cNvSpPr/>
          <p:nvPr/>
        </p:nvSpPr>
        <p:spPr>
          <a:xfrm>
            <a:off x="386075" y="1172525"/>
            <a:ext cx="1172700" cy="21684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54000" tIns="126000" rIns="54000" bIns="91425" anchor="t" anchorCtr="0">
            <a:noAutofit/>
          </a:bodyPr>
          <a:lstStyle/>
          <a:p>
            <a:pPr marL="0" lvl="0" indent="0" algn="ctr" rtl="0">
              <a:spcBef>
                <a:spcPts val="0"/>
              </a:spcBef>
              <a:spcAft>
                <a:spcPts val="0"/>
              </a:spcAft>
              <a:buNone/>
            </a:pPr>
            <a:r>
              <a:rPr lang="en-GB" sz="1000" b="1">
                <a:solidFill>
                  <a:schemeClr val="dk1"/>
                </a:solidFill>
                <a:latin typeface="Roboto"/>
                <a:ea typeface="Roboto"/>
                <a:cs typeface="Roboto"/>
                <a:sym typeface="Roboto"/>
              </a:rPr>
              <a:t>1</a:t>
            </a:r>
            <a:endParaRPr sz="1000" b="1">
              <a:solidFill>
                <a:schemeClr val="dk1"/>
              </a:solidFill>
              <a:latin typeface="Roboto"/>
              <a:ea typeface="Roboto"/>
              <a:cs typeface="Roboto"/>
              <a:sym typeface="Roboto"/>
            </a:endParaRPr>
          </a:p>
          <a:p>
            <a:pPr marL="0" lvl="0" indent="0" algn="ctr" rtl="0">
              <a:spcBef>
                <a:spcPts val="0"/>
              </a:spcBef>
              <a:spcAft>
                <a:spcPts val="0"/>
              </a:spcAft>
              <a:buNone/>
            </a:pPr>
            <a:endParaRPr sz="1000" b="1">
              <a:solidFill>
                <a:schemeClr val="dk1"/>
              </a:solidFill>
              <a:latin typeface="Roboto"/>
              <a:ea typeface="Roboto"/>
              <a:cs typeface="Roboto"/>
              <a:sym typeface="Roboto"/>
            </a:endParaRPr>
          </a:p>
          <a:p>
            <a:pPr marL="0" lvl="0" indent="0" algn="ctr" rtl="0">
              <a:spcBef>
                <a:spcPts val="0"/>
              </a:spcBef>
              <a:spcAft>
                <a:spcPts val="0"/>
              </a:spcAft>
              <a:buNone/>
            </a:pPr>
            <a:r>
              <a:rPr lang="en-GB" sz="1000" b="1">
                <a:solidFill>
                  <a:schemeClr val="dk1"/>
                </a:solidFill>
                <a:latin typeface="Roboto"/>
                <a:ea typeface="Roboto"/>
                <a:cs typeface="Roboto"/>
                <a:sym typeface="Roboto"/>
              </a:rPr>
              <a:t>What is AI?</a:t>
            </a:r>
            <a:endParaRPr sz="1000" b="1">
              <a:solidFill>
                <a:schemeClr val="dk1"/>
              </a:solidFill>
              <a:latin typeface="Roboto"/>
              <a:ea typeface="Roboto"/>
              <a:cs typeface="Roboto"/>
              <a:sym typeface="Roboto"/>
            </a:endParaRPr>
          </a:p>
          <a:p>
            <a:pPr marL="0" lvl="0" indent="0" algn="ctr" rtl="0">
              <a:spcBef>
                <a:spcPts val="0"/>
              </a:spcBef>
              <a:spcAft>
                <a:spcPts val="0"/>
              </a:spcAft>
              <a:buNone/>
            </a:pPr>
            <a:endParaRPr sz="1000">
              <a:solidFill>
                <a:schemeClr val="dk1"/>
              </a:solidFill>
              <a:latin typeface="Roboto"/>
              <a:ea typeface="Roboto"/>
              <a:cs typeface="Roboto"/>
              <a:sym typeface="Roboto"/>
            </a:endParaRPr>
          </a:p>
          <a:p>
            <a:pPr marL="0" lvl="0" indent="0" algn="l" rtl="0">
              <a:spcBef>
                <a:spcPts val="0"/>
              </a:spcBef>
              <a:spcAft>
                <a:spcPts val="0"/>
              </a:spcAft>
              <a:buNone/>
            </a:pPr>
            <a:endParaRPr sz="800">
              <a:solidFill>
                <a:schemeClr val="dk1"/>
              </a:solidFill>
              <a:latin typeface="Roboto"/>
              <a:ea typeface="Roboto"/>
              <a:cs typeface="Roboto"/>
              <a:sym typeface="Roboto"/>
            </a:endParaRPr>
          </a:p>
          <a:p>
            <a:pPr marL="0" lvl="0" indent="0" algn="l" rtl="0">
              <a:spcBef>
                <a:spcPts val="0"/>
              </a:spcBef>
              <a:spcAft>
                <a:spcPts val="0"/>
              </a:spcAft>
              <a:buNone/>
            </a:pPr>
            <a:r>
              <a:rPr lang="en-GB" sz="800">
                <a:solidFill>
                  <a:schemeClr val="dk1"/>
                </a:solidFill>
                <a:latin typeface="Roboto"/>
                <a:ea typeface="Roboto"/>
                <a:cs typeface="Roboto"/>
                <a:sym typeface="Roboto"/>
              </a:rPr>
              <a:t>Real word problems AI can solve</a:t>
            </a:r>
            <a:endParaRPr sz="800">
              <a:solidFill>
                <a:schemeClr val="dk1"/>
              </a:solidFill>
              <a:latin typeface="Roboto"/>
              <a:ea typeface="Roboto"/>
              <a:cs typeface="Roboto"/>
              <a:sym typeface="Roboto"/>
            </a:endParaRPr>
          </a:p>
          <a:p>
            <a:pPr marL="0" lvl="0" indent="0" algn="l" rtl="0">
              <a:spcBef>
                <a:spcPts val="0"/>
              </a:spcBef>
              <a:spcAft>
                <a:spcPts val="0"/>
              </a:spcAft>
              <a:buNone/>
            </a:pPr>
            <a:endParaRPr sz="800">
              <a:solidFill>
                <a:schemeClr val="dk1"/>
              </a:solidFill>
              <a:latin typeface="Roboto"/>
              <a:ea typeface="Roboto"/>
              <a:cs typeface="Roboto"/>
              <a:sym typeface="Roboto"/>
            </a:endParaRPr>
          </a:p>
          <a:p>
            <a:pPr marL="0" lvl="0" indent="0" algn="l" rtl="0">
              <a:spcBef>
                <a:spcPts val="0"/>
              </a:spcBef>
              <a:spcAft>
                <a:spcPts val="0"/>
              </a:spcAft>
              <a:buNone/>
            </a:pPr>
            <a:r>
              <a:rPr lang="en-GB" sz="800">
                <a:solidFill>
                  <a:schemeClr val="dk1"/>
                </a:solidFill>
                <a:latin typeface="Roboto"/>
                <a:ea typeface="Roboto"/>
                <a:cs typeface="Roboto"/>
                <a:sym typeface="Roboto"/>
              </a:rPr>
              <a:t>What is intelligence</a:t>
            </a:r>
            <a:endParaRPr sz="800">
              <a:solidFill>
                <a:schemeClr val="dk1"/>
              </a:solidFill>
              <a:latin typeface="Roboto"/>
              <a:ea typeface="Roboto"/>
              <a:cs typeface="Roboto"/>
              <a:sym typeface="Roboto"/>
            </a:endParaRPr>
          </a:p>
          <a:p>
            <a:pPr marL="0" lvl="0" indent="0" algn="l" rtl="0">
              <a:spcBef>
                <a:spcPts val="0"/>
              </a:spcBef>
              <a:spcAft>
                <a:spcPts val="0"/>
              </a:spcAft>
              <a:buNone/>
            </a:pPr>
            <a:endParaRPr sz="800">
              <a:solidFill>
                <a:schemeClr val="dk1"/>
              </a:solidFill>
              <a:latin typeface="Roboto"/>
              <a:ea typeface="Roboto"/>
              <a:cs typeface="Roboto"/>
              <a:sym typeface="Roboto"/>
            </a:endParaRPr>
          </a:p>
          <a:p>
            <a:pPr marL="0" lvl="0" indent="0" algn="l" rtl="0">
              <a:spcBef>
                <a:spcPts val="0"/>
              </a:spcBef>
              <a:spcAft>
                <a:spcPts val="0"/>
              </a:spcAft>
              <a:buNone/>
            </a:pPr>
            <a:r>
              <a:rPr lang="en-GB" sz="800">
                <a:solidFill>
                  <a:schemeClr val="dk1"/>
                </a:solidFill>
                <a:latin typeface="Roboto"/>
                <a:ea typeface="Roboto"/>
                <a:cs typeface="Roboto"/>
                <a:sym typeface="Roboto"/>
              </a:rPr>
              <a:t>Rule based vs data driven</a:t>
            </a:r>
            <a:endParaRPr sz="800">
              <a:solidFill>
                <a:schemeClr val="dk1"/>
              </a:solidFill>
              <a:latin typeface="Roboto"/>
              <a:ea typeface="Roboto"/>
              <a:cs typeface="Roboto"/>
              <a:sym typeface="Roboto"/>
            </a:endParaRPr>
          </a:p>
          <a:p>
            <a:pPr marL="0" lvl="0" indent="0" algn="l" rtl="0">
              <a:spcBef>
                <a:spcPts val="0"/>
              </a:spcBef>
              <a:spcAft>
                <a:spcPts val="0"/>
              </a:spcAft>
              <a:buNone/>
            </a:pPr>
            <a:endParaRPr sz="8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GB" sz="800">
                <a:solidFill>
                  <a:schemeClr val="dk1"/>
                </a:solidFill>
                <a:latin typeface="Roboto"/>
                <a:ea typeface="Roboto"/>
                <a:cs typeface="Roboto"/>
                <a:sym typeface="Roboto"/>
              </a:rPr>
              <a:t>Benefits vs implications</a:t>
            </a:r>
            <a:endParaRPr sz="1000">
              <a:solidFill>
                <a:schemeClr val="dk1"/>
              </a:solidFill>
              <a:latin typeface="Roboto"/>
              <a:ea typeface="Roboto"/>
              <a:cs typeface="Roboto"/>
              <a:sym typeface="Roboto"/>
            </a:endParaRPr>
          </a:p>
          <a:p>
            <a:pPr marL="0" lvl="0" indent="0" algn="l" rtl="0">
              <a:spcBef>
                <a:spcPts val="0"/>
              </a:spcBef>
              <a:spcAft>
                <a:spcPts val="0"/>
              </a:spcAft>
              <a:buNone/>
            </a:pPr>
            <a:endParaRPr/>
          </a:p>
        </p:txBody>
      </p:sp>
      <p:sp>
        <p:nvSpPr>
          <p:cNvPr id="401" name="Google Shape;401;p77"/>
          <p:cNvSpPr/>
          <p:nvPr/>
        </p:nvSpPr>
        <p:spPr>
          <a:xfrm>
            <a:off x="1825935" y="1172525"/>
            <a:ext cx="1172700" cy="21684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54000" tIns="126000" rIns="54000" bIns="91425" anchor="t" anchorCtr="0">
            <a:noAutofit/>
          </a:bodyPr>
          <a:lstStyle/>
          <a:p>
            <a:pPr marL="0" marR="0" lvl="0" indent="0" algn="ctr" rtl="0">
              <a:lnSpc>
                <a:spcPct val="100000"/>
              </a:lnSpc>
              <a:spcBef>
                <a:spcPts val="0"/>
              </a:spcBef>
              <a:spcAft>
                <a:spcPts val="0"/>
              </a:spcAft>
              <a:buNone/>
            </a:pPr>
            <a:r>
              <a:rPr lang="en-GB" sz="1000" b="1">
                <a:solidFill>
                  <a:schemeClr val="dk1"/>
                </a:solidFill>
                <a:latin typeface="Roboto"/>
                <a:ea typeface="Roboto"/>
                <a:cs typeface="Roboto"/>
                <a:sym typeface="Roboto"/>
              </a:rPr>
              <a:t>2</a:t>
            </a:r>
            <a:endParaRPr sz="1000" b="1">
              <a:solidFill>
                <a:schemeClr val="dk1"/>
              </a:solidFill>
              <a:latin typeface="Roboto"/>
              <a:ea typeface="Roboto"/>
              <a:cs typeface="Roboto"/>
              <a:sym typeface="Roboto"/>
            </a:endParaRPr>
          </a:p>
          <a:p>
            <a:pPr marL="0" marR="0" lvl="0" indent="0" algn="ctr" rtl="0">
              <a:lnSpc>
                <a:spcPct val="100000"/>
              </a:lnSpc>
              <a:spcBef>
                <a:spcPts val="0"/>
              </a:spcBef>
              <a:spcAft>
                <a:spcPts val="0"/>
              </a:spcAft>
              <a:buNone/>
            </a:pPr>
            <a:endParaRPr sz="1000" b="1">
              <a:solidFill>
                <a:schemeClr val="dk1"/>
              </a:solidFill>
              <a:latin typeface="Roboto"/>
              <a:ea typeface="Roboto"/>
              <a:cs typeface="Roboto"/>
              <a:sym typeface="Roboto"/>
            </a:endParaRPr>
          </a:p>
          <a:p>
            <a:pPr marL="0" marR="0" lvl="0" indent="0" algn="ctr" rtl="0">
              <a:lnSpc>
                <a:spcPct val="100000"/>
              </a:lnSpc>
              <a:spcBef>
                <a:spcPts val="0"/>
              </a:spcBef>
              <a:spcAft>
                <a:spcPts val="0"/>
              </a:spcAft>
              <a:buNone/>
            </a:pPr>
            <a:r>
              <a:rPr lang="en-GB" sz="1000" b="1">
                <a:solidFill>
                  <a:schemeClr val="dk1"/>
                </a:solidFill>
                <a:latin typeface="Roboto"/>
                <a:ea typeface="Roboto"/>
                <a:cs typeface="Roboto"/>
                <a:sym typeface="Roboto"/>
              </a:rPr>
              <a:t>How computers learn</a:t>
            </a:r>
            <a:endParaRPr sz="1000" b="1">
              <a:solidFill>
                <a:schemeClr val="dk1"/>
              </a:solidFill>
              <a:latin typeface="Roboto"/>
              <a:ea typeface="Roboto"/>
              <a:cs typeface="Roboto"/>
              <a:sym typeface="Roboto"/>
            </a:endParaRPr>
          </a:p>
          <a:p>
            <a:pPr marL="0" marR="0" lvl="0" indent="0" algn="l" rtl="0">
              <a:lnSpc>
                <a:spcPct val="100000"/>
              </a:lnSpc>
              <a:spcBef>
                <a:spcPts val="0"/>
              </a:spcBef>
              <a:spcAft>
                <a:spcPts val="0"/>
              </a:spcAft>
              <a:buNone/>
            </a:pPr>
            <a:endParaRPr sz="1000">
              <a:solidFill>
                <a:schemeClr val="dk1"/>
              </a:solidFill>
              <a:latin typeface="Roboto"/>
              <a:ea typeface="Roboto"/>
              <a:cs typeface="Roboto"/>
              <a:sym typeface="Roboto"/>
            </a:endParaRPr>
          </a:p>
          <a:p>
            <a:pPr marL="0" marR="0" lvl="0" indent="0" algn="l" rtl="0">
              <a:lnSpc>
                <a:spcPct val="100000"/>
              </a:lnSpc>
              <a:spcBef>
                <a:spcPts val="0"/>
              </a:spcBef>
              <a:spcAft>
                <a:spcPts val="0"/>
              </a:spcAft>
              <a:buNone/>
            </a:pPr>
            <a:r>
              <a:rPr lang="en-GB" sz="800">
                <a:solidFill>
                  <a:schemeClr val="dk1"/>
                </a:solidFill>
                <a:latin typeface="Roboto"/>
                <a:ea typeface="Roboto"/>
                <a:cs typeface="Roboto"/>
                <a:sym typeface="Roboto"/>
              </a:rPr>
              <a:t>Relationship between AI and ML</a:t>
            </a:r>
            <a:endParaRPr sz="800">
              <a:solidFill>
                <a:schemeClr val="dk1"/>
              </a:solidFill>
              <a:latin typeface="Roboto"/>
              <a:ea typeface="Roboto"/>
              <a:cs typeface="Roboto"/>
              <a:sym typeface="Roboto"/>
            </a:endParaRPr>
          </a:p>
          <a:p>
            <a:pPr marL="0" marR="0" lvl="0" indent="0" algn="l" rtl="0">
              <a:lnSpc>
                <a:spcPct val="100000"/>
              </a:lnSpc>
              <a:spcBef>
                <a:spcPts val="0"/>
              </a:spcBef>
              <a:spcAft>
                <a:spcPts val="0"/>
              </a:spcAft>
              <a:buNone/>
            </a:pPr>
            <a:endParaRPr sz="800">
              <a:solidFill>
                <a:schemeClr val="dk1"/>
              </a:solidFill>
              <a:latin typeface="Roboto"/>
              <a:ea typeface="Roboto"/>
              <a:cs typeface="Roboto"/>
              <a:sym typeface="Roboto"/>
            </a:endParaRPr>
          </a:p>
          <a:p>
            <a:pPr marL="0" marR="0" lvl="0" indent="0" algn="l" rtl="0">
              <a:lnSpc>
                <a:spcPct val="100000"/>
              </a:lnSpc>
              <a:spcBef>
                <a:spcPts val="0"/>
              </a:spcBef>
              <a:spcAft>
                <a:spcPts val="0"/>
              </a:spcAft>
              <a:buNone/>
            </a:pPr>
            <a:r>
              <a:rPr lang="en-GB" sz="800">
                <a:solidFill>
                  <a:schemeClr val="dk1"/>
                </a:solidFill>
                <a:latin typeface="Roboto"/>
                <a:ea typeface="Roboto"/>
                <a:cs typeface="Roboto"/>
                <a:sym typeface="Roboto"/>
              </a:rPr>
              <a:t>Classification</a:t>
            </a:r>
            <a:endParaRPr sz="1000">
              <a:solidFill>
                <a:schemeClr val="dk1"/>
              </a:solidFill>
              <a:latin typeface="Roboto"/>
              <a:ea typeface="Roboto"/>
              <a:cs typeface="Roboto"/>
              <a:sym typeface="Roboto"/>
            </a:endParaRPr>
          </a:p>
          <a:p>
            <a:pPr marL="0" marR="0" lvl="0" indent="0" algn="l" rtl="0">
              <a:lnSpc>
                <a:spcPct val="100000"/>
              </a:lnSpc>
              <a:spcBef>
                <a:spcPts val="0"/>
              </a:spcBef>
              <a:spcAft>
                <a:spcPts val="0"/>
              </a:spcAft>
              <a:buNone/>
            </a:pPr>
            <a:endParaRPr sz="1000">
              <a:solidFill>
                <a:schemeClr val="dk1"/>
              </a:solidFill>
              <a:latin typeface="Roboto"/>
              <a:ea typeface="Roboto"/>
              <a:cs typeface="Roboto"/>
              <a:sym typeface="Roboto"/>
            </a:endParaRPr>
          </a:p>
        </p:txBody>
      </p:sp>
      <p:sp>
        <p:nvSpPr>
          <p:cNvPr id="402" name="Google Shape;402;p77"/>
          <p:cNvSpPr/>
          <p:nvPr/>
        </p:nvSpPr>
        <p:spPr>
          <a:xfrm>
            <a:off x="3265795" y="1172525"/>
            <a:ext cx="1172700" cy="21684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54000" tIns="126000" rIns="54000" bIns="91425" anchor="t" anchorCtr="0">
            <a:noAutofit/>
          </a:bodyPr>
          <a:lstStyle/>
          <a:p>
            <a:pPr marL="0" marR="0" lvl="0" indent="0" algn="ctr" rtl="0">
              <a:lnSpc>
                <a:spcPct val="100000"/>
              </a:lnSpc>
              <a:spcBef>
                <a:spcPts val="0"/>
              </a:spcBef>
              <a:spcAft>
                <a:spcPts val="0"/>
              </a:spcAft>
              <a:buNone/>
            </a:pPr>
            <a:r>
              <a:rPr lang="en-GB" sz="1000" b="1">
                <a:solidFill>
                  <a:schemeClr val="dk1"/>
                </a:solidFill>
                <a:latin typeface="Roboto"/>
                <a:ea typeface="Roboto"/>
                <a:cs typeface="Roboto"/>
                <a:sym typeface="Roboto"/>
              </a:rPr>
              <a:t>3</a:t>
            </a:r>
            <a:endParaRPr sz="1000" b="1">
              <a:solidFill>
                <a:schemeClr val="dk1"/>
              </a:solidFill>
              <a:latin typeface="Roboto"/>
              <a:ea typeface="Roboto"/>
              <a:cs typeface="Roboto"/>
              <a:sym typeface="Roboto"/>
            </a:endParaRPr>
          </a:p>
          <a:p>
            <a:pPr marL="0" marR="0" lvl="0" indent="0" algn="ctr" rtl="0">
              <a:lnSpc>
                <a:spcPct val="100000"/>
              </a:lnSpc>
              <a:spcBef>
                <a:spcPts val="0"/>
              </a:spcBef>
              <a:spcAft>
                <a:spcPts val="0"/>
              </a:spcAft>
              <a:buNone/>
            </a:pPr>
            <a:endParaRPr sz="1000" b="1">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chemeClr val="dk1"/>
              </a:buClr>
              <a:buSzPts val="1100"/>
              <a:buFont typeface="Arial"/>
              <a:buNone/>
            </a:pPr>
            <a:r>
              <a:rPr lang="en-GB" sz="1000" b="1">
                <a:solidFill>
                  <a:schemeClr val="dk1"/>
                </a:solidFill>
                <a:latin typeface="Roboto"/>
                <a:ea typeface="Roboto"/>
                <a:cs typeface="Roboto"/>
                <a:sym typeface="Roboto"/>
              </a:rPr>
              <a:t>Bias in bias out</a:t>
            </a:r>
            <a:endParaRPr sz="1000" b="1">
              <a:solidFill>
                <a:schemeClr val="dk1"/>
              </a:solidFill>
              <a:latin typeface="Roboto"/>
              <a:ea typeface="Roboto"/>
              <a:cs typeface="Roboto"/>
              <a:sym typeface="Roboto"/>
            </a:endParaRPr>
          </a:p>
          <a:p>
            <a:pPr marL="0" marR="0" lvl="0" indent="0" algn="l" rtl="0">
              <a:lnSpc>
                <a:spcPct val="100000"/>
              </a:lnSpc>
              <a:spcBef>
                <a:spcPts val="0"/>
              </a:spcBef>
              <a:spcAft>
                <a:spcPts val="0"/>
              </a:spcAft>
              <a:buNone/>
            </a:pP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GB" sz="800">
                <a:solidFill>
                  <a:schemeClr val="dk1"/>
                </a:solidFill>
                <a:latin typeface="Roboto"/>
                <a:ea typeface="Roboto"/>
                <a:cs typeface="Roboto"/>
                <a:sym typeface="Roboto"/>
              </a:rPr>
              <a:t>Training and test data</a:t>
            </a:r>
            <a:endParaRPr sz="8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8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GB" sz="800">
                <a:solidFill>
                  <a:schemeClr val="dk1"/>
                </a:solidFill>
                <a:latin typeface="Roboto"/>
                <a:ea typeface="Roboto"/>
                <a:cs typeface="Roboto"/>
                <a:sym typeface="Roboto"/>
              </a:rPr>
              <a:t>Accuracy </a:t>
            </a:r>
            <a:endParaRPr sz="8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8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GB" sz="800">
                <a:solidFill>
                  <a:schemeClr val="dk1"/>
                </a:solidFill>
                <a:latin typeface="Roboto"/>
                <a:ea typeface="Roboto"/>
                <a:cs typeface="Roboto"/>
                <a:sym typeface="Roboto"/>
              </a:rPr>
              <a:t>Bias</a:t>
            </a:r>
            <a:endParaRPr sz="800">
              <a:solidFill>
                <a:schemeClr val="dk1"/>
              </a:solidFill>
              <a:latin typeface="Roboto"/>
              <a:ea typeface="Roboto"/>
              <a:cs typeface="Roboto"/>
              <a:sym typeface="Roboto"/>
            </a:endParaRPr>
          </a:p>
          <a:p>
            <a:pPr marL="0" marR="0" lvl="0" indent="0" algn="l" rtl="0">
              <a:lnSpc>
                <a:spcPct val="100000"/>
              </a:lnSpc>
              <a:spcBef>
                <a:spcPts val="0"/>
              </a:spcBef>
              <a:spcAft>
                <a:spcPts val="0"/>
              </a:spcAft>
              <a:buNone/>
            </a:pPr>
            <a:endParaRPr sz="1000">
              <a:solidFill>
                <a:schemeClr val="dk1"/>
              </a:solidFill>
              <a:latin typeface="Roboto"/>
              <a:ea typeface="Roboto"/>
              <a:cs typeface="Roboto"/>
              <a:sym typeface="Roboto"/>
            </a:endParaRPr>
          </a:p>
        </p:txBody>
      </p:sp>
      <p:sp>
        <p:nvSpPr>
          <p:cNvPr id="403" name="Google Shape;403;p77"/>
          <p:cNvSpPr/>
          <p:nvPr/>
        </p:nvSpPr>
        <p:spPr>
          <a:xfrm>
            <a:off x="4705655" y="1172525"/>
            <a:ext cx="1172700" cy="21684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54000" tIns="126000" rIns="54000" bIns="91425" anchor="t" anchorCtr="0">
            <a:noAutofit/>
          </a:bodyPr>
          <a:lstStyle/>
          <a:p>
            <a:pPr marL="0" marR="0" lvl="0" indent="0" algn="ctr" rtl="0">
              <a:lnSpc>
                <a:spcPct val="100000"/>
              </a:lnSpc>
              <a:spcBef>
                <a:spcPts val="0"/>
              </a:spcBef>
              <a:spcAft>
                <a:spcPts val="0"/>
              </a:spcAft>
              <a:buNone/>
            </a:pPr>
            <a:r>
              <a:rPr lang="en-GB" sz="1000" b="1">
                <a:solidFill>
                  <a:schemeClr val="dk1"/>
                </a:solidFill>
                <a:latin typeface="Roboto"/>
                <a:ea typeface="Roboto"/>
                <a:cs typeface="Roboto"/>
                <a:sym typeface="Roboto"/>
              </a:rPr>
              <a:t>4</a:t>
            </a:r>
            <a:endParaRPr sz="1000" b="1">
              <a:solidFill>
                <a:schemeClr val="dk1"/>
              </a:solidFill>
              <a:latin typeface="Roboto"/>
              <a:ea typeface="Roboto"/>
              <a:cs typeface="Roboto"/>
              <a:sym typeface="Roboto"/>
            </a:endParaRPr>
          </a:p>
          <a:p>
            <a:pPr marL="0" marR="0" lvl="0" indent="0" algn="ctr" rtl="0">
              <a:lnSpc>
                <a:spcPct val="100000"/>
              </a:lnSpc>
              <a:spcBef>
                <a:spcPts val="0"/>
              </a:spcBef>
              <a:spcAft>
                <a:spcPts val="0"/>
              </a:spcAft>
              <a:buNone/>
            </a:pPr>
            <a:endParaRPr sz="1000" b="1">
              <a:solidFill>
                <a:schemeClr val="dk1"/>
              </a:solidFill>
              <a:latin typeface="Roboto"/>
              <a:ea typeface="Roboto"/>
              <a:cs typeface="Roboto"/>
              <a:sym typeface="Roboto"/>
            </a:endParaRPr>
          </a:p>
          <a:p>
            <a:pPr marL="0" marR="0" lvl="0" indent="0" algn="ctr" rtl="0">
              <a:lnSpc>
                <a:spcPct val="100000"/>
              </a:lnSpc>
              <a:spcBef>
                <a:spcPts val="0"/>
              </a:spcBef>
              <a:spcAft>
                <a:spcPts val="0"/>
              </a:spcAft>
              <a:buNone/>
            </a:pPr>
            <a:r>
              <a:rPr lang="en-GB" sz="1000" b="1">
                <a:solidFill>
                  <a:schemeClr val="dk1"/>
                </a:solidFill>
                <a:latin typeface="Roboto"/>
                <a:ea typeface="Roboto"/>
                <a:cs typeface="Roboto"/>
                <a:sym typeface="Roboto"/>
              </a:rPr>
              <a:t>Decision trees</a:t>
            </a:r>
            <a:endParaRPr sz="1000" b="1">
              <a:solidFill>
                <a:schemeClr val="dk1"/>
              </a:solidFill>
              <a:latin typeface="Roboto"/>
              <a:ea typeface="Roboto"/>
              <a:cs typeface="Roboto"/>
              <a:sym typeface="Roboto"/>
            </a:endParaRPr>
          </a:p>
          <a:p>
            <a:pPr marL="0" marR="0" lvl="0" indent="0" algn="ctr" rtl="0">
              <a:lnSpc>
                <a:spcPct val="100000"/>
              </a:lnSpc>
              <a:spcBef>
                <a:spcPts val="0"/>
              </a:spcBef>
              <a:spcAft>
                <a:spcPts val="0"/>
              </a:spcAft>
              <a:buNone/>
            </a:pPr>
            <a:endParaRPr sz="1000" b="1">
              <a:solidFill>
                <a:schemeClr val="dk1"/>
              </a:solidFill>
              <a:latin typeface="Roboto"/>
              <a:ea typeface="Roboto"/>
              <a:cs typeface="Roboto"/>
              <a:sym typeface="Roboto"/>
            </a:endParaRPr>
          </a:p>
          <a:p>
            <a:pPr marL="0" marR="0" lvl="0" indent="0" algn="ctr" rtl="0">
              <a:lnSpc>
                <a:spcPct val="100000"/>
              </a:lnSpc>
              <a:spcBef>
                <a:spcPts val="0"/>
              </a:spcBef>
              <a:spcAft>
                <a:spcPts val="0"/>
              </a:spcAft>
              <a:buNone/>
            </a:pPr>
            <a:endParaRPr sz="1000" b="1">
              <a:solidFill>
                <a:schemeClr val="dk1"/>
              </a:solidFill>
              <a:latin typeface="Roboto"/>
              <a:ea typeface="Roboto"/>
              <a:cs typeface="Roboto"/>
              <a:sym typeface="Roboto"/>
            </a:endParaRPr>
          </a:p>
          <a:p>
            <a:pPr marL="0" marR="0" lvl="0" indent="0" algn="ctr" rtl="0">
              <a:lnSpc>
                <a:spcPct val="100000"/>
              </a:lnSpc>
              <a:spcBef>
                <a:spcPts val="0"/>
              </a:spcBef>
              <a:spcAft>
                <a:spcPts val="0"/>
              </a:spcAft>
              <a:buNone/>
            </a:pPr>
            <a:r>
              <a:rPr lang="en-GB" sz="800">
                <a:solidFill>
                  <a:schemeClr val="dk1"/>
                </a:solidFill>
                <a:latin typeface="Roboto"/>
                <a:ea typeface="Roboto"/>
                <a:cs typeface="Roboto"/>
                <a:sym typeface="Roboto"/>
              </a:rPr>
              <a:t>Machine learning engines </a:t>
            </a:r>
            <a:endParaRPr sz="800">
              <a:solidFill>
                <a:schemeClr val="dk1"/>
              </a:solidFill>
              <a:latin typeface="Roboto"/>
              <a:ea typeface="Roboto"/>
              <a:cs typeface="Roboto"/>
              <a:sym typeface="Roboto"/>
            </a:endParaRPr>
          </a:p>
          <a:p>
            <a:pPr marL="0" marR="0" lvl="0" indent="0" algn="ctr" rtl="0">
              <a:lnSpc>
                <a:spcPct val="100000"/>
              </a:lnSpc>
              <a:spcBef>
                <a:spcPts val="0"/>
              </a:spcBef>
              <a:spcAft>
                <a:spcPts val="0"/>
              </a:spcAft>
              <a:buNone/>
            </a:pPr>
            <a:endParaRPr sz="800">
              <a:solidFill>
                <a:schemeClr val="dk1"/>
              </a:solidFill>
              <a:latin typeface="Roboto"/>
              <a:ea typeface="Roboto"/>
              <a:cs typeface="Roboto"/>
              <a:sym typeface="Roboto"/>
            </a:endParaRPr>
          </a:p>
          <a:p>
            <a:pPr marL="0" marR="0" lvl="0" indent="0" algn="ctr" rtl="0">
              <a:lnSpc>
                <a:spcPct val="100000"/>
              </a:lnSpc>
              <a:spcBef>
                <a:spcPts val="0"/>
              </a:spcBef>
              <a:spcAft>
                <a:spcPts val="0"/>
              </a:spcAft>
              <a:buNone/>
            </a:pPr>
            <a:r>
              <a:rPr lang="en-GB" sz="800">
                <a:solidFill>
                  <a:schemeClr val="dk1"/>
                </a:solidFill>
                <a:latin typeface="Roboto"/>
                <a:ea typeface="Roboto"/>
                <a:cs typeface="Roboto"/>
                <a:sym typeface="Roboto"/>
              </a:rPr>
              <a:t>Train a model and explore visualised decision tree</a:t>
            </a:r>
            <a:endParaRPr sz="800">
              <a:solidFill>
                <a:schemeClr val="dk1"/>
              </a:solidFill>
              <a:latin typeface="Roboto"/>
              <a:ea typeface="Roboto"/>
              <a:cs typeface="Roboto"/>
              <a:sym typeface="Roboto"/>
            </a:endParaRPr>
          </a:p>
          <a:p>
            <a:pPr marL="0" marR="0" lvl="0" indent="0" algn="ctr" rtl="0">
              <a:lnSpc>
                <a:spcPct val="100000"/>
              </a:lnSpc>
              <a:spcBef>
                <a:spcPts val="0"/>
              </a:spcBef>
              <a:spcAft>
                <a:spcPts val="0"/>
              </a:spcAft>
              <a:buNone/>
            </a:pPr>
            <a:endParaRPr sz="1000" b="1">
              <a:solidFill>
                <a:schemeClr val="dk1"/>
              </a:solidFill>
              <a:latin typeface="Roboto"/>
              <a:ea typeface="Roboto"/>
              <a:cs typeface="Roboto"/>
              <a:sym typeface="Roboto"/>
            </a:endParaRPr>
          </a:p>
        </p:txBody>
      </p:sp>
      <p:sp>
        <p:nvSpPr>
          <p:cNvPr id="404" name="Google Shape;404;p77"/>
          <p:cNvSpPr/>
          <p:nvPr/>
        </p:nvSpPr>
        <p:spPr>
          <a:xfrm>
            <a:off x="6145515" y="1172525"/>
            <a:ext cx="1172700" cy="21684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54000" tIns="126000" rIns="54000" bIns="91425" anchor="t" anchorCtr="0">
            <a:noAutofit/>
          </a:bodyPr>
          <a:lstStyle/>
          <a:p>
            <a:pPr marL="0" marR="0" lvl="0" indent="0" algn="ctr" rtl="0">
              <a:lnSpc>
                <a:spcPct val="100000"/>
              </a:lnSpc>
              <a:spcBef>
                <a:spcPts val="0"/>
              </a:spcBef>
              <a:spcAft>
                <a:spcPts val="0"/>
              </a:spcAft>
              <a:buNone/>
            </a:pPr>
            <a:r>
              <a:rPr lang="en-GB" sz="1000" b="1">
                <a:solidFill>
                  <a:schemeClr val="dk1"/>
                </a:solidFill>
                <a:latin typeface="Roboto"/>
                <a:ea typeface="Roboto"/>
                <a:cs typeface="Roboto"/>
                <a:sym typeface="Roboto"/>
              </a:rPr>
              <a:t>5</a:t>
            </a:r>
            <a:endParaRPr sz="1000" b="1">
              <a:solidFill>
                <a:schemeClr val="dk1"/>
              </a:solidFill>
              <a:latin typeface="Roboto"/>
              <a:ea typeface="Roboto"/>
              <a:cs typeface="Roboto"/>
              <a:sym typeface="Roboto"/>
            </a:endParaRPr>
          </a:p>
          <a:p>
            <a:pPr marL="0" marR="0" lvl="0" indent="0" algn="ctr" rtl="0">
              <a:lnSpc>
                <a:spcPct val="100000"/>
              </a:lnSpc>
              <a:spcBef>
                <a:spcPts val="0"/>
              </a:spcBef>
              <a:spcAft>
                <a:spcPts val="0"/>
              </a:spcAft>
              <a:buNone/>
            </a:pPr>
            <a:endParaRPr sz="1000" b="1">
              <a:solidFill>
                <a:schemeClr val="dk1"/>
              </a:solidFill>
              <a:latin typeface="Roboto"/>
              <a:ea typeface="Roboto"/>
              <a:cs typeface="Roboto"/>
              <a:sym typeface="Roboto"/>
            </a:endParaRPr>
          </a:p>
          <a:p>
            <a:pPr marL="0" marR="0" lvl="0" indent="0" algn="ctr" rtl="0">
              <a:lnSpc>
                <a:spcPct val="100000"/>
              </a:lnSpc>
              <a:spcBef>
                <a:spcPts val="0"/>
              </a:spcBef>
              <a:spcAft>
                <a:spcPts val="0"/>
              </a:spcAft>
              <a:buNone/>
            </a:pPr>
            <a:r>
              <a:rPr lang="en-GB" sz="900" b="1">
                <a:solidFill>
                  <a:schemeClr val="dk1"/>
                </a:solidFill>
                <a:latin typeface="Roboto"/>
                <a:ea typeface="Roboto"/>
                <a:cs typeface="Roboto"/>
                <a:sym typeface="Roboto"/>
              </a:rPr>
              <a:t>Solving problems with ML models</a:t>
            </a:r>
            <a:endParaRPr sz="900" b="1">
              <a:solidFill>
                <a:schemeClr val="dk1"/>
              </a:solidFill>
              <a:latin typeface="Roboto"/>
              <a:ea typeface="Roboto"/>
              <a:cs typeface="Roboto"/>
              <a:sym typeface="Roboto"/>
            </a:endParaRPr>
          </a:p>
          <a:p>
            <a:pPr marL="0" marR="0" lvl="0" indent="0" algn="l" rtl="0">
              <a:lnSpc>
                <a:spcPct val="100000"/>
              </a:lnSpc>
              <a:spcBef>
                <a:spcPts val="0"/>
              </a:spcBef>
              <a:spcAft>
                <a:spcPts val="0"/>
              </a:spcAft>
              <a:buNone/>
            </a:pPr>
            <a:endParaRPr sz="1000">
              <a:solidFill>
                <a:schemeClr val="dk1"/>
              </a:solidFill>
              <a:latin typeface="Roboto"/>
              <a:ea typeface="Roboto"/>
              <a:cs typeface="Roboto"/>
              <a:sym typeface="Roboto"/>
            </a:endParaRPr>
          </a:p>
          <a:p>
            <a:pPr marL="0" lvl="0" indent="0" algn="l" rtl="0">
              <a:spcBef>
                <a:spcPts val="0"/>
              </a:spcBef>
              <a:spcAft>
                <a:spcPts val="0"/>
              </a:spcAft>
              <a:buNone/>
            </a:pPr>
            <a:r>
              <a:rPr lang="en-GB" sz="800">
                <a:solidFill>
                  <a:schemeClr val="dk1"/>
                </a:solidFill>
                <a:latin typeface="Roboto"/>
                <a:ea typeface="Roboto"/>
                <a:cs typeface="Roboto"/>
                <a:sym typeface="Roboto"/>
              </a:rPr>
              <a:t>Choose a project/problem to solve</a:t>
            </a:r>
            <a:endParaRPr sz="800">
              <a:solidFill>
                <a:schemeClr val="dk1"/>
              </a:solidFill>
              <a:latin typeface="Roboto"/>
              <a:ea typeface="Roboto"/>
              <a:cs typeface="Roboto"/>
              <a:sym typeface="Roboto"/>
            </a:endParaRPr>
          </a:p>
          <a:p>
            <a:pPr marL="0" lvl="0" indent="0" algn="l" rtl="0">
              <a:spcBef>
                <a:spcPts val="0"/>
              </a:spcBef>
              <a:spcAft>
                <a:spcPts val="0"/>
              </a:spcAft>
              <a:buNone/>
            </a:pPr>
            <a:endParaRPr sz="800">
              <a:solidFill>
                <a:schemeClr val="dk1"/>
              </a:solidFill>
              <a:latin typeface="Roboto"/>
              <a:ea typeface="Roboto"/>
              <a:cs typeface="Roboto"/>
              <a:sym typeface="Roboto"/>
            </a:endParaRPr>
          </a:p>
          <a:p>
            <a:pPr marL="0" lvl="0" indent="0" algn="l" rtl="0">
              <a:spcBef>
                <a:spcPts val="0"/>
              </a:spcBef>
              <a:spcAft>
                <a:spcPts val="0"/>
              </a:spcAft>
              <a:buNone/>
            </a:pPr>
            <a:r>
              <a:rPr lang="en-GB" sz="800">
                <a:solidFill>
                  <a:schemeClr val="dk1"/>
                </a:solidFill>
                <a:latin typeface="Roboto"/>
                <a:ea typeface="Roboto"/>
                <a:cs typeface="Roboto"/>
                <a:sym typeface="Roboto"/>
              </a:rPr>
              <a:t>Explore and prepare data set</a:t>
            </a:r>
            <a:endParaRPr sz="800">
              <a:solidFill>
                <a:schemeClr val="dk1"/>
              </a:solidFill>
              <a:latin typeface="Roboto"/>
              <a:ea typeface="Roboto"/>
              <a:cs typeface="Roboto"/>
              <a:sym typeface="Roboto"/>
            </a:endParaRPr>
          </a:p>
          <a:p>
            <a:pPr marL="0" lvl="0" indent="0" algn="l" rtl="0">
              <a:spcBef>
                <a:spcPts val="0"/>
              </a:spcBef>
              <a:spcAft>
                <a:spcPts val="0"/>
              </a:spcAft>
              <a:buNone/>
            </a:pPr>
            <a:endParaRPr sz="800">
              <a:solidFill>
                <a:schemeClr val="dk1"/>
              </a:solidFill>
              <a:latin typeface="Roboto"/>
              <a:ea typeface="Roboto"/>
              <a:cs typeface="Roboto"/>
              <a:sym typeface="Roboto"/>
            </a:endParaRPr>
          </a:p>
          <a:p>
            <a:pPr marL="0" lvl="0" indent="0" algn="l" rtl="0">
              <a:spcBef>
                <a:spcPts val="0"/>
              </a:spcBef>
              <a:spcAft>
                <a:spcPts val="0"/>
              </a:spcAft>
              <a:buNone/>
            </a:pPr>
            <a:r>
              <a:rPr lang="en-GB" sz="800">
                <a:solidFill>
                  <a:schemeClr val="dk1"/>
                </a:solidFill>
                <a:latin typeface="Roboto"/>
                <a:ea typeface="Roboto"/>
                <a:cs typeface="Roboto"/>
                <a:sym typeface="Roboto"/>
              </a:rPr>
              <a:t>Train model using data</a:t>
            </a:r>
            <a:endParaRPr sz="800">
              <a:solidFill>
                <a:schemeClr val="dk1"/>
              </a:solidFill>
              <a:latin typeface="Roboto"/>
              <a:ea typeface="Roboto"/>
              <a:cs typeface="Roboto"/>
              <a:sym typeface="Roboto"/>
            </a:endParaRPr>
          </a:p>
          <a:p>
            <a:pPr marL="0" marR="0" lvl="0" indent="0" algn="l" rtl="0">
              <a:lnSpc>
                <a:spcPct val="100000"/>
              </a:lnSpc>
              <a:spcBef>
                <a:spcPts val="0"/>
              </a:spcBef>
              <a:spcAft>
                <a:spcPts val="0"/>
              </a:spcAft>
              <a:buNone/>
            </a:pPr>
            <a:endParaRPr sz="1000">
              <a:solidFill>
                <a:schemeClr val="dk1"/>
              </a:solidFill>
              <a:latin typeface="Roboto"/>
              <a:ea typeface="Roboto"/>
              <a:cs typeface="Roboto"/>
              <a:sym typeface="Roboto"/>
            </a:endParaRPr>
          </a:p>
        </p:txBody>
      </p:sp>
      <p:sp>
        <p:nvSpPr>
          <p:cNvPr id="405" name="Google Shape;405;p77"/>
          <p:cNvSpPr/>
          <p:nvPr/>
        </p:nvSpPr>
        <p:spPr>
          <a:xfrm>
            <a:off x="7585375" y="1172525"/>
            <a:ext cx="1172700" cy="21684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54000" tIns="126000" rIns="54000" bIns="91425" anchor="t" anchorCtr="0">
            <a:noAutofit/>
          </a:bodyPr>
          <a:lstStyle/>
          <a:p>
            <a:pPr marL="0" marR="0" lvl="0" indent="0" algn="ctr" rtl="0">
              <a:lnSpc>
                <a:spcPct val="100000"/>
              </a:lnSpc>
              <a:spcBef>
                <a:spcPts val="0"/>
              </a:spcBef>
              <a:spcAft>
                <a:spcPts val="0"/>
              </a:spcAft>
              <a:buNone/>
            </a:pPr>
            <a:r>
              <a:rPr lang="en-GB" sz="1000" b="1">
                <a:solidFill>
                  <a:schemeClr val="dk1"/>
                </a:solidFill>
                <a:latin typeface="Roboto"/>
                <a:ea typeface="Roboto"/>
                <a:cs typeface="Roboto"/>
                <a:sym typeface="Roboto"/>
              </a:rPr>
              <a:t>6</a:t>
            </a:r>
            <a:endParaRPr sz="1000" b="1">
              <a:solidFill>
                <a:schemeClr val="dk1"/>
              </a:solidFill>
              <a:latin typeface="Roboto"/>
              <a:ea typeface="Roboto"/>
              <a:cs typeface="Roboto"/>
              <a:sym typeface="Roboto"/>
            </a:endParaRPr>
          </a:p>
          <a:p>
            <a:pPr marL="0" lvl="0" indent="0" algn="ctr" rtl="0">
              <a:spcBef>
                <a:spcPts val="0"/>
              </a:spcBef>
              <a:spcAft>
                <a:spcPts val="0"/>
              </a:spcAft>
              <a:buNone/>
            </a:pPr>
            <a:endParaRPr sz="1000" b="1">
              <a:solidFill>
                <a:schemeClr val="dk1"/>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en-GB" sz="1000" b="1">
                <a:solidFill>
                  <a:schemeClr val="dk1"/>
                </a:solidFill>
                <a:latin typeface="Roboto"/>
                <a:ea typeface="Roboto"/>
                <a:cs typeface="Roboto"/>
                <a:sym typeface="Roboto"/>
              </a:rPr>
              <a:t>Model cards and careers</a:t>
            </a:r>
            <a:endParaRPr sz="1000" b="1">
              <a:solidFill>
                <a:schemeClr val="dk1"/>
              </a:solidFill>
              <a:latin typeface="Roboto"/>
              <a:ea typeface="Roboto"/>
              <a:cs typeface="Roboto"/>
              <a:sym typeface="Roboto"/>
            </a:endParaRPr>
          </a:p>
          <a:p>
            <a:pPr marL="0" marR="0" lvl="0" indent="0" algn="l" rtl="0">
              <a:lnSpc>
                <a:spcPct val="100000"/>
              </a:lnSpc>
              <a:spcBef>
                <a:spcPts val="0"/>
              </a:spcBef>
              <a:spcAft>
                <a:spcPts val="0"/>
              </a:spcAft>
              <a:buNone/>
            </a:pPr>
            <a:endParaRPr sz="1000">
              <a:solidFill>
                <a:schemeClr val="dk1"/>
              </a:solidFill>
              <a:latin typeface="Roboto"/>
              <a:ea typeface="Roboto"/>
              <a:cs typeface="Roboto"/>
              <a:sym typeface="Roboto"/>
            </a:endParaRPr>
          </a:p>
          <a:p>
            <a:pPr marL="0" lvl="0" indent="0" algn="l" rtl="0">
              <a:spcBef>
                <a:spcPts val="0"/>
              </a:spcBef>
              <a:spcAft>
                <a:spcPts val="0"/>
              </a:spcAft>
              <a:buNone/>
            </a:pPr>
            <a:r>
              <a:rPr lang="en-GB" sz="800">
                <a:solidFill>
                  <a:schemeClr val="dk1"/>
                </a:solidFill>
                <a:latin typeface="Roboto"/>
                <a:ea typeface="Roboto"/>
                <a:cs typeface="Roboto"/>
                <a:sym typeface="Roboto"/>
              </a:rPr>
              <a:t>Evaluate mode</a:t>
            </a:r>
            <a:endParaRPr sz="800">
              <a:solidFill>
                <a:schemeClr val="dk1"/>
              </a:solidFill>
              <a:latin typeface="Roboto"/>
              <a:ea typeface="Roboto"/>
              <a:cs typeface="Roboto"/>
              <a:sym typeface="Roboto"/>
            </a:endParaRPr>
          </a:p>
          <a:p>
            <a:pPr marL="0" lvl="0" indent="0" algn="l" rtl="0">
              <a:spcBef>
                <a:spcPts val="0"/>
              </a:spcBef>
              <a:spcAft>
                <a:spcPts val="0"/>
              </a:spcAft>
              <a:buNone/>
            </a:pPr>
            <a:endParaRPr sz="800">
              <a:solidFill>
                <a:schemeClr val="dk1"/>
              </a:solidFill>
              <a:latin typeface="Roboto"/>
              <a:ea typeface="Roboto"/>
              <a:cs typeface="Roboto"/>
              <a:sym typeface="Roboto"/>
            </a:endParaRPr>
          </a:p>
          <a:p>
            <a:pPr marL="0" lvl="0" indent="0" algn="l" rtl="0">
              <a:spcBef>
                <a:spcPts val="0"/>
              </a:spcBef>
              <a:spcAft>
                <a:spcPts val="0"/>
              </a:spcAft>
              <a:buNone/>
            </a:pPr>
            <a:r>
              <a:rPr lang="en-GB" sz="800">
                <a:solidFill>
                  <a:schemeClr val="dk1"/>
                </a:solidFill>
                <a:latin typeface="Roboto"/>
                <a:ea typeface="Roboto"/>
                <a:cs typeface="Roboto"/>
                <a:sym typeface="Roboto"/>
              </a:rPr>
              <a:t>Explain model - create model card</a:t>
            </a:r>
            <a:endParaRPr sz="800">
              <a:solidFill>
                <a:schemeClr val="dk1"/>
              </a:solidFill>
              <a:latin typeface="Roboto"/>
              <a:ea typeface="Roboto"/>
              <a:cs typeface="Roboto"/>
              <a:sym typeface="Roboto"/>
            </a:endParaRPr>
          </a:p>
          <a:p>
            <a:pPr marL="0" lvl="0" indent="0" algn="l" rtl="0">
              <a:spcBef>
                <a:spcPts val="0"/>
              </a:spcBef>
              <a:spcAft>
                <a:spcPts val="0"/>
              </a:spcAft>
              <a:buNone/>
            </a:pPr>
            <a:endParaRPr sz="800">
              <a:solidFill>
                <a:schemeClr val="dk1"/>
              </a:solidFill>
              <a:latin typeface="Roboto"/>
              <a:ea typeface="Roboto"/>
              <a:cs typeface="Roboto"/>
              <a:sym typeface="Roboto"/>
            </a:endParaRPr>
          </a:p>
          <a:p>
            <a:pPr marL="0" lvl="0" indent="0" algn="l" rtl="0">
              <a:spcBef>
                <a:spcPts val="0"/>
              </a:spcBef>
              <a:spcAft>
                <a:spcPts val="0"/>
              </a:spcAft>
              <a:buNone/>
            </a:pPr>
            <a:r>
              <a:rPr lang="en-GB" sz="800">
                <a:solidFill>
                  <a:schemeClr val="dk1"/>
                </a:solidFill>
                <a:latin typeface="Roboto"/>
                <a:ea typeface="Roboto"/>
                <a:cs typeface="Roboto"/>
                <a:sym typeface="Roboto"/>
              </a:rPr>
              <a:t>Explore careers in AI</a:t>
            </a:r>
            <a:endParaRPr sz="800">
              <a:solidFill>
                <a:schemeClr val="dk1"/>
              </a:solidFill>
              <a:latin typeface="Roboto"/>
              <a:ea typeface="Roboto"/>
              <a:cs typeface="Roboto"/>
              <a:sym typeface="Roboto"/>
            </a:endParaRPr>
          </a:p>
          <a:p>
            <a:pPr marL="0" lvl="0" indent="0" algn="l" rtl="0">
              <a:spcBef>
                <a:spcPts val="0"/>
              </a:spcBef>
              <a:spcAft>
                <a:spcPts val="0"/>
              </a:spcAft>
              <a:buNone/>
            </a:pPr>
            <a:endParaRPr sz="800">
              <a:solidFill>
                <a:schemeClr val="dk1"/>
              </a:solidFill>
              <a:latin typeface="Roboto"/>
              <a:ea typeface="Roboto"/>
              <a:cs typeface="Roboto"/>
              <a:sym typeface="Roboto"/>
            </a:endParaRPr>
          </a:p>
          <a:p>
            <a:pPr marL="0" lvl="0" indent="0" algn="l" rtl="0">
              <a:spcBef>
                <a:spcPts val="0"/>
              </a:spcBef>
              <a:spcAft>
                <a:spcPts val="0"/>
              </a:spcAft>
              <a:buNone/>
            </a:pPr>
            <a:endParaRPr sz="800">
              <a:solidFill>
                <a:schemeClr val="dk1"/>
              </a:solidFill>
              <a:latin typeface="Roboto"/>
              <a:ea typeface="Roboto"/>
              <a:cs typeface="Roboto"/>
              <a:sym typeface="Roboto"/>
            </a:endParaRPr>
          </a:p>
          <a:p>
            <a:pPr marL="0" marR="0" lvl="0" indent="0" algn="l" rtl="0">
              <a:lnSpc>
                <a:spcPct val="100000"/>
              </a:lnSpc>
              <a:spcBef>
                <a:spcPts val="0"/>
              </a:spcBef>
              <a:spcAft>
                <a:spcPts val="0"/>
              </a:spcAft>
              <a:buNone/>
            </a:pPr>
            <a:endParaRPr sz="1000">
              <a:solidFill>
                <a:schemeClr val="dk1"/>
              </a:solidFill>
              <a:latin typeface="Roboto"/>
              <a:ea typeface="Roboto"/>
              <a:cs typeface="Roboto"/>
              <a:sym typeface="Roboto"/>
            </a:endParaRPr>
          </a:p>
        </p:txBody>
      </p:sp>
      <p:cxnSp>
        <p:nvCxnSpPr>
          <p:cNvPr id="406" name="Google Shape;406;p77"/>
          <p:cNvCxnSpPr>
            <a:stCxn id="401" idx="3"/>
            <a:endCxn id="402" idx="1"/>
          </p:cNvCxnSpPr>
          <p:nvPr/>
        </p:nvCxnSpPr>
        <p:spPr>
          <a:xfrm>
            <a:off x="2998635" y="2256725"/>
            <a:ext cx="267300" cy="0"/>
          </a:xfrm>
          <a:prstGeom prst="straightConnector1">
            <a:avLst/>
          </a:prstGeom>
          <a:noFill/>
          <a:ln w="28575" cap="flat" cmpd="sng">
            <a:solidFill>
              <a:srgbClr val="1A1A1A"/>
            </a:solidFill>
            <a:prstDash val="solid"/>
            <a:round/>
            <a:headEnd type="none" w="med" len="med"/>
            <a:tailEnd type="triangle" w="med" len="med"/>
          </a:ln>
        </p:spPr>
      </p:cxnSp>
      <p:cxnSp>
        <p:nvCxnSpPr>
          <p:cNvPr id="407" name="Google Shape;407;p77"/>
          <p:cNvCxnSpPr>
            <a:stCxn id="402" idx="3"/>
            <a:endCxn id="403" idx="1"/>
          </p:cNvCxnSpPr>
          <p:nvPr/>
        </p:nvCxnSpPr>
        <p:spPr>
          <a:xfrm>
            <a:off x="4438495" y="2256725"/>
            <a:ext cx="267300" cy="0"/>
          </a:xfrm>
          <a:prstGeom prst="straightConnector1">
            <a:avLst/>
          </a:prstGeom>
          <a:noFill/>
          <a:ln w="28575" cap="flat" cmpd="sng">
            <a:solidFill>
              <a:srgbClr val="1A1A1A"/>
            </a:solidFill>
            <a:prstDash val="solid"/>
            <a:round/>
            <a:headEnd type="none" w="med" len="med"/>
            <a:tailEnd type="triangle" w="med" len="med"/>
          </a:ln>
        </p:spPr>
      </p:cxnSp>
      <p:cxnSp>
        <p:nvCxnSpPr>
          <p:cNvPr id="408" name="Google Shape;408;p77"/>
          <p:cNvCxnSpPr>
            <a:stCxn id="403" idx="3"/>
            <a:endCxn id="404" idx="1"/>
          </p:cNvCxnSpPr>
          <p:nvPr/>
        </p:nvCxnSpPr>
        <p:spPr>
          <a:xfrm>
            <a:off x="5878355" y="2256725"/>
            <a:ext cx="267300" cy="0"/>
          </a:xfrm>
          <a:prstGeom prst="straightConnector1">
            <a:avLst/>
          </a:prstGeom>
          <a:noFill/>
          <a:ln w="28575" cap="flat" cmpd="sng">
            <a:solidFill>
              <a:srgbClr val="1A1A1A"/>
            </a:solidFill>
            <a:prstDash val="solid"/>
            <a:round/>
            <a:headEnd type="none" w="med" len="med"/>
            <a:tailEnd type="triangle" w="med" len="med"/>
          </a:ln>
        </p:spPr>
      </p:cxnSp>
      <p:cxnSp>
        <p:nvCxnSpPr>
          <p:cNvPr id="409" name="Google Shape;409;p77"/>
          <p:cNvCxnSpPr>
            <a:stCxn id="404" idx="3"/>
            <a:endCxn id="405" idx="1"/>
          </p:cNvCxnSpPr>
          <p:nvPr/>
        </p:nvCxnSpPr>
        <p:spPr>
          <a:xfrm>
            <a:off x="7318215" y="2256725"/>
            <a:ext cx="267300" cy="0"/>
          </a:xfrm>
          <a:prstGeom prst="straightConnector1">
            <a:avLst/>
          </a:prstGeom>
          <a:noFill/>
          <a:ln w="28575" cap="flat" cmpd="sng">
            <a:solidFill>
              <a:srgbClr val="1A1A1A"/>
            </a:solidFill>
            <a:prstDash val="solid"/>
            <a:round/>
            <a:headEnd type="none" w="med" len="med"/>
            <a:tailEnd type="triangle" w="med" len="med"/>
          </a:ln>
        </p:spPr>
      </p:cxnSp>
      <p:sp>
        <p:nvSpPr>
          <p:cNvPr id="410" name="Google Shape;410;p77"/>
          <p:cNvSpPr/>
          <p:nvPr/>
        </p:nvSpPr>
        <p:spPr>
          <a:xfrm>
            <a:off x="509550" y="3657600"/>
            <a:ext cx="8248500" cy="530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a:t>Thread of careers throughout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78"/>
          <p:cNvSpPr txBox="1">
            <a:spLocks noGrp="1"/>
          </p:cNvSpPr>
          <p:nvPr>
            <p:ph type="title" idx="4294967295"/>
          </p:nvPr>
        </p:nvSpPr>
        <p:spPr>
          <a:xfrm>
            <a:off x="387200" y="250800"/>
            <a:ext cx="8681100" cy="83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400"/>
              <a:t>Student projects</a:t>
            </a:r>
            <a:endParaRPr sz="3000" b="1">
              <a:solidFill>
                <a:srgbClr val="A92145"/>
              </a:solidFill>
            </a:endParaRPr>
          </a:p>
        </p:txBody>
      </p:sp>
      <p:sp>
        <p:nvSpPr>
          <p:cNvPr id="416" name="Google Shape;416;p78"/>
          <p:cNvSpPr txBox="1">
            <a:spLocks noGrp="1"/>
          </p:cNvSpPr>
          <p:nvPr>
            <p:ph type="body" idx="4294967295"/>
          </p:nvPr>
        </p:nvSpPr>
        <p:spPr>
          <a:xfrm>
            <a:off x="3363125" y="3156600"/>
            <a:ext cx="2606400" cy="653700"/>
          </a:xfrm>
          <a:prstGeom prst="rect">
            <a:avLst/>
          </a:prstGeom>
          <a:solidFill>
            <a:schemeClr val="lt2"/>
          </a:solidFill>
        </p:spPr>
        <p:txBody>
          <a:bodyPr spcFirstLastPara="1" wrap="square" lIns="91425" tIns="91425" rIns="91425" bIns="91425" anchor="t" anchorCtr="0">
            <a:normAutofit/>
          </a:bodyPr>
          <a:lstStyle/>
          <a:p>
            <a:pPr marL="0" lvl="0" indent="0" algn="ctr" rtl="0">
              <a:spcBef>
                <a:spcPts val="0"/>
              </a:spcBef>
              <a:spcAft>
                <a:spcPts val="1200"/>
              </a:spcAft>
              <a:buNone/>
            </a:pPr>
            <a:r>
              <a:rPr lang="en-GB" sz="1350">
                <a:solidFill>
                  <a:schemeClr val="dk1"/>
                </a:solidFill>
              </a:rPr>
              <a:t>Identifying fake news</a:t>
            </a:r>
            <a:endParaRPr sz="1350">
              <a:solidFill>
                <a:schemeClr val="dk1"/>
              </a:solidFill>
            </a:endParaRPr>
          </a:p>
        </p:txBody>
      </p:sp>
      <p:pic>
        <p:nvPicPr>
          <p:cNvPr id="417" name="Google Shape;417;p78"/>
          <p:cNvPicPr preferRelativeResize="0"/>
          <p:nvPr/>
        </p:nvPicPr>
        <p:blipFill>
          <a:blip r:embed="rId3">
            <a:alphaModFix/>
          </a:blip>
          <a:stretch>
            <a:fillRect/>
          </a:stretch>
        </p:blipFill>
        <p:spPr>
          <a:xfrm>
            <a:off x="445425" y="1673022"/>
            <a:ext cx="2606474" cy="1440654"/>
          </a:xfrm>
          <a:prstGeom prst="rect">
            <a:avLst/>
          </a:prstGeom>
          <a:noFill/>
          <a:ln>
            <a:noFill/>
          </a:ln>
        </p:spPr>
      </p:pic>
      <p:sp>
        <p:nvSpPr>
          <p:cNvPr id="418" name="Google Shape;418;p78"/>
          <p:cNvSpPr txBox="1">
            <a:spLocks noGrp="1"/>
          </p:cNvSpPr>
          <p:nvPr>
            <p:ph type="body" idx="4294967295"/>
          </p:nvPr>
        </p:nvSpPr>
        <p:spPr>
          <a:xfrm>
            <a:off x="445425" y="3156600"/>
            <a:ext cx="2606400" cy="653700"/>
          </a:xfrm>
          <a:prstGeom prst="rect">
            <a:avLst/>
          </a:prstGeom>
          <a:solidFill>
            <a:schemeClr val="lt2"/>
          </a:solidFill>
        </p:spPr>
        <p:txBody>
          <a:bodyPr spcFirstLastPara="1" wrap="square" lIns="91425" tIns="91425" rIns="91425" bIns="91425" anchor="t" anchorCtr="0">
            <a:noAutofit/>
          </a:bodyPr>
          <a:lstStyle/>
          <a:p>
            <a:pPr marL="0" lvl="0" indent="0" algn="ctr" rtl="0">
              <a:spcBef>
                <a:spcPts val="0"/>
              </a:spcBef>
              <a:spcAft>
                <a:spcPts val="1200"/>
              </a:spcAft>
              <a:buSzPts val="605"/>
              <a:buNone/>
            </a:pPr>
            <a:r>
              <a:rPr lang="en-GB" sz="1390">
                <a:solidFill>
                  <a:schemeClr val="dk1"/>
                </a:solidFill>
              </a:rPr>
              <a:t>Classifying data from the world’s oceans</a:t>
            </a:r>
            <a:endParaRPr sz="1390">
              <a:solidFill>
                <a:schemeClr val="dk1"/>
              </a:solidFill>
            </a:endParaRPr>
          </a:p>
        </p:txBody>
      </p:sp>
      <p:pic>
        <p:nvPicPr>
          <p:cNvPr id="419" name="Google Shape;419;p78"/>
          <p:cNvPicPr preferRelativeResize="0"/>
          <p:nvPr/>
        </p:nvPicPr>
        <p:blipFill>
          <a:blip r:embed="rId4">
            <a:alphaModFix/>
          </a:blip>
          <a:stretch>
            <a:fillRect/>
          </a:stretch>
        </p:blipFill>
        <p:spPr>
          <a:xfrm>
            <a:off x="3363125" y="1647538"/>
            <a:ext cx="2606477" cy="1466138"/>
          </a:xfrm>
          <a:prstGeom prst="rect">
            <a:avLst/>
          </a:prstGeom>
          <a:noFill/>
          <a:ln>
            <a:noFill/>
          </a:ln>
        </p:spPr>
      </p:pic>
      <p:pic>
        <p:nvPicPr>
          <p:cNvPr id="420" name="Google Shape;420;p78"/>
          <p:cNvPicPr preferRelativeResize="0"/>
          <p:nvPr/>
        </p:nvPicPr>
        <p:blipFill>
          <a:blip r:embed="rId5">
            <a:alphaModFix/>
          </a:blip>
          <a:stretch>
            <a:fillRect/>
          </a:stretch>
        </p:blipFill>
        <p:spPr>
          <a:xfrm>
            <a:off x="6280825" y="1638825"/>
            <a:ext cx="2515098" cy="1509051"/>
          </a:xfrm>
          <a:prstGeom prst="rect">
            <a:avLst/>
          </a:prstGeom>
          <a:noFill/>
          <a:ln>
            <a:noFill/>
          </a:ln>
        </p:spPr>
      </p:pic>
      <p:sp>
        <p:nvSpPr>
          <p:cNvPr id="421" name="Google Shape;421;p78"/>
          <p:cNvSpPr txBox="1">
            <a:spLocks noGrp="1"/>
          </p:cNvSpPr>
          <p:nvPr>
            <p:ph type="body" idx="4294967295"/>
          </p:nvPr>
        </p:nvSpPr>
        <p:spPr>
          <a:xfrm>
            <a:off x="6189550" y="3156600"/>
            <a:ext cx="2696400" cy="653700"/>
          </a:xfrm>
          <a:prstGeom prst="rect">
            <a:avLst/>
          </a:prstGeom>
          <a:solidFill>
            <a:schemeClr val="lt2"/>
          </a:solidFill>
        </p:spPr>
        <p:txBody>
          <a:bodyPr spcFirstLastPara="1" wrap="square" lIns="91425" tIns="91425" rIns="91425" bIns="91425" anchor="t" anchorCtr="0">
            <a:noAutofit/>
          </a:bodyPr>
          <a:lstStyle/>
          <a:p>
            <a:pPr marL="0" lvl="0" indent="0" algn="ctr" rtl="0">
              <a:spcBef>
                <a:spcPts val="0"/>
              </a:spcBef>
              <a:spcAft>
                <a:spcPts val="1200"/>
              </a:spcAft>
              <a:buNone/>
            </a:pPr>
            <a:r>
              <a:rPr lang="en-GB" sz="1350">
                <a:solidFill>
                  <a:schemeClr val="dk1"/>
                </a:solidFill>
              </a:rPr>
              <a:t>Classifying organic and non-organic waste</a:t>
            </a:r>
            <a:endParaRPr sz="135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79"/>
          <p:cNvSpPr txBox="1">
            <a:spLocks noGrp="1"/>
          </p:cNvSpPr>
          <p:nvPr>
            <p:ph type="body" idx="4294967295"/>
          </p:nvPr>
        </p:nvSpPr>
        <p:spPr>
          <a:xfrm>
            <a:off x="310900" y="1170125"/>
            <a:ext cx="4073700" cy="3659100"/>
          </a:xfrm>
          <a:prstGeom prst="rect">
            <a:avLst/>
          </a:prstGeom>
        </p:spPr>
        <p:txBody>
          <a:bodyPr spcFirstLastPara="1" wrap="square" lIns="91425" tIns="91425" rIns="91425" bIns="91425" anchor="t" anchorCtr="0">
            <a:normAutofit lnSpcReduction="20000"/>
          </a:bodyPr>
          <a:lstStyle/>
          <a:p>
            <a:pPr marL="457200" lvl="0" indent="-330200" algn="l" rtl="0">
              <a:spcBef>
                <a:spcPts val="0"/>
              </a:spcBef>
              <a:spcAft>
                <a:spcPts val="0"/>
              </a:spcAft>
              <a:buClr>
                <a:schemeClr val="dk1"/>
              </a:buClr>
              <a:buSzPts val="1600"/>
              <a:buChar char="●"/>
            </a:pPr>
            <a:r>
              <a:rPr lang="en-GB" sz="1600">
                <a:solidFill>
                  <a:schemeClr val="dk1"/>
                </a:solidFill>
              </a:rPr>
              <a:t>Your students get to create their very own machine learning models</a:t>
            </a:r>
            <a:endParaRPr sz="1600">
              <a:solidFill>
                <a:schemeClr val="dk1"/>
              </a:solidFill>
            </a:endParaRPr>
          </a:p>
          <a:p>
            <a:pPr marL="457200" lvl="0" indent="-330200" algn="l" rtl="0">
              <a:spcBef>
                <a:spcPts val="1000"/>
              </a:spcBef>
              <a:spcAft>
                <a:spcPts val="0"/>
              </a:spcAft>
              <a:buClr>
                <a:schemeClr val="dk1"/>
              </a:buClr>
              <a:buSzPts val="1600"/>
              <a:buChar char="●"/>
            </a:pPr>
            <a:r>
              <a:rPr lang="en-GB" sz="1600">
                <a:solidFill>
                  <a:schemeClr val="dk1"/>
                </a:solidFill>
              </a:rPr>
              <a:t>Using the </a:t>
            </a:r>
            <a:r>
              <a:rPr lang="en-GB" sz="1600" b="1">
                <a:solidFill>
                  <a:srgbClr val="C31C4A"/>
                </a:solidFill>
              </a:rPr>
              <a:t>FREE</a:t>
            </a:r>
            <a:r>
              <a:rPr lang="en-GB" sz="1600">
                <a:solidFill>
                  <a:schemeClr val="dk1"/>
                </a:solidFill>
              </a:rPr>
              <a:t> online tool Machine Learning for kids they will explore how to:</a:t>
            </a:r>
            <a:endParaRPr sz="1600">
              <a:solidFill>
                <a:schemeClr val="dk1"/>
              </a:solidFill>
            </a:endParaRPr>
          </a:p>
          <a:p>
            <a:pPr marL="914400" lvl="1" indent="-330200" algn="l" rtl="0">
              <a:spcBef>
                <a:spcPts val="1000"/>
              </a:spcBef>
              <a:spcAft>
                <a:spcPts val="0"/>
              </a:spcAft>
              <a:buClr>
                <a:schemeClr val="dk1"/>
              </a:buClr>
              <a:buSzPts val="1600"/>
              <a:buChar char="○"/>
            </a:pPr>
            <a:r>
              <a:rPr lang="en-GB" sz="1600">
                <a:solidFill>
                  <a:schemeClr val="dk1"/>
                </a:solidFill>
              </a:rPr>
              <a:t>Label data and sort into classes</a:t>
            </a:r>
            <a:endParaRPr sz="1600">
              <a:solidFill>
                <a:schemeClr val="dk1"/>
              </a:solidFill>
            </a:endParaRPr>
          </a:p>
          <a:p>
            <a:pPr marL="914400" lvl="1" indent="-330200" algn="l" rtl="0">
              <a:spcBef>
                <a:spcPts val="1000"/>
              </a:spcBef>
              <a:spcAft>
                <a:spcPts val="0"/>
              </a:spcAft>
              <a:buClr>
                <a:schemeClr val="dk1"/>
              </a:buClr>
              <a:buSzPts val="1600"/>
              <a:buChar char="○"/>
            </a:pPr>
            <a:r>
              <a:rPr lang="en-GB" sz="1600">
                <a:solidFill>
                  <a:schemeClr val="dk1"/>
                </a:solidFill>
              </a:rPr>
              <a:t>Train their model</a:t>
            </a:r>
            <a:endParaRPr sz="1600">
              <a:solidFill>
                <a:schemeClr val="dk1"/>
              </a:solidFill>
            </a:endParaRPr>
          </a:p>
          <a:p>
            <a:pPr marL="914400" lvl="1" indent="-330200" algn="l" rtl="0">
              <a:spcBef>
                <a:spcPts val="1000"/>
              </a:spcBef>
              <a:spcAft>
                <a:spcPts val="0"/>
              </a:spcAft>
              <a:buClr>
                <a:schemeClr val="dk1"/>
              </a:buClr>
              <a:buSzPts val="1600"/>
              <a:buChar char="○"/>
            </a:pPr>
            <a:r>
              <a:rPr lang="en-GB" sz="1600">
                <a:solidFill>
                  <a:schemeClr val="dk1"/>
                </a:solidFill>
              </a:rPr>
              <a:t>Test their model</a:t>
            </a:r>
            <a:endParaRPr sz="1600">
              <a:solidFill>
                <a:schemeClr val="dk1"/>
              </a:solidFill>
            </a:endParaRPr>
          </a:p>
          <a:p>
            <a:pPr marL="457200" lvl="0" indent="-330200" algn="l" rtl="0">
              <a:spcBef>
                <a:spcPts val="1000"/>
              </a:spcBef>
              <a:spcAft>
                <a:spcPts val="0"/>
              </a:spcAft>
              <a:buClr>
                <a:schemeClr val="dk1"/>
              </a:buClr>
              <a:buSzPts val="1600"/>
              <a:buChar char="●"/>
            </a:pPr>
            <a:r>
              <a:rPr lang="en-GB" sz="1600">
                <a:solidFill>
                  <a:schemeClr val="dk1"/>
                </a:solidFill>
              </a:rPr>
              <a:t>No logins required</a:t>
            </a:r>
            <a:endParaRPr sz="1600">
              <a:solidFill>
                <a:schemeClr val="dk1"/>
              </a:solidFill>
            </a:endParaRPr>
          </a:p>
          <a:p>
            <a:pPr marL="457200" lvl="0" indent="-330200" algn="l" rtl="0">
              <a:spcBef>
                <a:spcPts val="1000"/>
              </a:spcBef>
              <a:spcAft>
                <a:spcPts val="1000"/>
              </a:spcAft>
              <a:buClr>
                <a:schemeClr val="dk1"/>
              </a:buClr>
              <a:buSzPts val="1600"/>
              <a:buChar char="●"/>
            </a:pPr>
            <a:r>
              <a:rPr lang="en-GB" sz="1600">
                <a:solidFill>
                  <a:schemeClr val="dk1"/>
                </a:solidFill>
              </a:rPr>
              <a:t>Drag and drop interface with no programming skills required</a:t>
            </a:r>
            <a:endParaRPr sz="1600" b="1"/>
          </a:p>
        </p:txBody>
      </p:sp>
      <p:sp>
        <p:nvSpPr>
          <p:cNvPr id="427" name="Google Shape;427;p79"/>
          <p:cNvSpPr txBox="1">
            <a:spLocks noGrp="1"/>
          </p:cNvSpPr>
          <p:nvPr>
            <p:ph type="title" idx="4294967295"/>
          </p:nvPr>
        </p:nvSpPr>
        <p:spPr>
          <a:xfrm>
            <a:off x="310900" y="355111"/>
            <a:ext cx="8521200" cy="77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400">
                <a:solidFill>
                  <a:srgbClr val="1A1A1A"/>
                </a:solidFill>
              </a:rPr>
              <a:t>Hands on experiences</a:t>
            </a:r>
            <a:endParaRPr sz="2400">
              <a:solidFill>
                <a:srgbClr val="1A1A1A"/>
              </a:solidFill>
            </a:endParaRPr>
          </a:p>
        </p:txBody>
      </p:sp>
      <p:pic>
        <p:nvPicPr>
          <p:cNvPr id="428" name="Google Shape;428;p79" title="ML4Kids demo.mov">
            <a:hlinkClick r:id="rId3"/>
          </p:cNvPr>
          <p:cNvPicPr preferRelativeResize="0"/>
          <p:nvPr/>
        </p:nvPicPr>
        <p:blipFill>
          <a:blip r:embed="rId4">
            <a:alphaModFix/>
          </a:blip>
          <a:stretch>
            <a:fillRect/>
          </a:stretch>
        </p:blipFill>
        <p:spPr>
          <a:xfrm>
            <a:off x="4537000" y="1283311"/>
            <a:ext cx="4454602" cy="23479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fade">
                                      <p:cBhvr>
                                        <p:cTn id="7" dur="10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80"/>
          <p:cNvSpPr txBox="1">
            <a:spLocks noGrp="1"/>
          </p:cNvSpPr>
          <p:nvPr>
            <p:ph type="title" idx="4294967295"/>
          </p:nvPr>
        </p:nvSpPr>
        <p:spPr>
          <a:xfrm>
            <a:off x="387200" y="250800"/>
            <a:ext cx="8681100" cy="83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400" b="1"/>
              <a:t>Additional lessons - LLMs</a:t>
            </a:r>
            <a:endParaRPr sz="3000" b="1">
              <a:solidFill>
                <a:srgbClr val="A92145"/>
              </a:solidFill>
            </a:endParaRPr>
          </a:p>
        </p:txBody>
      </p:sp>
      <p:sp>
        <p:nvSpPr>
          <p:cNvPr id="434" name="Google Shape;434;p80"/>
          <p:cNvSpPr/>
          <p:nvPr/>
        </p:nvSpPr>
        <p:spPr>
          <a:xfrm>
            <a:off x="678525" y="1138000"/>
            <a:ext cx="1617900" cy="26448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54000" tIns="126000" rIns="54000" bIns="91425" anchor="t" anchorCtr="0">
            <a:noAutofit/>
          </a:bodyPr>
          <a:lstStyle/>
          <a:p>
            <a:pPr marL="0" lvl="0" indent="0" algn="ctr" rtl="0">
              <a:spcBef>
                <a:spcPts val="0"/>
              </a:spcBef>
              <a:spcAft>
                <a:spcPts val="0"/>
              </a:spcAft>
              <a:buNone/>
            </a:pPr>
            <a:r>
              <a:rPr lang="en-GB" sz="1000" b="1">
                <a:solidFill>
                  <a:schemeClr val="dk1"/>
                </a:solidFill>
                <a:latin typeface="Roboto"/>
                <a:ea typeface="Roboto"/>
                <a:cs typeface="Roboto"/>
                <a:sym typeface="Roboto"/>
              </a:rPr>
              <a:t>Large Language Models</a:t>
            </a:r>
            <a:endParaRPr sz="1000" b="1">
              <a:solidFill>
                <a:schemeClr val="dk1"/>
              </a:solidFill>
              <a:latin typeface="Roboto"/>
              <a:ea typeface="Roboto"/>
              <a:cs typeface="Roboto"/>
              <a:sym typeface="Roboto"/>
            </a:endParaRPr>
          </a:p>
          <a:p>
            <a:pPr marL="0" lvl="0" indent="0" algn="ctr" rtl="0">
              <a:spcBef>
                <a:spcPts val="0"/>
              </a:spcBef>
              <a:spcAft>
                <a:spcPts val="0"/>
              </a:spcAft>
              <a:buNone/>
            </a:pPr>
            <a:endParaRPr sz="1000">
              <a:solidFill>
                <a:schemeClr val="dk1"/>
              </a:solidFill>
              <a:latin typeface="Roboto"/>
              <a:ea typeface="Roboto"/>
              <a:cs typeface="Roboto"/>
              <a:sym typeface="Roboto"/>
            </a:endParaRPr>
          </a:p>
          <a:p>
            <a:pPr marL="0" lvl="0" indent="0" algn="l" rtl="0">
              <a:spcBef>
                <a:spcPts val="0"/>
              </a:spcBef>
              <a:spcAft>
                <a:spcPts val="0"/>
              </a:spcAft>
              <a:buNone/>
            </a:pPr>
            <a:endParaRPr sz="8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GB" sz="800">
                <a:solidFill>
                  <a:schemeClr val="dk1"/>
                </a:solidFill>
                <a:latin typeface="Roboto"/>
                <a:ea typeface="Roboto"/>
                <a:cs typeface="Roboto"/>
                <a:sym typeface="Roboto"/>
              </a:rPr>
              <a:t>X5 10/15 minute activities</a:t>
            </a:r>
            <a:endParaRPr sz="8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8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GB" sz="800">
                <a:solidFill>
                  <a:schemeClr val="dk1"/>
                </a:solidFill>
                <a:latin typeface="Roboto"/>
                <a:ea typeface="Roboto"/>
                <a:cs typeface="Roboto"/>
                <a:sym typeface="Roboto"/>
              </a:rPr>
              <a:t>Modelling example uses of LLMs</a:t>
            </a:r>
            <a:endParaRPr sz="8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8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GB" sz="800">
                <a:solidFill>
                  <a:schemeClr val="dk1"/>
                </a:solidFill>
                <a:latin typeface="Roboto"/>
                <a:ea typeface="Roboto"/>
                <a:cs typeface="Roboto"/>
                <a:sym typeface="Roboto"/>
              </a:rPr>
              <a:t>Understanding training data and limitations</a:t>
            </a:r>
            <a:endParaRPr sz="8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8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GB" sz="800">
                <a:solidFill>
                  <a:schemeClr val="dk1"/>
                </a:solidFill>
                <a:latin typeface="Roboto"/>
                <a:ea typeface="Roboto"/>
                <a:cs typeface="Roboto"/>
                <a:sym typeface="Roboto"/>
              </a:rPr>
              <a:t>Students are able to evaluate the use of an LLM for a range of real life scenarios</a:t>
            </a:r>
            <a:endParaRPr sz="8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8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800">
              <a:solidFill>
                <a:schemeClr val="dk1"/>
              </a:solidFill>
              <a:latin typeface="Roboto"/>
              <a:ea typeface="Roboto"/>
              <a:cs typeface="Roboto"/>
              <a:sym typeface="Roboto"/>
            </a:endParaRPr>
          </a:p>
          <a:p>
            <a:pPr marL="0" lvl="0" indent="0" algn="l" rtl="0">
              <a:spcBef>
                <a:spcPts val="0"/>
              </a:spcBef>
              <a:spcAft>
                <a:spcPts val="0"/>
              </a:spcAft>
              <a:buNone/>
            </a:pPr>
            <a:endParaRPr/>
          </a:p>
        </p:txBody>
      </p:sp>
      <p:pic>
        <p:nvPicPr>
          <p:cNvPr id="435" name="Google Shape;435;p80"/>
          <p:cNvPicPr preferRelativeResize="0"/>
          <p:nvPr/>
        </p:nvPicPr>
        <p:blipFill>
          <a:blip r:embed="rId3">
            <a:alphaModFix/>
          </a:blip>
          <a:stretch>
            <a:fillRect/>
          </a:stretch>
        </p:blipFill>
        <p:spPr>
          <a:xfrm>
            <a:off x="2990124" y="1097100"/>
            <a:ext cx="5303325" cy="29492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81"/>
          <p:cNvSpPr txBox="1">
            <a:spLocks noGrp="1"/>
          </p:cNvSpPr>
          <p:nvPr>
            <p:ph type="title" idx="4294967295"/>
          </p:nvPr>
        </p:nvSpPr>
        <p:spPr>
          <a:xfrm>
            <a:off x="387200" y="250800"/>
            <a:ext cx="8681100" cy="83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400" b="1"/>
              <a:t>Additional lessons - Biology</a:t>
            </a:r>
            <a:endParaRPr sz="3000" b="1">
              <a:solidFill>
                <a:srgbClr val="A92145"/>
              </a:solidFill>
            </a:endParaRPr>
          </a:p>
        </p:txBody>
      </p:sp>
      <p:sp>
        <p:nvSpPr>
          <p:cNvPr id="441" name="Google Shape;441;p81"/>
          <p:cNvSpPr/>
          <p:nvPr/>
        </p:nvSpPr>
        <p:spPr>
          <a:xfrm>
            <a:off x="690875" y="1172525"/>
            <a:ext cx="1617900" cy="26448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54000" tIns="126000" rIns="54000" bIns="91425" anchor="t" anchorCtr="0">
            <a:noAutofit/>
          </a:bodyPr>
          <a:lstStyle/>
          <a:p>
            <a:pPr marL="0" lvl="0" indent="0" algn="ctr" rtl="0">
              <a:spcBef>
                <a:spcPts val="0"/>
              </a:spcBef>
              <a:spcAft>
                <a:spcPts val="0"/>
              </a:spcAft>
              <a:buNone/>
            </a:pPr>
            <a:r>
              <a:rPr lang="en-GB" sz="1000" b="1">
                <a:solidFill>
                  <a:schemeClr val="dk1"/>
                </a:solidFill>
                <a:latin typeface="Roboto"/>
                <a:ea typeface="Roboto"/>
                <a:cs typeface="Roboto"/>
                <a:sym typeface="Roboto"/>
              </a:rPr>
              <a:t>Biology: AI and Ecosystems</a:t>
            </a:r>
            <a:endParaRPr sz="1000" b="1">
              <a:solidFill>
                <a:schemeClr val="dk1"/>
              </a:solidFill>
              <a:latin typeface="Roboto"/>
              <a:ea typeface="Roboto"/>
              <a:cs typeface="Roboto"/>
              <a:sym typeface="Roboto"/>
            </a:endParaRPr>
          </a:p>
          <a:p>
            <a:pPr marL="0" lvl="0" indent="0" algn="ctr" rtl="0">
              <a:spcBef>
                <a:spcPts val="0"/>
              </a:spcBef>
              <a:spcAft>
                <a:spcPts val="0"/>
              </a:spcAft>
              <a:buNone/>
            </a:pPr>
            <a:endParaRPr sz="1000">
              <a:solidFill>
                <a:schemeClr val="dk1"/>
              </a:solidFill>
              <a:latin typeface="Roboto"/>
              <a:ea typeface="Roboto"/>
              <a:cs typeface="Roboto"/>
              <a:sym typeface="Roboto"/>
            </a:endParaRPr>
          </a:p>
          <a:p>
            <a:pPr marL="0" lvl="0" indent="0" algn="l" rtl="0">
              <a:spcBef>
                <a:spcPts val="0"/>
              </a:spcBef>
              <a:spcAft>
                <a:spcPts val="0"/>
              </a:spcAft>
              <a:buNone/>
            </a:pPr>
            <a:endParaRPr sz="800">
              <a:solidFill>
                <a:schemeClr val="dk1"/>
              </a:solidFill>
              <a:latin typeface="Roboto"/>
              <a:ea typeface="Roboto"/>
              <a:cs typeface="Roboto"/>
              <a:sym typeface="Roboto"/>
            </a:endParaRPr>
          </a:p>
          <a:p>
            <a:pPr marL="0" lvl="0" indent="0" algn="l" rtl="0">
              <a:spcBef>
                <a:spcPts val="0"/>
              </a:spcBef>
              <a:spcAft>
                <a:spcPts val="0"/>
              </a:spcAft>
              <a:buNone/>
            </a:pPr>
            <a:r>
              <a:rPr lang="en-GB" sz="800">
                <a:solidFill>
                  <a:schemeClr val="dk1"/>
                </a:solidFill>
                <a:latin typeface="Roboto"/>
                <a:ea typeface="Roboto"/>
                <a:cs typeface="Roboto"/>
                <a:sym typeface="Roboto"/>
              </a:rPr>
              <a:t>Biodiversity</a:t>
            </a:r>
            <a:endParaRPr sz="800">
              <a:solidFill>
                <a:schemeClr val="dk1"/>
              </a:solidFill>
              <a:latin typeface="Roboto"/>
              <a:ea typeface="Roboto"/>
              <a:cs typeface="Roboto"/>
              <a:sym typeface="Roboto"/>
            </a:endParaRPr>
          </a:p>
          <a:p>
            <a:pPr marL="0" lvl="0" indent="0" algn="l" rtl="0">
              <a:spcBef>
                <a:spcPts val="0"/>
              </a:spcBef>
              <a:spcAft>
                <a:spcPts val="0"/>
              </a:spcAft>
              <a:buNone/>
            </a:pPr>
            <a:endParaRPr sz="800">
              <a:solidFill>
                <a:schemeClr val="dk1"/>
              </a:solidFill>
              <a:latin typeface="Roboto"/>
              <a:ea typeface="Roboto"/>
              <a:cs typeface="Roboto"/>
              <a:sym typeface="Roboto"/>
            </a:endParaRPr>
          </a:p>
          <a:p>
            <a:pPr marL="0" lvl="0" indent="0" algn="l" rtl="0">
              <a:spcBef>
                <a:spcPts val="0"/>
              </a:spcBef>
              <a:spcAft>
                <a:spcPts val="0"/>
              </a:spcAft>
              <a:buNone/>
            </a:pPr>
            <a:endParaRPr sz="800">
              <a:solidFill>
                <a:schemeClr val="dk1"/>
              </a:solidFill>
              <a:latin typeface="Roboto"/>
              <a:ea typeface="Roboto"/>
              <a:cs typeface="Roboto"/>
              <a:sym typeface="Roboto"/>
            </a:endParaRPr>
          </a:p>
          <a:p>
            <a:pPr marL="0" lvl="0" indent="0" algn="l" rtl="0">
              <a:spcBef>
                <a:spcPts val="0"/>
              </a:spcBef>
              <a:spcAft>
                <a:spcPts val="0"/>
              </a:spcAft>
              <a:buNone/>
            </a:pPr>
            <a:r>
              <a:rPr lang="en-GB" sz="800">
                <a:solidFill>
                  <a:schemeClr val="dk1"/>
                </a:solidFill>
                <a:latin typeface="Roboto"/>
                <a:ea typeface="Roboto"/>
                <a:cs typeface="Roboto"/>
                <a:sym typeface="Roboto"/>
              </a:rPr>
              <a:t>Classification of images using context of the animal conservation in the  Serengeti</a:t>
            </a:r>
            <a:endParaRPr sz="800">
              <a:solidFill>
                <a:schemeClr val="dk1"/>
              </a:solidFill>
              <a:latin typeface="Roboto"/>
              <a:ea typeface="Roboto"/>
              <a:cs typeface="Roboto"/>
              <a:sym typeface="Roboto"/>
            </a:endParaRPr>
          </a:p>
          <a:p>
            <a:pPr marL="0" lvl="0" indent="0" algn="l" rtl="0">
              <a:spcBef>
                <a:spcPts val="0"/>
              </a:spcBef>
              <a:spcAft>
                <a:spcPts val="0"/>
              </a:spcAft>
              <a:buNone/>
            </a:pPr>
            <a:endParaRPr sz="8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8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800">
              <a:solidFill>
                <a:schemeClr val="dk1"/>
              </a:solidFill>
              <a:latin typeface="Roboto"/>
              <a:ea typeface="Roboto"/>
              <a:cs typeface="Roboto"/>
              <a:sym typeface="Roboto"/>
            </a:endParaRPr>
          </a:p>
          <a:p>
            <a:pPr marL="0" lvl="0" indent="0" algn="l" rtl="0">
              <a:spcBef>
                <a:spcPts val="0"/>
              </a:spcBef>
              <a:spcAft>
                <a:spcPts val="0"/>
              </a:spcAft>
              <a:buNone/>
            </a:pPr>
            <a:endParaRPr/>
          </a:p>
        </p:txBody>
      </p:sp>
      <p:pic>
        <p:nvPicPr>
          <p:cNvPr id="442" name="Google Shape;442;p81"/>
          <p:cNvPicPr preferRelativeResize="0"/>
          <p:nvPr/>
        </p:nvPicPr>
        <p:blipFill>
          <a:blip r:embed="rId3">
            <a:alphaModFix/>
          </a:blip>
          <a:stretch>
            <a:fillRect/>
          </a:stretch>
        </p:blipFill>
        <p:spPr>
          <a:xfrm>
            <a:off x="3313925" y="1122364"/>
            <a:ext cx="5212549" cy="2898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82"/>
          <p:cNvSpPr txBox="1">
            <a:spLocks noGrp="1"/>
          </p:cNvSpPr>
          <p:nvPr>
            <p:ph type="body" idx="4294967295"/>
          </p:nvPr>
        </p:nvSpPr>
        <p:spPr>
          <a:xfrm>
            <a:off x="310900" y="1193150"/>
            <a:ext cx="4073700" cy="3650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A free challenge that helps young people make projects with artificial intelligence (AI) and machine learning.</a:t>
            </a:r>
            <a:endParaRPr/>
          </a:p>
          <a:p>
            <a:pPr marL="0" lvl="0" indent="0" algn="l" rtl="0">
              <a:spcBef>
                <a:spcPts val="1200"/>
              </a:spcBef>
              <a:spcAft>
                <a:spcPts val="0"/>
              </a:spcAft>
              <a:buNone/>
            </a:pPr>
            <a:r>
              <a:rPr lang="en-GB"/>
              <a:t>Resources available FREE online for anyone from any country to download and use. </a:t>
            </a:r>
            <a:endParaRPr/>
          </a:p>
          <a:p>
            <a:pPr marL="0" lvl="0" indent="0" algn="l" rtl="0">
              <a:spcBef>
                <a:spcPts val="1200"/>
              </a:spcBef>
              <a:spcAft>
                <a:spcPts val="1200"/>
              </a:spcAft>
              <a:buNone/>
            </a:pPr>
            <a:r>
              <a:rPr lang="en-GB"/>
              <a:t>Challenge submissions only available to UK residents during this pilot phase</a:t>
            </a:r>
            <a:endParaRPr/>
          </a:p>
        </p:txBody>
      </p:sp>
      <p:sp>
        <p:nvSpPr>
          <p:cNvPr id="448" name="Google Shape;448;p82"/>
          <p:cNvSpPr txBox="1">
            <a:spLocks noGrp="1"/>
          </p:cNvSpPr>
          <p:nvPr>
            <p:ph type="title" idx="4294967295"/>
          </p:nvPr>
        </p:nvSpPr>
        <p:spPr>
          <a:xfrm>
            <a:off x="310900" y="355111"/>
            <a:ext cx="8521200" cy="77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400"/>
              <a:t>AI Challenge</a:t>
            </a:r>
            <a:endParaRPr sz="3000" b="1">
              <a:solidFill>
                <a:srgbClr val="A92145"/>
              </a:solidFill>
            </a:endParaRPr>
          </a:p>
        </p:txBody>
      </p:sp>
      <p:pic>
        <p:nvPicPr>
          <p:cNvPr id="449" name="Google Shape;449;p82"/>
          <p:cNvPicPr preferRelativeResize="0"/>
          <p:nvPr/>
        </p:nvPicPr>
        <p:blipFill>
          <a:blip r:embed="rId3">
            <a:alphaModFix/>
          </a:blip>
          <a:stretch>
            <a:fillRect/>
          </a:stretch>
        </p:blipFill>
        <p:spPr>
          <a:xfrm>
            <a:off x="4722275" y="2678576"/>
            <a:ext cx="3452900" cy="1811775"/>
          </a:xfrm>
          <a:prstGeom prst="rect">
            <a:avLst/>
          </a:prstGeom>
          <a:noFill/>
          <a:ln>
            <a:noFill/>
          </a:ln>
        </p:spPr>
      </p:pic>
      <p:pic>
        <p:nvPicPr>
          <p:cNvPr id="450" name="Google Shape;450;p82"/>
          <p:cNvPicPr preferRelativeResize="0"/>
          <p:nvPr/>
        </p:nvPicPr>
        <p:blipFill>
          <a:blip r:embed="rId4">
            <a:alphaModFix/>
          </a:blip>
          <a:stretch>
            <a:fillRect/>
          </a:stretch>
        </p:blipFill>
        <p:spPr>
          <a:xfrm>
            <a:off x="4722275" y="699026"/>
            <a:ext cx="3452900" cy="180847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83"/>
          <p:cNvSpPr txBox="1">
            <a:spLocks noGrp="1"/>
          </p:cNvSpPr>
          <p:nvPr>
            <p:ph type="body" idx="4294967295"/>
          </p:nvPr>
        </p:nvSpPr>
        <p:spPr>
          <a:xfrm>
            <a:off x="310900" y="1193150"/>
            <a:ext cx="4073700" cy="36504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GB"/>
              <a:t>We provide everything a teacher with no technical background needs to deliver the lessons</a:t>
            </a:r>
            <a:endParaRPr/>
          </a:p>
          <a:p>
            <a:pPr marL="0" lvl="0" indent="0" algn="l" rtl="0">
              <a:spcBef>
                <a:spcPts val="1200"/>
              </a:spcBef>
              <a:spcAft>
                <a:spcPts val="0"/>
              </a:spcAft>
              <a:buNone/>
            </a:pPr>
            <a:r>
              <a:rPr lang="en-GB" b="1"/>
              <a:t>Each lesson has:</a:t>
            </a:r>
            <a:endParaRPr b="1"/>
          </a:p>
          <a:p>
            <a:pPr marL="457200" lvl="0" indent="-325755" algn="l" rtl="0">
              <a:spcBef>
                <a:spcPts val="1200"/>
              </a:spcBef>
              <a:spcAft>
                <a:spcPts val="0"/>
              </a:spcAft>
              <a:buSzPct val="100000"/>
              <a:buChar char="●"/>
            </a:pPr>
            <a:r>
              <a:rPr lang="en-GB"/>
              <a:t>Teacher facing lesson intro video</a:t>
            </a:r>
            <a:endParaRPr/>
          </a:p>
          <a:p>
            <a:pPr marL="457200" lvl="0" indent="-325755" algn="l" rtl="0">
              <a:spcBef>
                <a:spcPts val="0"/>
              </a:spcBef>
              <a:spcAft>
                <a:spcPts val="0"/>
              </a:spcAft>
              <a:buSzPct val="100000"/>
              <a:buChar char="●"/>
            </a:pPr>
            <a:r>
              <a:rPr lang="en-GB"/>
              <a:t>Lesson plan</a:t>
            </a:r>
            <a:endParaRPr/>
          </a:p>
          <a:p>
            <a:pPr marL="457200" lvl="0" indent="-325755" algn="l" rtl="0">
              <a:spcBef>
                <a:spcPts val="0"/>
              </a:spcBef>
              <a:spcAft>
                <a:spcPts val="0"/>
              </a:spcAft>
              <a:buSzPct val="100000"/>
              <a:buChar char="●"/>
            </a:pPr>
            <a:r>
              <a:rPr lang="en-GB"/>
              <a:t>Slide deck</a:t>
            </a:r>
            <a:endParaRPr/>
          </a:p>
          <a:p>
            <a:pPr marL="457200" lvl="0" indent="-325755" algn="l" rtl="0">
              <a:spcBef>
                <a:spcPts val="0"/>
              </a:spcBef>
              <a:spcAft>
                <a:spcPts val="0"/>
              </a:spcAft>
              <a:buSzPct val="100000"/>
              <a:buChar char="●"/>
            </a:pPr>
            <a:r>
              <a:rPr lang="en-GB"/>
              <a:t>Activity worksheets</a:t>
            </a:r>
            <a:endParaRPr/>
          </a:p>
          <a:p>
            <a:pPr marL="457200" lvl="0" indent="-325755" algn="l" rtl="0">
              <a:spcBef>
                <a:spcPts val="0"/>
              </a:spcBef>
              <a:spcAft>
                <a:spcPts val="0"/>
              </a:spcAft>
              <a:buSzPct val="100000"/>
              <a:buChar char="●"/>
            </a:pPr>
            <a:r>
              <a:rPr lang="en-GB"/>
              <a:t>Student facing concept videos</a:t>
            </a:r>
            <a:endParaRPr/>
          </a:p>
          <a:p>
            <a:pPr marL="457200" lvl="0" indent="-325755" algn="l" rtl="0">
              <a:spcBef>
                <a:spcPts val="0"/>
              </a:spcBef>
              <a:spcAft>
                <a:spcPts val="0"/>
              </a:spcAft>
              <a:buSzPct val="100000"/>
              <a:buChar char="●"/>
            </a:pPr>
            <a:r>
              <a:rPr lang="en-GB"/>
              <a:t>Assessment</a:t>
            </a:r>
            <a:endParaRPr/>
          </a:p>
          <a:p>
            <a:pPr marL="0" lvl="0" indent="0" algn="l" rtl="0">
              <a:spcBef>
                <a:spcPts val="1200"/>
              </a:spcBef>
              <a:spcAft>
                <a:spcPts val="0"/>
              </a:spcAft>
              <a:buNone/>
            </a:pPr>
            <a:endParaRPr/>
          </a:p>
          <a:p>
            <a:pPr marL="0" lvl="0" indent="0" algn="ctr" rtl="0">
              <a:spcBef>
                <a:spcPts val="1200"/>
              </a:spcBef>
              <a:spcAft>
                <a:spcPts val="1200"/>
              </a:spcAft>
              <a:buNone/>
            </a:pPr>
            <a:r>
              <a:rPr lang="en-GB" sz="2316" b="1"/>
              <a:t>ALL FOR FREE</a:t>
            </a:r>
            <a:endParaRPr sz="2316" b="1"/>
          </a:p>
        </p:txBody>
      </p:sp>
      <p:sp>
        <p:nvSpPr>
          <p:cNvPr id="456" name="Google Shape;456;p83"/>
          <p:cNvSpPr txBox="1">
            <a:spLocks noGrp="1"/>
          </p:cNvSpPr>
          <p:nvPr>
            <p:ph type="title" idx="4294967295"/>
          </p:nvPr>
        </p:nvSpPr>
        <p:spPr>
          <a:xfrm>
            <a:off x="310900" y="355111"/>
            <a:ext cx="8521200" cy="77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400" b="1"/>
              <a:t>Our offering</a:t>
            </a:r>
            <a:endParaRPr sz="3000" b="1">
              <a:solidFill>
                <a:srgbClr val="A92145"/>
              </a:solidFill>
            </a:endParaRPr>
          </a:p>
        </p:txBody>
      </p:sp>
      <p:pic>
        <p:nvPicPr>
          <p:cNvPr id="457" name="Google Shape;457;p83"/>
          <p:cNvPicPr preferRelativeResize="0"/>
          <p:nvPr/>
        </p:nvPicPr>
        <p:blipFill>
          <a:blip r:embed="rId3">
            <a:alphaModFix/>
          </a:blip>
          <a:stretch>
            <a:fillRect/>
          </a:stretch>
        </p:blipFill>
        <p:spPr>
          <a:xfrm>
            <a:off x="4822001" y="653125"/>
            <a:ext cx="3674075" cy="2030799"/>
          </a:xfrm>
          <a:prstGeom prst="rect">
            <a:avLst/>
          </a:prstGeom>
          <a:noFill/>
          <a:ln>
            <a:noFill/>
          </a:ln>
        </p:spPr>
      </p:pic>
      <p:pic>
        <p:nvPicPr>
          <p:cNvPr id="458" name="Google Shape;458;p83"/>
          <p:cNvPicPr preferRelativeResize="0"/>
          <p:nvPr/>
        </p:nvPicPr>
        <p:blipFill>
          <a:blip r:embed="rId4">
            <a:alphaModFix/>
          </a:blip>
          <a:stretch>
            <a:fillRect/>
          </a:stretch>
        </p:blipFill>
        <p:spPr>
          <a:xfrm>
            <a:off x="4919150" y="2990100"/>
            <a:ext cx="3576924" cy="16057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57"/>
          <p:cNvSpPr txBox="1">
            <a:spLocks noGrp="1"/>
          </p:cNvSpPr>
          <p:nvPr>
            <p:ph type="title"/>
          </p:nvPr>
        </p:nvSpPr>
        <p:spPr>
          <a:xfrm>
            <a:off x="311400" y="1961038"/>
            <a:ext cx="8521200" cy="6981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GB" sz="4000"/>
              <a:t>What is intelligence?</a:t>
            </a:r>
            <a:endParaRPr sz="4000"/>
          </a:p>
        </p:txBody>
      </p:sp>
      <p:sp>
        <p:nvSpPr>
          <p:cNvPr id="228" name="Google Shape;228;p57"/>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rmAutofit fontScale="92500"/>
          </a:bodyPr>
          <a:lstStyle/>
          <a:p>
            <a:pPr marL="0" lvl="0" indent="0" algn="ctr" rtl="0">
              <a:spcBef>
                <a:spcPts val="0"/>
              </a:spcBef>
              <a:spcAft>
                <a:spcPts val="1200"/>
              </a:spcAft>
              <a:buNone/>
            </a:pPr>
            <a:r>
              <a:rPr lang="en-GB"/>
              <a:t>Starter activity</a:t>
            </a:r>
            <a:endParaRPr/>
          </a:p>
        </p:txBody>
      </p:sp>
      <p:sp>
        <p:nvSpPr>
          <p:cNvPr id="229" name="Google Shape;229;p57"/>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GB"/>
              <a:t>3</a:t>
            </a:fld>
            <a:endParaRPr/>
          </a:p>
        </p:txBody>
      </p:sp>
      <p:sp>
        <p:nvSpPr>
          <p:cNvPr id="230" name="Google Shape;230;p57"/>
          <p:cNvSpPr txBox="1"/>
          <p:nvPr/>
        </p:nvSpPr>
        <p:spPr>
          <a:xfrm>
            <a:off x="476000" y="4192075"/>
            <a:ext cx="8521200" cy="400200"/>
          </a:xfrm>
          <a:prstGeom prst="rect">
            <a:avLst/>
          </a:prstGeom>
          <a:solidFill>
            <a:srgbClr val="C31C4A"/>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chemeClr val="lt1"/>
                </a:solidFill>
                <a:latin typeface="Quicksand"/>
                <a:ea typeface="Quicksand"/>
                <a:cs typeface="Quicksand"/>
                <a:sym typeface="Quicksand"/>
              </a:rPr>
              <a:t>Commonly, people describe intelligence as the </a:t>
            </a:r>
            <a:r>
              <a:rPr lang="en-GB" b="1">
                <a:solidFill>
                  <a:schemeClr val="lt1"/>
                </a:solidFill>
                <a:latin typeface="Quicksand"/>
                <a:ea typeface="Quicksand"/>
                <a:cs typeface="Quicksand"/>
                <a:sym typeface="Quicksand"/>
              </a:rPr>
              <a:t>ability to learn</a:t>
            </a:r>
            <a:r>
              <a:rPr lang="en-GB">
                <a:solidFill>
                  <a:schemeClr val="lt1"/>
                </a:solidFill>
                <a:latin typeface="Quicksand"/>
                <a:ea typeface="Quicksand"/>
                <a:cs typeface="Quicksand"/>
                <a:sym typeface="Quicksand"/>
              </a:rPr>
              <a:t> and </a:t>
            </a:r>
            <a:r>
              <a:rPr lang="en-GB" b="1">
                <a:solidFill>
                  <a:schemeClr val="lt1"/>
                </a:solidFill>
                <a:latin typeface="Quicksand"/>
                <a:ea typeface="Quicksand"/>
                <a:cs typeface="Quicksand"/>
                <a:sym typeface="Quicksand"/>
              </a:rPr>
              <a:t>adapt/react to new situations</a:t>
            </a:r>
            <a:r>
              <a:rPr lang="en-GB">
                <a:solidFill>
                  <a:schemeClr val="lt1"/>
                </a:solidFill>
                <a:latin typeface="Quicksand"/>
                <a:ea typeface="Quicksand"/>
                <a:cs typeface="Quicksand"/>
                <a:sym typeface="Quicksand"/>
              </a:rPr>
              <a:t>. </a:t>
            </a:r>
            <a:endParaRPr>
              <a:solidFill>
                <a:schemeClr val="lt1"/>
              </a:solidFill>
              <a:latin typeface="Quicksand"/>
              <a:ea typeface="Quicksand"/>
              <a:cs typeface="Quicksand"/>
              <a:sym typeface="Quicksa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84"/>
          <p:cNvSpPr txBox="1"/>
          <p:nvPr/>
        </p:nvSpPr>
        <p:spPr>
          <a:xfrm>
            <a:off x="422950" y="1465250"/>
            <a:ext cx="5286900" cy="12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700" b="1">
                <a:solidFill>
                  <a:schemeClr val="dk1"/>
                </a:solidFill>
                <a:latin typeface="Roboto"/>
                <a:ea typeface="Roboto"/>
                <a:cs typeface="Roboto"/>
                <a:sym typeface="Roboto"/>
              </a:rPr>
              <a:t>Design choices</a:t>
            </a:r>
            <a:endParaRPr sz="2700" b="1">
              <a:solidFill>
                <a:schemeClr val="dk1"/>
              </a:solidFill>
              <a:latin typeface="Roboto"/>
              <a:ea typeface="Roboto"/>
              <a:cs typeface="Roboto"/>
              <a:sym typeface="Roboto"/>
            </a:endParaRPr>
          </a:p>
          <a:p>
            <a:pPr marL="0" lvl="0" indent="0" algn="l" rtl="0">
              <a:spcBef>
                <a:spcPts val="0"/>
              </a:spcBef>
              <a:spcAft>
                <a:spcPts val="0"/>
              </a:spcAft>
              <a:buNone/>
            </a:pPr>
            <a:endParaRPr sz="2700" b="1">
              <a:solidFill>
                <a:schemeClr val="dk2"/>
              </a:solidFill>
              <a:latin typeface="Roboto"/>
              <a:ea typeface="Roboto"/>
              <a:cs typeface="Roboto"/>
              <a:sym typeface="Roboto"/>
            </a:endParaRPr>
          </a:p>
          <a:p>
            <a:pPr marL="0" lvl="0" indent="0" algn="l" rtl="0">
              <a:spcBef>
                <a:spcPts val="0"/>
              </a:spcBef>
              <a:spcAft>
                <a:spcPts val="0"/>
              </a:spcAft>
              <a:buNone/>
            </a:pPr>
            <a:endParaRPr sz="1500" b="1">
              <a:solidFill>
                <a:schemeClr val="dk2"/>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7"/>
        <p:cNvGrpSpPr/>
        <p:nvPr/>
      </p:nvGrpSpPr>
      <p:grpSpPr>
        <a:xfrm>
          <a:off x="0" y="0"/>
          <a:ext cx="0" cy="0"/>
          <a:chOff x="0" y="0"/>
          <a:chExt cx="0" cy="0"/>
        </a:xfrm>
      </p:grpSpPr>
      <p:sp>
        <p:nvSpPr>
          <p:cNvPr id="468" name="Google Shape;468;p85"/>
          <p:cNvSpPr txBox="1">
            <a:spLocks noGrp="1"/>
          </p:cNvSpPr>
          <p:nvPr>
            <p:ph type="body" idx="4294967295"/>
          </p:nvPr>
        </p:nvSpPr>
        <p:spPr>
          <a:xfrm>
            <a:off x="310900" y="1170124"/>
            <a:ext cx="4096500" cy="3659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a:t>How would you describe to a 8 year old what are smart speaker does?</a:t>
            </a:r>
            <a:endParaRPr/>
          </a:p>
        </p:txBody>
      </p:sp>
      <p:sp>
        <p:nvSpPr>
          <p:cNvPr id="469" name="Google Shape;469;p85"/>
          <p:cNvSpPr txBox="1">
            <a:spLocks noGrp="1"/>
          </p:cNvSpPr>
          <p:nvPr>
            <p:ph type="title" idx="4294967295"/>
          </p:nvPr>
        </p:nvSpPr>
        <p:spPr>
          <a:xfrm>
            <a:off x="310900" y="319600"/>
            <a:ext cx="8521200" cy="69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Challenges</a:t>
            </a:r>
            <a:endParaRPr/>
          </a:p>
        </p:txBody>
      </p:sp>
      <p:sp>
        <p:nvSpPr>
          <p:cNvPr id="470" name="Google Shape;470;p85"/>
          <p:cNvSpPr txBox="1">
            <a:spLocks noGrp="1"/>
          </p:cNvSpPr>
          <p:nvPr>
            <p:ph type="body" idx="4294967295"/>
          </p:nvPr>
        </p:nvSpPr>
        <p:spPr>
          <a:xfrm>
            <a:off x="4736600" y="1170100"/>
            <a:ext cx="4096500" cy="2944800"/>
          </a:xfrm>
          <a:prstGeom prst="rect">
            <a:avLst/>
          </a:prstGeom>
          <a:solidFill>
            <a:srgbClr val="C7053D"/>
          </a:solidFill>
        </p:spPr>
        <p:txBody>
          <a:bodyPr spcFirstLastPara="1" wrap="square" lIns="91425" tIns="91425" rIns="91425" bIns="91425" anchor="t" anchorCtr="0">
            <a:normAutofit/>
          </a:bodyPr>
          <a:lstStyle/>
          <a:p>
            <a:pPr marL="0" lvl="0" indent="0" algn="l" rtl="0">
              <a:spcBef>
                <a:spcPts val="0"/>
              </a:spcBef>
              <a:spcAft>
                <a:spcPts val="0"/>
              </a:spcAft>
              <a:buNone/>
            </a:pPr>
            <a:r>
              <a:rPr lang="en-GB">
                <a:solidFill>
                  <a:schemeClr val="lt1"/>
                </a:solidFill>
              </a:rPr>
              <a:t>Would you use terms such as:</a:t>
            </a:r>
            <a:endParaRPr>
              <a:solidFill>
                <a:schemeClr val="lt1"/>
              </a:solidFill>
            </a:endParaRPr>
          </a:p>
          <a:p>
            <a:pPr marL="457200" lvl="0" indent="-342900" algn="l" rtl="0">
              <a:spcBef>
                <a:spcPts val="1200"/>
              </a:spcBef>
              <a:spcAft>
                <a:spcPts val="0"/>
              </a:spcAft>
              <a:buClr>
                <a:schemeClr val="lt1"/>
              </a:buClr>
              <a:buSzPts val="1800"/>
              <a:buChar char="●"/>
            </a:pPr>
            <a:r>
              <a:rPr lang="en-GB">
                <a:solidFill>
                  <a:schemeClr val="lt1"/>
                </a:solidFill>
              </a:rPr>
              <a:t>Understands?</a:t>
            </a:r>
            <a:endParaRPr>
              <a:solidFill>
                <a:schemeClr val="lt1"/>
              </a:solidFill>
            </a:endParaRPr>
          </a:p>
          <a:p>
            <a:pPr marL="457200" lvl="0" indent="-342900" algn="l" rtl="0">
              <a:spcBef>
                <a:spcPts val="0"/>
              </a:spcBef>
              <a:spcAft>
                <a:spcPts val="0"/>
              </a:spcAft>
              <a:buClr>
                <a:schemeClr val="lt1"/>
              </a:buClr>
              <a:buSzPts val="1800"/>
              <a:buChar char="●"/>
            </a:pPr>
            <a:r>
              <a:rPr lang="en-GB">
                <a:solidFill>
                  <a:schemeClr val="lt1"/>
                </a:solidFill>
              </a:rPr>
              <a:t>Listens?</a:t>
            </a:r>
            <a:endParaRPr>
              <a:solidFill>
                <a:schemeClr val="lt1"/>
              </a:solidFill>
            </a:endParaRPr>
          </a:p>
          <a:p>
            <a:pPr marL="457200" lvl="0" indent="-342900" algn="l" rtl="0">
              <a:spcBef>
                <a:spcPts val="0"/>
              </a:spcBef>
              <a:spcAft>
                <a:spcPts val="0"/>
              </a:spcAft>
              <a:buClr>
                <a:schemeClr val="lt1"/>
              </a:buClr>
              <a:buSzPts val="1800"/>
              <a:buChar char="●"/>
            </a:pPr>
            <a:r>
              <a:rPr lang="en-GB">
                <a:solidFill>
                  <a:schemeClr val="lt1"/>
                </a:solidFill>
              </a:rPr>
              <a:t>Speaks?</a:t>
            </a:r>
            <a:endParaRPr>
              <a:solidFill>
                <a:schemeClr val="lt1"/>
              </a:solidFill>
            </a:endParaRPr>
          </a:p>
          <a:p>
            <a:pPr marL="0" lvl="0" indent="0" algn="l" rtl="0">
              <a:spcBef>
                <a:spcPts val="1200"/>
              </a:spcBef>
              <a:spcAft>
                <a:spcPts val="0"/>
              </a:spcAft>
              <a:buNone/>
            </a:pPr>
            <a:endParaRPr>
              <a:solidFill>
                <a:schemeClr val="lt1"/>
              </a:solidFill>
            </a:endParaRPr>
          </a:p>
          <a:p>
            <a:pPr marL="0" lvl="0" indent="0" algn="l" rtl="0">
              <a:spcBef>
                <a:spcPts val="1200"/>
              </a:spcBef>
              <a:spcAft>
                <a:spcPts val="1200"/>
              </a:spcAft>
              <a:buNone/>
            </a:pPr>
            <a:r>
              <a:rPr lang="en-GB">
                <a:solidFill>
                  <a:schemeClr val="lt1"/>
                </a:solidFill>
              </a:rPr>
              <a:t>How would you describe it without those terms?</a:t>
            </a:r>
            <a:endParaRPr>
              <a:solidFill>
                <a:schemeClr val="lt1"/>
              </a:solidFill>
            </a:endParaRPr>
          </a:p>
        </p:txBody>
      </p:sp>
      <p:grpSp>
        <p:nvGrpSpPr>
          <p:cNvPr id="471" name="Google Shape;471;p85"/>
          <p:cNvGrpSpPr/>
          <p:nvPr/>
        </p:nvGrpSpPr>
        <p:grpSpPr>
          <a:xfrm>
            <a:off x="375439" y="2023746"/>
            <a:ext cx="3691761" cy="2265304"/>
            <a:chOff x="6674675" y="858225"/>
            <a:chExt cx="1898175" cy="1264050"/>
          </a:xfrm>
        </p:grpSpPr>
        <p:pic>
          <p:nvPicPr>
            <p:cNvPr id="472" name="Google Shape;472;p85"/>
            <p:cNvPicPr preferRelativeResize="0"/>
            <p:nvPr/>
          </p:nvPicPr>
          <p:blipFill>
            <a:blip r:embed="rId3">
              <a:alphaModFix/>
            </a:blip>
            <a:stretch>
              <a:fillRect/>
            </a:stretch>
          </p:blipFill>
          <p:spPr>
            <a:xfrm>
              <a:off x="6674675" y="858225"/>
              <a:ext cx="1898175" cy="1264050"/>
            </a:xfrm>
            <a:prstGeom prst="rect">
              <a:avLst/>
            </a:prstGeom>
            <a:noFill/>
            <a:ln>
              <a:noFill/>
            </a:ln>
          </p:spPr>
        </p:pic>
        <p:sp>
          <p:nvSpPr>
            <p:cNvPr id="473" name="Google Shape;473;p85"/>
            <p:cNvSpPr txBox="1"/>
            <p:nvPr/>
          </p:nvSpPr>
          <p:spPr>
            <a:xfrm>
              <a:off x="6856725" y="1058755"/>
              <a:ext cx="614100" cy="198900"/>
            </a:xfrm>
            <a:prstGeom prst="rect">
              <a:avLst/>
            </a:prstGeom>
            <a:noFill/>
            <a:ln>
              <a:noFill/>
            </a:ln>
          </p:spPr>
          <p:txBody>
            <a:bodyPr spcFirstLastPara="1" wrap="square" lIns="0" tIns="0" rIns="0" bIns="0" anchor="t" anchorCtr="0">
              <a:normAutofit fontScale="70000" lnSpcReduction="20000"/>
            </a:bodyPr>
            <a:lstStyle/>
            <a:p>
              <a:pPr marL="0" lvl="0" indent="0" algn="ctr" rtl="0">
                <a:spcBef>
                  <a:spcPts val="0"/>
                </a:spcBef>
                <a:spcAft>
                  <a:spcPts val="0"/>
                </a:spcAft>
                <a:buNone/>
              </a:pPr>
              <a:r>
                <a:rPr lang="en-GB" sz="1900">
                  <a:latin typeface="Roboto"/>
                  <a:ea typeface="Roboto"/>
                  <a:cs typeface="Roboto"/>
                  <a:sym typeface="Roboto"/>
                </a:rPr>
                <a:t>How tall is the Eiffel tower?</a:t>
              </a:r>
              <a:endParaRPr sz="1900">
                <a:latin typeface="Roboto"/>
                <a:ea typeface="Roboto"/>
                <a:cs typeface="Roboto"/>
                <a:sym typeface="Roboto"/>
              </a:endParaRPr>
            </a:p>
          </p:txBody>
        </p:sp>
        <p:sp>
          <p:nvSpPr>
            <p:cNvPr id="474" name="Google Shape;474;p85"/>
            <p:cNvSpPr txBox="1"/>
            <p:nvPr/>
          </p:nvSpPr>
          <p:spPr>
            <a:xfrm>
              <a:off x="7826200" y="1086975"/>
              <a:ext cx="614100" cy="223800"/>
            </a:xfrm>
            <a:prstGeom prst="rect">
              <a:avLst/>
            </a:prstGeom>
            <a:noFill/>
            <a:ln>
              <a:noFill/>
            </a:ln>
          </p:spPr>
          <p:txBody>
            <a:bodyPr spcFirstLastPara="1" wrap="square" lIns="0" tIns="0" rIns="0" bIns="0" anchor="t" anchorCtr="0">
              <a:normAutofit fontScale="55000"/>
            </a:bodyPr>
            <a:lstStyle/>
            <a:p>
              <a:pPr marL="0" lvl="0" indent="0" algn="ctr" rtl="0">
                <a:spcBef>
                  <a:spcPts val="0"/>
                </a:spcBef>
                <a:spcAft>
                  <a:spcPts val="0"/>
                </a:spcAft>
                <a:buNone/>
              </a:pPr>
              <a:r>
                <a:rPr lang="en-GB" sz="1500">
                  <a:latin typeface="Roboto Mono Medium"/>
                  <a:ea typeface="Roboto Mono Medium"/>
                  <a:cs typeface="Roboto Mono Medium"/>
                  <a:sym typeface="Roboto Mono Medium"/>
                </a:rPr>
                <a:t>The height of the Eiffel tower is 330 m or 1083 ft.</a:t>
              </a:r>
              <a:endParaRPr sz="1500">
                <a:latin typeface="Roboto Mono Medium"/>
                <a:ea typeface="Roboto Mono Medium"/>
                <a:cs typeface="Roboto Mono Medium"/>
                <a:sym typeface="Roboto Mono Medium"/>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animEffect transition="in" filter="fade">
                                      <p:cBhvr>
                                        <p:cTn id="7" dur="10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86"/>
          <p:cNvSpPr txBox="1">
            <a:spLocks noGrp="1"/>
          </p:cNvSpPr>
          <p:nvPr>
            <p:ph type="body" idx="4294967295"/>
          </p:nvPr>
        </p:nvSpPr>
        <p:spPr>
          <a:xfrm>
            <a:off x="310900" y="1170125"/>
            <a:ext cx="4261200" cy="36591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Clr>
                <a:schemeClr val="dk1"/>
              </a:buClr>
              <a:buSzPts val="1100"/>
              <a:buFont typeface="Arial"/>
              <a:buNone/>
            </a:pPr>
            <a:r>
              <a:rPr lang="en-GB" sz="1350" b="1">
                <a:solidFill>
                  <a:srgbClr val="222222"/>
                </a:solidFill>
                <a:highlight>
                  <a:srgbClr val="FFFFFF"/>
                </a:highlight>
                <a:latin typeface="Arial"/>
                <a:ea typeface="Arial"/>
                <a:cs typeface="Arial"/>
                <a:sym typeface="Arial"/>
              </a:rPr>
              <a:t>To anthropomorphise</a:t>
            </a:r>
            <a:r>
              <a:rPr lang="en-GB" sz="1350">
                <a:solidFill>
                  <a:srgbClr val="222222"/>
                </a:solidFill>
                <a:highlight>
                  <a:srgbClr val="FFFFFF"/>
                </a:highlight>
                <a:latin typeface="Arial"/>
                <a:ea typeface="Arial"/>
                <a:cs typeface="Arial"/>
                <a:sym typeface="Arial"/>
              </a:rPr>
              <a:t>: “to show or treat an animal, god, or </a:t>
            </a:r>
            <a:r>
              <a:rPr lang="en-GB" sz="1350" b="1">
                <a:solidFill>
                  <a:srgbClr val="222222"/>
                </a:solidFill>
                <a:highlight>
                  <a:srgbClr val="FFFFFF"/>
                </a:highlight>
                <a:latin typeface="Arial"/>
                <a:ea typeface="Arial"/>
                <a:cs typeface="Arial"/>
                <a:sym typeface="Arial"/>
              </a:rPr>
              <a:t>object</a:t>
            </a:r>
            <a:r>
              <a:rPr lang="en-GB" sz="1350">
                <a:solidFill>
                  <a:srgbClr val="222222"/>
                </a:solidFill>
                <a:highlight>
                  <a:srgbClr val="FFFFFF"/>
                </a:highlight>
                <a:latin typeface="Arial"/>
                <a:ea typeface="Arial"/>
                <a:cs typeface="Arial"/>
                <a:sym typeface="Arial"/>
              </a:rPr>
              <a:t> as if it is human in appearance, character, or behaviour”</a:t>
            </a:r>
            <a:endParaRPr sz="1350">
              <a:solidFill>
                <a:srgbClr val="222222"/>
              </a:solidFill>
              <a:highlight>
                <a:srgbClr val="FFFFFF"/>
              </a:highlight>
              <a:latin typeface="Arial"/>
              <a:ea typeface="Arial"/>
              <a:cs typeface="Arial"/>
              <a:sym typeface="Arial"/>
            </a:endParaRPr>
          </a:p>
          <a:p>
            <a:pPr marL="0" lvl="0" indent="0" algn="l" rtl="0">
              <a:spcBef>
                <a:spcPts val="1400"/>
              </a:spcBef>
              <a:spcAft>
                <a:spcPts val="0"/>
              </a:spcAft>
              <a:buNone/>
            </a:pPr>
            <a:r>
              <a:rPr lang="en-GB" sz="1350" i="1">
                <a:solidFill>
                  <a:srgbClr val="222222"/>
                </a:solidFill>
                <a:highlight>
                  <a:srgbClr val="FFFFFF"/>
                </a:highlight>
                <a:latin typeface="Arial"/>
                <a:ea typeface="Arial"/>
                <a:cs typeface="Arial"/>
                <a:sym typeface="Arial"/>
              </a:rPr>
              <a:t>https://dictionary.cambridge.org/dictionary/english/anthropomorphize</a:t>
            </a:r>
            <a:endParaRPr sz="1600"/>
          </a:p>
          <a:p>
            <a:pPr marL="0" lvl="0" indent="0" algn="l" rtl="0">
              <a:spcBef>
                <a:spcPts val="1200"/>
              </a:spcBef>
              <a:spcAft>
                <a:spcPts val="1200"/>
              </a:spcAft>
              <a:buNone/>
            </a:pPr>
            <a:endParaRPr sz="1600" b="1"/>
          </a:p>
        </p:txBody>
      </p:sp>
      <p:sp>
        <p:nvSpPr>
          <p:cNvPr id="480" name="Google Shape;480;p86"/>
          <p:cNvSpPr txBox="1">
            <a:spLocks noGrp="1"/>
          </p:cNvSpPr>
          <p:nvPr>
            <p:ph type="title" idx="4294967295"/>
          </p:nvPr>
        </p:nvSpPr>
        <p:spPr>
          <a:xfrm>
            <a:off x="310900" y="355111"/>
            <a:ext cx="8521200" cy="77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400" b="1">
                <a:solidFill>
                  <a:srgbClr val="1A1A1A"/>
                </a:solidFill>
              </a:rPr>
              <a:t>Anthropomorphisation</a:t>
            </a:r>
            <a:endParaRPr sz="2400">
              <a:solidFill>
                <a:srgbClr val="1A1A1A"/>
              </a:solidFill>
            </a:endParaRPr>
          </a:p>
        </p:txBody>
      </p:sp>
      <p:pic>
        <p:nvPicPr>
          <p:cNvPr id="481" name="Google Shape;481;p86"/>
          <p:cNvPicPr preferRelativeResize="0"/>
          <p:nvPr/>
        </p:nvPicPr>
        <p:blipFill>
          <a:blip r:embed="rId3">
            <a:alphaModFix/>
          </a:blip>
          <a:stretch>
            <a:fillRect/>
          </a:stretch>
        </p:blipFill>
        <p:spPr>
          <a:xfrm>
            <a:off x="4913325" y="482711"/>
            <a:ext cx="3707791" cy="3707791"/>
          </a:xfrm>
          <a:prstGeom prst="rect">
            <a:avLst/>
          </a:prstGeom>
          <a:noFill/>
          <a:ln>
            <a:noFill/>
          </a:ln>
        </p:spPr>
      </p:pic>
      <p:sp>
        <p:nvSpPr>
          <p:cNvPr id="482" name="Google Shape;482;p86"/>
          <p:cNvSpPr txBox="1"/>
          <p:nvPr/>
        </p:nvSpPr>
        <p:spPr>
          <a:xfrm>
            <a:off x="4913325" y="4190500"/>
            <a:ext cx="3187200" cy="12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600">
                <a:solidFill>
                  <a:schemeClr val="dk2"/>
                </a:solidFill>
                <a:latin typeface="Roboto"/>
                <a:ea typeface="Roboto"/>
                <a:cs typeface="Roboto"/>
                <a:sym typeface="Roboto"/>
              </a:rPr>
              <a:t>Generated by AI</a:t>
            </a:r>
            <a:endParaRPr sz="600">
              <a:solidFill>
                <a:schemeClr val="dk2"/>
              </a:solidFill>
              <a:latin typeface="Roboto"/>
              <a:ea typeface="Roboto"/>
              <a:cs typeface="Roboto"/>
              <a:sym typeface="Roboto"/>
            </a:endParaRPr>
          </a:p>
        </p:txBody>
      </p:sp>
      <p:sp>
        <p:nvSpPr>
          <p:cNvPr id="483" name="Google Shape;483;p86"/>
          <p:cNvSpPr/>
          <p:nvPr/>
        </p:nvSpPr>
        <p:spPr>
          <a:xfrm>
            <a:off x="4913375" y="569400"/>
            <a:ext cx="3707700" cy="3411300"/>
          </a:xfrm>
          <a:prstGeom prst="noSmoking">
            <a:avLst>
              <a:gd name="adj" fmla="val 1875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87"/>
          <p:cNvSpPr txBox="1">
            <a:spLocks noGrp="1"/>
          </p:cNvSpPr>
          <p:nvPr>
            <p:ph type="body" idx="4294967295"/>
          </p:nvPr>
        </p:nvSpPr>
        <p:spPr>
          <a:xfrm>
            <a:off x="310900" y="1170125"/>
            <a:ext cx="4487100" cy="3659100"/>
          </a:xfrm>
          <a:prstGeom prst="rect">
            <a:avLst/>
          </a:prstGeom>
        </p:spPr>
        <p:txBody>
          <a:bodyPr spcFirstLastPara="1" wrap="square" lIns="91425" tIns="91425" rIns="91425" bIns="91425" anchor="t" anchorCtr="0">
            <a:normAutofit lnSpcReduction="20000"/>
          </a:bodyPr>
          <a:lstStyle/>
          <a:p>
            <a:pPr marL="457200" lvl="0" indent="-330200" algn="l" rtl="0">
              <a:spcBef>
                <a:spcPts val="0"/>
              </a:spcBef>
              <a:spcAft>
                <a:spcPts val="0"/>
              </a:spcAft>
              <a:buClr>
                <a:schemeClr val="dk1"/>
              </a:buClr>
              <a:buSzPts val="1600"/>
              <a:buChar char="●"/>
            </a:pPr>
            <a:r>
              <a:rPr lang="en-GB" sz="1600">
                <a:solidFill>
                  <a:schemeClr val="dk1"/>
                </a:solidFill>
              </a:rPr>
              <a:t>We avoid using language that:</a:t>
            </a:r>
            <a:endParaRPr sz="1600">
              <a:solidFill>
                <a:schemeClr val="dk1"/>
              </a:solidFill>
            </a:endParaRPr>
          </a:p>
          <a:p>
            <a:pPr marL="914400" lvl="1" indent="-330200" algn="l" rtl="0">
              <a:spcBef>
                <a:spcPts val="0"/>
              </a:spcBef>
              <a:spcAft>
                <a:spcPts val="0"/>
              </a:spcAft>
              <a:buClr>
                <a:schemeClr val="dk1"/>
              </a:buClr>
              <a:buSzPts val="1600"/>
              <a:buChar char="○"/>
            </a:pPr>
            <a:r>
              <a:rPr lang="en-GB" sz="1600" b="1">
                <a:solidFill>
                  <a:schemeClr val="dk1"/>
                </a:solidFill>
              </a:rPr>
              <a:t>Distracts</a:t>
            </a:r>
            <a:r>
              <a:rPr lang="en-GB" sz="1600">
                <a:solidFill>
                  <a:schemeClr val="dk1"/>
                </a:solidFill>
              </a:rPr>
              <a:t> from the understanding that it is people who design and influence the uses of AI applications.|</a:t>
            </a:r>
            <a:br>
              <a:rPr lang="en-GB" sz="1600">
                <a:solidFill>
                  <a:schemeClr val="dk1"/>
                </a:solidFill>
              </a:rPr>
            </a:br>
            <a:r>
              <a:rPr lang="en-GB" sz="1600">
                <a:solidFill>
                  <a:schemeClr val="dk1"/>
                </a:solidFill>
              </a:rPr>
              <a:t> </a:t>
            </a:r>
            <a:endParaRPr sz="1600">
              <a:solidFill>
                <a:schemeClr val="dk1"/>
              </a:solidFill>
            </a:endParaRPr>
          </a:p>
          <a:p>
            <a:pPr marL="914400" lvl="1" indent="-330200" algn="l" rtl="0">
              <a:spcBef>
                <a:spcPts val="0"/>
              </a:spcBef>
              <a:spcAft>
                <a:spcPts val="0"/>
              </a:spcAft>
              <a:buClr>
                <a:schemeClr val="dk1"/>
              </a:buClr>
              <a:buSzPts val="1600"/>
              <a:buChar char="○"/>
            </a:pPr>
            <a:r>
              <a:rPr lang="en-GB" sz="1600" b="1">
                <a:solidFill>
                  <a:schemeClr val="dk1"/>
                </a:solidFill>
              </a:rPr>
              <a:t>Risks</a:t>
            </a:r>
            <a:r>
              <a:rPr lang="en-GB" sz="1600">
                <a:solidFill>
                  <a:schemeClr val="dk1"/>
                </a:solidFill>
              </a:rPr>
              <a:t> a reduction in the students’ desire to take an active role in wanting to understand how they work and be involved in designing future applications. </a:t>
            </a:r>
            <a:br>
              <a:rPr lang="en-GB" sz="1600">
                <a:solidFill>
                  <a:schemeClr val="dk1"/>
                </a:solidFill>
              </a:rPr>
            </a:br>
            <a:endParaRPr sz="1600">
              <a:solidFill>
                <a:schemeClr val="dk1"/>
              </a:solidFill>
            </a:endParaRPr>
          </a:p>
          <a:p>
            <a:pPr marL="914400" lvl="1" indent="-330200" algn="l" rtl="0">
              <a:spcBef>
                <a:spcPts val="0"/>
              </a:spcBef>
              <a:spcAft>
                <a:spcPts val="0"/>
              </a:spcAft>
              <a:buClr>
                <a:schemeClr val="dk1"/>
              </a:buClr>
              <a:buSzPts val="1600"/>
              <a:buChar char="○"/>
            </a:pPr>
            <a:r>
              <a:rPr lang="en-GB" sz="1600" b="1">
                <a:solidFill>
                  <a:schemeClr val="dk1"/>
                </a:solidFill>
              </a:rPr>
              <a:t>Perpetuates </a:t>
            </a:r>
            <a:r>
              <a:rPr lang="en-GB" sz="1600">
                <a:solidFill>
                  <a:schemeClr val="dk1"/>
                </a:solidFill>
              </a:rPr>
              <a:t>dangers of AI in terms of bias and inequality  </a:t>
            </a:r>
            <a:endParaRPr sz="1600">
              <a:solidFill>
                <a:schemeClr val="dk1"/>
              </a:solidFill>
            </a:endParaRPr>
          </a:p>
          <a:p>
            <a:pPr marL="0" lvl="0" indent="0" algn="l" rtl="0">
              <a:spcBef>
                <a:spcPts val="1200"/>
              </a:spcBef>
              <a:spcAft>
                <a:spcPts val="1200"/>
              </a:spcAft>
              <a:buNone/>
            </a:pPr>
            <a:endParaRPr sz="1600" b="1"/>
          </a:p>
        </p:txBody>
      </p:sp>
      <p:sp>
        <p:nvSpPr>
          <p:cNvPr id="489" name="Google Shape;489;p87"/>
          <p:cNvSpPr txBox="1">
            <a:spLocks noGrp="1"/>
          </p:cNvSpPr>
          <p:nvPr>
            <p:ph type="title" idx="4294967295"/>
          </p:nvPr>
        </p:nvSpPr>
        <p:spPr>
          <a:xfrm>
            <a:off x="310900" y="355111"/>
            <a:ext cx="8521200" cy="77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400" b="1">
                <a:solidFill>
                  <a:srgbClr val="1A1A1A"/>
                </a:solidFill>
              </a:rPr>
              <a:t>Anthropomorphisation - Why we avoid it!</a:t>
            </a:r>
            <a:endParaRPr sz="2400">
              <a:solidFill>
                <a:srgbClr val="1A1A1A"/>
              </a:solidFill>
            </a:endParaRPr>
          </a:p>
        </p:txBody>
      </p:sp>
      <p:pic>
        <p:nvPicPr>
          <p:cNvPr id="490" name="Google Shape;490;p87"/>
          <p:cNvPicPr preferRelativeResize="0"/>
          <p:nvPr/>
        </p:nvPicPr>
        <p:blipFill>
          <a:blip r:embed="rId3">
            <a:alphaModFix/>
          </a:blip>
          <a:stretch>
            <a:fillRect/>
          </a:stretch>
        </p:blipFill>
        <p:spPr>
          <a:xfrm>
            <a:off x="4913325" y="939911"/>
            <a:ext cx="3707791" cy="3707791"/>
          </a:xfrm>
          <a:prstGeom prst="rect">
            <a:avLst/>
          </a:prstGeom>
          <a:noFill/>
          <a:ln>
            <a:noFill/>
          </a:ln>
        </p:spPr>
      </p:pic>
      <p:sp>
        <p:nvSpPr>
          <p:cNvPr id="491" name="Google Shape;491;p87"/>
          <p:cNvSpPr txBox="1"/>
          <p:nvPr/>
        </p:nvSpPr>
        <p:spPr>
          <a:xfrm>
            <a:off x="4913325" y="4952500"/>
            <a:ext cx="3187200" cy="12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600">
                <a:solidFill>
                  <a:schemeClr val="dk2"/>
                </a:solidFill>
                <a:latin typeface="Roboto"/>
                <a:ea typeface="Roboto"/>
                <a:cs typeface="Roboto"/>
                <a:sym typeface="Roboto"/>
              </a:rPr>
              <a:t>Generated by AI</a:t>
            </a:r>
            <a:endParaRPr sz="600">
              <a:solidFill>
                <a:schemeClr val="dk2"/>
              </a:solidFill>
              <a:latin typeface="Roboto"/>
              <a:ea typeface="Roboto"/>
              <a:cs typeface="Roboto"/>
              <a:sym typeface="Roboto"/>
            </a:endParaRPr>
          </a:p>
        </p:txBody>
      </p:sp>
      <p:sp>
        <p:nvSpPr>
          <p:cNvPr id="492" name="Google Shape;492;p87"/>
          <p:cNvSpPr/>
          <p:nvPr/>
        </p:nvSpPr>
        <p:spPr>
          <a:xfrm>
            <a:off x="4913375" y="950400"/>
            <a:ext cx="3707700" cy="3411300"/>
          </a:xfrm>
          <a:prstGeom prst="noSmoking">
            <a:avLst>
              <a:gd name="adj" fmla="val 1875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6"/>
        <p:cNvGrpSpPr/>
        <p:nvPr/>
      </p:nvGrpSpPr>
      <p:grpSpPr>
        <a:xfrm>
          <a:off x="0" y="0"/>
          <a:ext cx="0" cy="0"/>
          <a:chOff x="0" y="0"/>
          <a:chExt cx="0" cy="0"/>
        </a:xfrm>
      </p:grpSpPr>
      <p:sp>
        <p:nvSpPr>
          <p:cNvPr id="497" name="Google Shape;497;p88"/>
          <p:cNvSpPr txBox="1">
            <a:spLocks noGrp="1"/>
          </p:cNvSpPr>
          <p:nvPr>
            <p:ph type="body" idx="4294967295"/>
          </p:nvPr>
        </p:nvSpPr>
        <p:spPr>
          <a:xfrm>
            <a:off x="310900" y="1170124"/>
            <a:ext cx="4096500" cy="365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Google Quick Draw</a:t>
            </a:r>
            <a:endParaRPr/>
          </a:p>
          <a:p>
            <a:pPr marL="0" lvl="0" indent="0" algn="l" rtl="0">
              <a:spcBef>
                <a:spcPts val="1200"/>
              </a:spcBef>
              <a:spcAft>
                <a:spcPts val="1200"/>
              </a:spcAft>
              <a:buNone/>
            </a:pPr>
            <a:r>
              <a:rPr lang="en-GB" u="sng">
                <a:solidFill>
                  <a:schemeClr val="hlink"/>
                </a:solidFill>
                <a:hlinkClick r:id="rId3"/>
              </a:rPr>
              <a:t>quickdraw.withgoogle.com</a:t>
            </a:r>
            <a:endParaRPr/>
          </a:p>
        </p:txBody>
      </p:sp>
      <p:sp>
        <p:nvSpPr>
          <p:cNvPr id="498" name="Google Shape;498;p88"/>
          <p:cNvSpPr txBox="1">
            <a:spLocks noGrp="1"/>
          </p:cNvSpPr>
          <p:nvPr>
            <p:ph type="title" idx="4294967295"/>
          </p:nvPr>
        </p:nvSpPr>
        <p:spPr>
          <a:xfrm>
            <a:off x="310900" y="319600"/>
            <a:ext cx="8521200" cy="69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Potential teaching tools</a:t>
            </a:r>
            <a:endParaRPr/>
          </a:p>
        </p:txBody>
      </p:sp>
      <p:sp>
        <p:nvSpPr>
          <p:cNvPr id="499" name="Google Shape;499;p88"/>
          <p:cNvSpPr txBox="1">
            <a:spLocks noGrp="1"/>
          </p:cNvSpPr>
          <p:nvPr>
            <p:ph type="body" idx="4294967295"/>
          </p:nvPr>
        </p:nvSpPr>
        <p:spPr>
          <a:xfrm>
            <a:off x="4736600" y="1170100"/>
            <a:ext cx="4096500" cy="2944800"/>
          </a:xfrm>
          <a:prstGeom prst="rect">
            <a:avLst/>
          </a:prstGeom>
          <a:solidFill>
            <a:srgbClr val="C7053D"/>
          </a:solidFill>
        </p:spPr>
        <p:txBody>
          <a:bodyPr spcFirstLastPara="1" wrap="square" lIns="91425" tIns="91425" rIns="91425" bIns="91425" anchor="t" anchorCtr="0">
            <a:normAutofit/>
          </a:bodyPr>
          <a:lstStyle/>
          <a:p>
            <a:pPr marL="0" lvl="0" indent="0" algn="l" rtl="0">
              <a:spcBef>
                <a:spcPts val="0"/>
              </a:spcBef>
              <a:spcAft>
                <a:spcPts val="0"/>
              </a:spcAft>
              <a:buNone/>
            </a:pPr>
            <a:r>
              <a:rPr lang="en-GB">
                <a:solidFill>
                  <a:schemeClr val="lt1"/>
                </a:solidFill>
              </a:rPr>
              <a:t>Could you see this tool being used in the classroom? </a:t>
            </a:r>
            <a:endParaRPr>
              <a:solidFill>
                <a:schemeClr val="lt1"/>
              </a:solidFill>
            </a:endParaRPr>
          </a:p>
          <a:p>
            <a:pPr marL="0" lvl="0" indent="0" algn="l" rtl="0">
              <a:spcBef>
                <a:spcPts val="1200"/>
              </a:spcBef>
              <a:spcAft>
                <a:spcPts val="1200"/>
              </a:spcAft>
              <a:buNone/>
            </a:pPr>
            <a:r>
              <a:rPr lang="en-GB">
                <a:solidFill>
                  <a:schemeClr val="lt1"/>
                </a:solidFill>
              </a:rPr>
              <a:t>Do you think it would help or hinder the development of students’ mental models?</a:t>
            </a:r>
            <a:endParaRPr>
              <a:solidFill>
                <a:schemeClr val="lt1"/>
              </a:solidFill>
            </a:endParaRPr>
          </a:p>
        </p:txBody>
      </p:sp>
      <p:pic>
        <p:nvPicPr>
          <p:cNvPr id="500" name="Google Shape;500;p88"/>
          <p:cNvPicPr preferRelativeResize="0"/>
          <p:nvPr/>
        </p:nvPicPr>
        <p:blipFill>
          <a:blip r:embed="rId4">
            <a:alphaModFix/>
          </a:blip>
          <a:stretch>
            <a:fillRect/>
          </a:stretch>
        </p:blipFill>
        <p:spPr>
          <a:xfrm>
            <a:off x="389250" y="2135200"/>
            <a:ext cx="3037050" cy="2817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9"/>
                                        </p:tgtEl>
                                        <p:attrNameLst>
                                          <p:attrName>style.visibility</p:attrName>
                                        </p:attrNameLst>
                                      </p:cBhvr>
                                      <p:to>
                                        <p:strVal val="visible"/>
                                      </p:to>
                                    </p:set>
                                    <p:animEffect transition="in" filter="fade">
                                      <p:cBhvr>
                                        <p:cTn id="7" dur="1000"/>
                                        <p:tgtEl>
                                          <p:spTgt spid="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89"/>
          <p:cNvSpPr txBox="1">
            <a:spLocks noGrp="1"/>
          </p:cNvSpPr>
          <p:nvPr>
            <p:ph type="title" idx="4294967295"/>
          </p:nvPr>
        </p:nvSpPr>
        <p:spPr>
          <a:xfrm>
            <a:off x="310900" y="355111"/>
            <a:ext cx="8521200" cy="77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400" b="1">
                <a:solidFill>
                  <a:srgbClr val="1A1A1A"/>
                </a:solidFill>
              </a:rPr>
              <a:t>Anthropomorphisation - </a:t>
            </a:r>
            <a:r>
              <a:rPr lang="en-GB" sz="2400">
                <a:solidFill>
                  <a:srgbClr val="1A1A1A"/>
                </a:solidFill>
              </a:rPr>
              <a:t>How</a:t>
            </a:r>
            <a:r>
              <a:rPr lang="en-GB" sz="2400" b="1">
                <a:solidFill>
                  <a:srgbClr val="1A1A1A"/>
                </a:solidFill>
              </a:rPr>
              <a:t> we avoid it!</a:t>
            </a:r>
            <a:endParaRPr sz="2400">
              <a:solidFill>
                <a:srgbClr val="1A1A1A"/>
              </a:solidFill>
            </a:endParaRPr>
          </a:p>
        </p:txBody>
      </p:sp>
      <p:graphicFrame>
        <p:nvGraphicFramePr>
          <p:cNvPr id="506" name="Google Shape;506;p89"/>
          <p:cNvGraphicFramePr/>
          <p:nvPr/>
        </p:nvGraphicFramePr>
        <p:xfrm>
          <a:off x="622075" y="1201975"/>
          <a:ext cx="3000000" cy="3000000"/>
        </p:xfrm>
        <a:graphic>
          <a:graphicData uri="http://schemas.openxmlformats.org/drawingml/2006/table">
            <a:tbl>
              <a:tblPr>
                <a:noFill/>
                <a:tableStyleId>{E03BD503-7E81-4D8E-9D3D-DA4D7E759F75}</a:tableStyleId>
              </a:tblPr>
              <a:tblGrid>
                <a:gridCol w="3695375">
                  <a:extLst>
                    <a:ext uri="{9D8B030D-6E8A-4147-A177-3AD203B41FA5}">
                      <a16:colId xmlns:a16="http://schemas.microsoft.com/office/drawing/2014/main" val="20000"/>
                    </a:ext>
                  </a:extLst>
                </a:gridCol>
                <a:gridCol w="3695375">
                  <a:extLst>
                    <a:ext uri="{9D8B030D-6E8A-4147-A177-3AD203B41FA5}">
                      <a16:colId xmlns:a16="http://schemas.microsoft.com/office/drawing/2014/main" val="20001"/>
                    </a:ext>
                  </a:extLst>
                </a:gridCol>
              </a:tblGrid>
              <a:tr h="392875">
                <a:tc>
                  <a:txBody>
                    <a:bodyPr/>
                    <a:lstStyle/>
                    <a:p>
                      <a:pPr marL="0" lvl="0" indent="0" algn="l" rtl="0">
                        <a:spcBef>
                          <a:spcPts val="0"/>
                        </a:spcBef>
                        <a:spcAft>
                          <a:spcPts val="0"/>
                        </a:spcAft>
                        <a:buNone/>
                      </a:pPr>
                      <a:r>
                        <a:rPr lang="en-GB" sz="1100" b="1">
                          <a:latin typeface="Quicksand"/>
                          <a:ea typeface="Quicksand"/>
                          <a:cs typeface="Quicksand"/>
                          <a:sym typeface="Quicksand"/>
                        </a:rPr>
                        <a:t>Avoid</a:t>
                      </a:r>
                      <a:endParaRPr sz="1100" b="1">
                        <a:latin typeface="Quicksand"/>
                        <a:ea typeface="Quicksand"/>
                        <a:cs typeface="Quicksand"/>
                        <a:sym typeface="Quicksand"/>
                      </a:endParaRPr>
                    </a:p>
                  </a:txBody>
                  <a:tcPr marL="63500" marR="63500" marT="63500" marB="63500">
                    <a:solidFill>
                      <a:schemeClr val="lt2"/>
                    </a:solidFill>
                  </a:tcPr>
                </a:tc>
                <a:tc>
                  <a:txBody>
                    <a:bodyPr/>
                    <a:lstStyle/>
                    <a:p>
                      <a:pPr marL="0" lvl="0" indent="0" algn="l" rtl="0">
                        <a:spcBef>
                          <a:spcPts val="0"/>
                        </a:spcBef>
                        <a:spcAft>
                          <a:spcPts val="0"/>
                        </a:spcAft>
                        <a:buNone/>
                      </a:pPr>
                      <a:r>
                        <a:rPr lang="en-GB" sz="1100" b="1">
                          <a:latin typeface="Quicksand"/>
                          <a:ea typeface="Quicksand"/>
                          <a:cs typeface="Quicksand"/>
                          <a:sym typeface="Quicksand"/>
                        </a:rPr>
                        <a:t>Instead use</a:t>
                      </a:r>
                      <a:endParaRPr sz="1100" b="1">
                        <a:latin typeface="Quicksand"/>
                        <a:ea typeface="Quicksand"/>
                        <a:cs typeface="Quicksand"/>
                        <a:sym typeface="Quicksand"/>
                      </a:endParaRPr>
                    </a:p>
                  </a:txBody>
                  <a:tcPr marL="63500" marR="63500" marT="63500" marB="63500">
                    <a:solidFill>
                      <a:schemeClr val="lt2"/>
                    </a:solidFill>
                  </a:tcPr>
                </a:tc>
                <a:extLst>
                  <a:ext uri="{0D108BD9-81ED-4DB2-BD59-A6C34878D82A}">
                    <a16:rowId xmlns:a16="http://schemas.microsoft.com/office/drawing/2014/main" val="10000"/>
                  </a:ext>
                </a:extLst>
              </a:tr>
              <a:tr h="1070000">
                <a:tc>
                  <a:txBody>
                    <a:bodyPr/>
                    <a:lstStyle/>
                    <a:p>
                      <a:pPr marL="0" lvl="0" indent="0" algn="l" rtl="0">
                        <a:spcBef>
                          <a:spcPts val="0"/>
                        </a:spcBef>
                        <a:spcAft>
                          <a:spcPts val="0"/>
                        </a:spcAft>
                        <a:buNone/>
                      </a:pPr>
                      <a:r>
                        <a:rPr lang="en-GB" sz="1500">
                          <a:latin typeface="Quicksand"/>
                          <a:ea typeface="Quicksand"/>
                          <a:cs typeface="Quicksand"/>
                          <a:sym typeface="Quicksand"/>
                        </a:rPr>
                        <a:t>Using phrases such as “</a:t>
                      </a:r>
                      <a:r>
                        <a:rPr lang="en-GB" sz="1500" i="1">
                          <a:latin typeface="Quicksand"/>
                          <a:ea typeface="Quicksand"/>
                          <a:cs typeface="Quicksand"/>
                          <a:sym typeface="Quicksand"/>
                        </a:rPr>
                        <a:t>AI learns</a:t>
                      </a:r>
                      <a:r>
                        <a:rPr lang="en-GB" sz="1500">
                          <a:latin typeface="Quicksand"/>
                          <a:ea typeface="Quicksand"/>
                          <a:cs typeface="Quicksand"/>
                          <a:sym typeface="Quicksand"/>
                        </a:rPr>
                        <a:t>” or </a:t>
                      </a:r>
                      <a:r>
                        <a:rPr lang="en-GB" sz="1500" i="1">
                          <a:latin typeface="Quicksand"/>
                          <a:ea typeface="Quicksand"/>
                          <a:cs typeface="Quicksand"/>
                          <a:sym typeface="Quicksand"/>
                        </a:rPr>
                        <a:t>“AI/ML does”</a:t>
                      </a:r>
                      <a:endParaRPr sz="1500" i="1">
                        <a:latin typeface="Quicksand"/>
                        <a:ea typeface="Quicksand"/>
                        <a:cs typeface="Quicksand"/>
                        <a:sym typeface="Quicksand"/>
                      </a:endParaRPr>
                    </a:p>
                  </a:txBody>
                  <a:tcPr marL="63500" marR="63500" marT="63500" marB="63500">
                    <a:solidFill>
                      <a:schemeClr val="lt2"/>
                    </a:solidFill>
                  </a:tcPr>
                </a:tc>
                <a:tc>
                  <a:txBody>
                    <a:bodyPr/>
                    <a:lstStyle/>
                    <a:p>
                      <a:pPr marL="0" lvl="0" indent="0" algn="l" rtl="0">
                        <a:spcBef>
                          <a:spcPts val="0"/>
                        </a:spcBef>
                        <a:spcAft>
                          <a:spcPts val="0"/>
                        </a:spcAft>
                        <a:buNone/>
                      </a:pPr>
                      <a:r>
                        <a:rPr lang="en-GB" sz="1500">
                          <a:latin typeface="Quicksand"/>
                          <a:ea typeface="Quicksand"/>
                          <a:cs typeface="Quicksand"/>
                          <a:sym typeface="Quicksand"/>
                        </a:rPr>
                        <a:t>Use phrases such as “</a:t>
                      </a:r>
                      <a:r>
                        <a:rPr lang="en-GB" sz="1500" b="1" i="1">
                          <a:latin typeface="Quicksand"/>
                          <a:ea typeface="Quicksand"/>
                          <a:cs typeface="Quicksand"/>
                          <a:sym typeface="Quicksand"/>
                        </a:rPr>
                        <a:t>AI applications are designed to</a:t>
                      </a:r>
                      <a:r>
                        <a:rPr lang="en-GB" sz="1500">
                          <a:latin typeface="Quicksand"/>
                          <a:ea typeface="Quicksand"/>
                          <a:cs typeface="Quicksand"/>
                          <a:sym typeface="Quicksand"/>
                        </a:rPr>
                        <a:t>” or “</a:t>
                      </a:r>
                      <a:r>
                        <a:rPr lang="en-GB" sz="1500" b="1" i="1">
                          <a:latin typeface="Quicksand"/>
                          <a:ea typeface="Quicksand"/>
                          <a:cs typeface="Quicksand"/>
                          <a:sym typeface="Quicksand"/>
                        </a:rPr>
                        <a:t>AI developers build applications that…</a:t>
                      </a:r>
                      <a:r>
                        <a:rPr lang="en-GB" sz="1500">
                          <a:latin typeface="Quicksand"/>
                          <a:ea typeface="Quicksand"/>
                          <a:cs typeface="Quicksand"/>
                          <a:sym typeface="Quicksand"/>
                        </a:rPr>
                        <a:t>”</a:t>
                      </a:r>
                      <a:endParaRPr sz="1500">
                        <a:latin typeface="Quicksand"/>
                        <a:ea typeface="Quicksand"/>
                        <a:cs typeface="Quicksand"/>
                        <a:sym typeface="Quicksand"/>
                      </a:endParaRPr>
                    </a:p>
                  </a:txBody>
                  <a:tcPr marL="63500" marR="63500" marT="63500" marB="63500">
                    <a:solidFill>
                      <a:schemeClr val="lt2"/>
                    </a:solidFill>
                  </a:tcPr>
                </a:tc>
                <a:extLst>
                  <a:ext uri="{0D108BD9-81ED-4DB2-BD59-A6C34878D82A}">
                    <a16:rowId xmlns:a16="http://schemas.microsoft.com/office/drawing/2014/main" val="10001"/>
                  </a:ext>
                </a:extLst>
              </a:tr>
              <a:tr h="1070000">
                <a:tc>
                  <a:txBody>
                    <a:bodyPr/>
                    <a:lstStyle/>
                    <a:p>
                      <a:pPr marL="0" lvl="0" indent="0" algn="l" rtl="0">
                        <a:spcBef>
                          <a:spcPts val="0"/>
                        </a:spcBef>
                        <a:spcAft>
                          <a:spcPts val="0"/>
                        </a:spcAft>
                        <a:buNone/>
                      </a:pPr>
                      <a:r>
                        <a:rPr lang="en-GB" sz="1500">
                          <a:latin typeface="Quicksand"/>
                          <a:ea typeface="Quicksand"/>
                          <a:cs typeface="Quicksand"/>
                          <a:sym typeface="Quicksand"/>
                        </a:rPr>
                        <a:t>Words that are used to describe the behaviour of people (</a:t>
                      </a:r>
                      <a:r>
                        <a:rPr lang="en-GB" sz="1500" i="1">
                          <a:latin typeface="Quicksand"/>
                          <a:ea typeface="Quicksand"/>
                          <a:cs typeface="Quicksand"/>
                          <a:sym typeface="Quicksand"/>
                        </a:rPr>
                        <a:t>seen, look, recognise, create, make</a:t>
                      </a:r>
                      <a:r>
                        <a:rPr lang="en-GB" sz="1500">
                          <a:latin typeface="Quicksand"/>
                          <a:ea typeface="Quicksand"/>
                          <a:cs typeface="Quicksand"/>
                          <a:sym typeface="Quicksand"/>
                        </a:rPr>
                        <a:t>)</a:t>
                      </a:r>
                      <a:endParaRPr sz="1500">
                        <a:latin typeface="Quicksand"/>
                        <a:ea typeface="Quicksand"/>
                        <a:cs typeface="Quicksand"/>
                        <a:sym typeface="Quicksand"/>
                      </a:endParaRPr>
                    </a:p>
                  </a:txBody>
                  <a:tcPr marL="63500" marR="63500" marT="63500" marB="63500">
                    <a:solidFill>
                      <a:schemeClr val="lt2"/>
                    </a:solidFill>
                  </a:tcPr>
                </a:tc>
                <a:tc>
                  <a:txBody>
                    <a:bodyPr/>
                    <a:lstStyle/>
                    <a:p>
                      <a:pPr marL="0" lvl="0" indent="0" algn="l" rtl="0">
                        <a:spcBef>
                          <a:spcPts val="0"/>
                        </a:spcBef>
                        <a:spcAft>
                          <a:spcPts val="0"/>
                        </a:spcAft>
                        <a:buNone/>
                      </a:pPr>
                      <a:r>
                        <a:rPr lang="en-GB" sz="1500">
                          <a:latin typeface="Quicksand"/>
                          <a:ea typeface="Quicksand"/>
                          <a:cs typeface="Quicksand"/>
                          <a:sym typeface="Quicksand"/>
                        </a:rPr>
                        <a:t>Use system type words (</a:t>
                      </a:r>
                      <a:r>
                        <a:rPr lang="en-GB" sz="1500" b="1" i="1">
                          <a:latin typeface="Quicksand"/>
                          <a:ea typeface="Quicksand"/>
                          <a:cs typeface="Quicksand"/>
                          <a:sym typeface="Quicksand"/>
                        </a:rPr>
                        <a:t>Detect, input, pattern match, generate, produce</a:t>
                      </a:r>
                      <a:r>
                        <a:rPr lang="en-GB" sz="1500">
                          <a:latin typeface="Quicksand"/>
                          <a:ea typeface="Quicksand"/>
                          <a:cs typeface="Quicksand"/>
                          <a:sym typeface="Quicksand"/>
                        </a:rPr>
                        <a:t>) </a:t>
                      </a:r>
                      <a:endParaRPr sz="1500">
                        <a:latin typeface="Quicksand"/>
                        <a:ea typeface="Quicksand"/>
                        <a:cs typeface="Quicksand"/>
                        <a:sym typeface="Quicksand"/>
                      </a:endParaRPr>
                    </a:p>
                  </a:txBody>
                  <a:tcPr marL="63500" marR="63500" marT="63500" marB="63500">
                    <a:solidFill>
                      <a:schemeClr val="lt2"/>
                    </a:solidFill>
                  </a:tcPr>
                </a:tc>
                <a:extLst>
                  <a:ext uri="{0D108BD9-81ED-4DB2-BD59-A6C34878D82A}">
                    <a16:rowId xmlns:a16="http://schemas.microsoft.com/office/drawing/2014/main" val="10002"/>
                  </a:ext>
                </a:extLst>
              </a:tr>
              <a:tr h="844300">
                <a:tc>
                  <a:txBody>
                    <a:bodyPr/>
                    <a:lstStyle/>
                    <a:p>
                      <a:pPr marL="0" lvl="0" indent="0" algn="l" rtl="0">
                        <a:spcBef>
                          <a:spcPts val="0"/>
                        </a:spcBef>
                        <a:spcAft>
                          <a:spcPts val="0"/>
                        </a:spcAft>
                        <a:buNone/>
                      </a:pPr>
                      <a:r>
                        <a:rPr lang="en-GB" sz="1500">
                          <a:solidFill>
                            <a:schemeClr val="dk1"/>
                          </a:solidFill>
                          <a:latin typeface="Quicksand"/>
                          <a:ea typeface="Quicksand"/>
                          <a:cs typeface="Quicksand"/>
                          <a:sym typeface="Quicksand"/>
                        </a:rPr>
                        <a:t>Using AI/ML as a countable noun</a:t>
                      </a:r>
                      <a:endParaRPr sz="1500">
                        <a:latin typeface="Quicksand"/>
                        <a:ea typeface="Quicksand"/>
                        <a:cs typeface="Quicksand"/>
                        <a:sym typeface="Quicksand"/>
                      </a:endParaRPr>
                    </a:p>
                  </a:txBody>
                  <a:tcPr marL="63500" marR="63500" marT="63500" marB="63500">
                    <a:solidFill>
                      <a:schemeClr val="lt2"/>
                    </a:solidFill>
                  </a:tcPr>
                </a:tc>
                <a:tc>
                  <a:txBody>
                    <a:bodyPr/>
                    <a:lstStyle/>
                    <a:p>
                      <a:pPr marL="0" lvl="0" indent="0" algn="l" rtl="0">
                        <a:spcBef>
                          <a:spcPts val="0"/>
                        </a:spcBef>
                        <a:spcAft>
                          <a:spcPts val="0"/>
                        </a:spcAft>
                        <a:buNone/>
                      </a:pPr>
                      <a:r>
                        <a:rPr lang="en-GB" sz="1500">
                          <a:solidFill>
                            <a:schemeClr val="dk1"/>
                          </a:solidFill>
                          <a:latin typeface="Quicksand"/>
                          <a:ea typeface="Quicksand"/>
                          <a:cs typeface="Quicksand"/>
                          <a:sym typeface="Quicksand"/>
                        </a:rPr>
                        <a:t>Refer to ‘AI/ML’ as a scientific discipline, similarly to how you might use the term “biology”.</a:t>
                      </a:r>
                      <a:endParaRPr sz="1500">
                        <a:latin typeface="Quicksand"/>
                        <a:ea typeface="Quicksand"/>
                        <a:cs typeface="Quicksand"/>
                        <a:sym typeface="Quicksand"/>
                      </a:endParaRPr>
                    </a:p>
                  </a:txBody>
                  <a:tcPr marL="63500" marR="63500" marT="63500" marB="63500">
                    <a:solidFill>
                      <a:schemeClr val="lt2"/>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90"/>
          <p:cNvSpPr txBox="1">
            <a:spLocks noGrp="1"/>
          </p:cNvSpPr>
          <p:nvPr>
            <p:ph type="body" idx="1"/>
          </p:nvPr>
        </p:nvSpPr>
        <p:spPr>
          <a:xfrm>
            <a:off x="310900" y="11701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On the plenary page of your worksheet, look at the example applications.</a:t>
            </a:r>
            <a:endParaRPr/>
          </a:p>
          <a:p>
            <a:pPr marL="0" lvl="0" indent="0" algn="l" rtl="0">
              <a:spcBef>
                <a:spcPts val="1600"/>
              </a:spcBef>
              <a:spcAft>
                <a:spcPts val="0"/>
              </a:spcAft>
              <a:buNone/>
            </a:pPr>
            <a:r>
              <a:rPr lang="en-GB"/>
              <a:t>For each one, decide whether or not you think it uses AI and justify your answer.</a:t>
            </a:r>
            <a:endParaRPr/>
          </a:p>
          <a:p>
            <a:pPr marL="0" lvl="0" indent="0" algn="l" rtl="0">
              <a:spcBef>
                <a:spcPts val="1600"/>
              </a:spcBef>
              <a:spcAft>
                <a:spcPts val="1600"/>
              </a:spcAft>
              <a:buNone/>
            </a:pPr>
            <a:r>
              <a:rPr lang="en-GB"/>
              <a:t>Think about whether it is </a:t>
            </a:r>
            <a:r>
              <a:rPr lang="en-GB" b="1">
                <a:solidFill>
                  <a:srgbClr val="C31C4A"/>
                </a:solidFill>
              </a:rPr>
              <a:t>rule-based </a:t>
            </a:r>
            <a:r>
              <a:rPr lang="en-GB"/>
              <a:t>or </a:t>
            </a:r>
            <a:r>
              <a:rPr lang="en-GB" b="1">
                <a:solidFill>
                  <a:srgbClr val="C31C4A"/>
                </a:solidFill>
              </a:rPr>
              <a:t>data-driven</a:t>
            </a:r>
            <a:r>
              <a:rPr lang="en-GB"/>
              <a:t>.</a:t>
            </a:r>
            <a:endParaRPr/>
          </a:p>
        </p:txBody>
      </p:sp>
      <p:sp>
        <p:nvSpPr>
          <p:cNvPr id="512" name="Google Shape;512;p90"/>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AI or not AI?</a:t>
            </a:r>
            <a:endParaRPr/>
          </a:p>
        </p:txBody>
      </p:sp>
      <p:sp>
        <p:nvSpPr>
          <p:cNvPr id="513" name="Google Shape;513;p90"/>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a:t>Plenary</a:t>
            </a:r>
            <a:endParaRPr/>
          </a:p>
        </p:txBody>
      </p:sp>
      <p:pic>
        <p:nvPicPr>
          <p:cNvPr id="514" name="Google Shape;514;p90"/>
          <p:cNvPicPr preferRelativeResize="0"/>
          <p:nvPr/>
        </p:nvPicPr>
        <p:blipFill rotWithShape="1">
          <a:blip r:embed="rId3">
            <a:alphaModFix/>
          </a:blip>
          <a:srcRect l="9188" t="3192" r="10702" b="55982"/>
          <a:stretch/>
        </p:blipFill>
        <p:spPr>
          <a:xfrm>
            <a:off x="5544449" y="1207125"/>
            <a:ext cx="2295192" cy="2487869"/>
          </a:xfrm>
          <a:prstGeom prst="rect">
            <a:avLst/>
          </a:prstGeom>
          <a:noFill/>
          <a:ln>
            <a:noFill/>
          </a:ln>
        </p:spPr>
      </p:pic>
      <p:sp>
        <p:nvSpPr>
          <p:cNvPr id="515" name="Google Shape;515;p90"/>
          <p:cNvSpPr txBox="1"/>
          <p:nvPr/>
        </p:nvSpPr>
        <p:spPr>
          <a:xfrm>
            <a:off x="5472175" y="3694996"/>
            <a:ext cx="2719500" cy="37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1A1A1A"/>
                </a:solidFill>
                <a:latin typeface="Roboto"/>
                <a:ea typeface="Roboto"/>
                <a:cs typeface="Roboto"/>
                <a:sym typeface="Roboto"/>
              </a:rPr>
              <a:t>slido.com #2617 549</a:t>
            </a:r>
            <a:endParaRPr sz="1800">
              <a:solidFill>
                <a:srgbClr val="1A1A1A"/>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519"/>
        <p:cNvGrpSpPr/>
        <p:nvPr/>
      </p:nvGrpSpPr>
      <p:grpSpPr>
        <a:xfrm>
          <a:off x="0" y="0"/>
          <a:ext cx="0" cy="0"/>
          <a:chOff x="0" y="0"/>
          <a:chExt cx="0" cy="0"/>
        </a:xfrm>
      </p:grpSpPr>
      <p:sp>
        <p:nvSpPr>
          <p:cNvPr id="520" name="Google Shape;520;p91"/>
          <p:cNvSpPr txBox="1">
            <a:spLocks noGrp="1"/>
          </p:cNvSpPr>
          <p:nvPr>
            <p:ph type="body" idx="1"/>
          </p:nvPr>
        </p:nvSpPr>
        <p:spPr>
          <a:xfrm>
            <a:off x="310900" y="11701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Spreadsheet that uses formulas to work out the total cost of a weekly shop</a:t>
            </a:r>
            <a:endParaRPr/>
          </a:p>
        </p:txBody>
      </p:sp>
      <p:sp>
        <p:nvSpPr>
          <p:cNvPr id="521" name="Google Shape;521;p91"/>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Answers</a:t>
            </a:r>
            <a:endParaRPr/>
          </a:p>
        </p:txBody>
      </p:sp>
      <p:sp>
        <p:nvSpPr>
          <p:cNvPr id="522" name="Google Shape;522;p91"/>
          <p:cNvSpPr txBox="1">
            <a:spLocks noGrp="1"/>
          </p:cNvSpPr>
          <p:nvPr>
            <p:ph type="body" idx="2"/>
          </p:nvPr>
        </p:nvSpPr>
        <p:spPr>
          <a:xfrm>
            <a:off x="4736600" y="1170100"/>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b="1">
                <a:solidFill>
                  <a:srgbClr val="C31C4A"/>
                </a:solidFill>
              </a:rPr>
              <a:t>NOT AI</a:t>
            </a:r>
            <a:endParaRPr sz="2200" b="1">
              <a:solidFill>
                <a:srgbClr val="C31C4A"/>
              </a:solidFill>
            </a:endParaRPr>
          </a:p>
          <a:p>
            <a:pPr marL="0" lvl="0" indent="0" algn="l" rtl="0">
              <a:spcBef>
                <a:spcPts val="1600"/>
              </a:spcBef>
              <a:spcAft>
                <a:spcPts val="0"/>
              </a:spcAft>
              <a:buNone/>
            </a:pPr>
            <a:r>
              <a:rPr lang="en-GB"/>
              <a:t>The spreadsheet will work out the total cost of the holiday using rule-based formulas. </a:t>
            </a:r>
            <a:endParaRPr/>
          </a:p>
          <a:p>
            <a:pPr marL="0" lvl="0" indent="0" algn="l" rtl="0">
              <a:spcBef>
                <a:spcPts val="1600"/>
              </a:spcBef>
              <a:spcAft>
                <a:spcPts val="1600"/>
              </a:spcAft>
              <a:buNone/>
            </a:pPr>
            <a:endParaRPr/>
          </a:p>
        </p:txBody>
      </p:sp>
      <p:sp>
        <p:nvSpPr>
          <p:cNvPr id="523" name="Google Shape;523;p91"/>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a:t>Plenary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
                                        </p:tgtEl>
                                        <p:attrNameLst>
                                          <p:attrName>style.visibility</p:attrName>
                                        </p:attrNameLst>
                                      </p:cBhvr>
                                      <p:to>
                                        <p:strVal val="visible"/>
                                      </p:to>
                                    </p:set>
                                    <p:animEffect transition="in" filter="fade">
                                      <p:cBhvr>
                                        <p:cTn id="7" dur="1000"/>
                                        <p:tgtEl>
                                          <p:spTgt spid="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527"/>
        <p:cNvGrpSpPr/>
        <p:nvPr/>
      </p:nvGrpSpPr>
      <p:grpSpPr>
        <a:xfrm>
          <a:off x="0" y="0"/>
          <a:ext cx="0" cy="0"/>
          <a:chOff x="0" y="0"/>
          <a:chExt cx="0" cy="0"/>
        </a:xfrm>
      </p:grpSpPr>
      <p:sp>
        <p:nvSpPr>
          <p:cNvPr id="528" name="Google Shape;528;p92"/>
          <p:cNvSpPr txBox="1">
            <a:spLocks noGrp="1"/>
          </p:cNvSpPr>
          <p:nvPr>
            <p:ph type="body" idx="1"/>
          </p:nvPr>
        </p:nvSpPr>
        <p:spPr>
          <a:xfrm>
            <a:off x="310900" y="11701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Online streaming service that recommends films based on users’ viewing habits</a:t>
            </a:r>
            <a:endParaRPr/>
          </a:p>
        </p:txBody>
      </p:sp>
      <p:sp>
        <p:nvSpPr>
          <p:cNvPr id="529" name="Google Shape;529;p92"/>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Answers</a:t>
            </a:r>
            <a:endParaRPr/>
          </a:p>
        </p:txBody>
      </p:sp>
      <p:sp>
        <p:nvSpPr>
          <p:cNvPr id="530" name="Google Shape;530;p92"/>
          <p:cNvSpPr txBox="1">
            <a:spLocks noGrp="1"/>
          </p:cNvSpPr>
          <p:nvPr>
            <p:ph type="body" idx="2"/>
          </p:nvPr>
        </p:nvSpPr>
        <p:spPr>
          <a:xfrm>
            <a:off x="4736600" y="1170100"/>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b="1">
                <a:solidFill>
                  <a:srgbClr val="C31C4A"/>
                </a:solidFill>
              </a:rPr>
              <a:t>AI</a:t>
            </a:r>
            <a:endParaRPr sz="2200" b="1">
              <a:solidFill>
                <a:srgbClr val="C31C4A"/>
              </a:solidFill>
            </a:endParaRPr>
          </a:p>
          <a:p>
            <a:pPr marL="0" lvl="0" indent="0" algn="l" rtl="0">
              <a:spcBef>
                <a:spcPts val="1600"/>
              </a:spcBef>
              <a:spcAft>
                <a:spcPts val="0"/>
              </a:spcAft>
              <a:buNone/>
            </a:pPr>
            <a:r>
              <a:rPr lang="en-GB"/>
              <a:t>The service will use the viewing habits of the user, compare it to other users, and make a prediction of what the user would like to watch next.</a:t>
            </a:r>
            <a:endParaRPr/>
          </a:p>
          <a:p>
            <a:pPr marL="0" lvl="0" indent="0" algn="l" rtl="0">
              <a:spcBef>
                <a:spcPts val="1600"/>
              </a:spcBef>
              <a:spcAft>
                <a:spcPts val="1600"/>
              </a:spcAft>
              <a:buNone/>
            </a:pPr>
            <a:r>
              <a:rPr lang="en-GB"/>
              <a:t>There are too many users of an online streaming service to be able to create rules for each user.</a:t>
            </a:r>
            <a:endParaRPr/>
          </a:p>
        </p:txBody>
      </p:sp>
      <p:sp>
        <p:nvSpPr>
          <p:cNvPr id="531" name="Google Shape;531;p92"/>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a:t>Plenary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1000"/>
                                        <p:tgtEl>
                                          <p:spTgt spid="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535"/>
        <p:cNvGrpSpPr/>
        <p:nvPr/>
      </p:nvGrpSpPr>
      <p:grpSpPr>
        <a:xfrm>
          <a:off x="0" y="0"/>
          <a:ext cx="0" cy="0"/>
          <a:chOff x="0" y="0"/>
          <a:chExt cx="0" cy="0"/>
        </a:xfrm>
      </p:grpSpPr>
      <p:sp>
        <p:nvSpPr>
          <p:cNvPr id="536" name="Google Shape;536;p93"/>
          <p:cNvSpPr txBox="1">
            <a:spLocks noGrp="1"/>
          </p:cNvSpPr>
          <p:nvPr>
            <p:ph type="body" idx="1"/>
          </p:nvPr>
        </p:nvSpPr>
        <p:spPr>
          <a:xfrm>
            <a:off x="310900" y="11701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Customer service chatbot that tries to solve common problems that customers usually have</a:t>
            </a:r>
            <a:endParaRPr/>
          </a:p>
        </p:txBody>
      </p:sp>
      <p:sp>
        <p:nvSpPr>
          <p:cNvPr id="537" name="Google Shape;537;p93"/>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Answers</a:t>
            </a:r>
            <a:endParaRPr/>
          </a:p>
        </p:txBody>
      </p:sp>
      <p:sp>
        <p:nvSpPr>
          <p:cNvPr id="538" name="Google Shape;538;p93"/>
          <p:cNvSpPr txBox="1">
            <a:spLocks noGrp="1"/>
          </p:cNvSpPr>
          <p:nvPr>
            <p:ph type="body" idx="2"/>
          </p:nvPr>
        </p:nvSpPr>
        <p:spPr>
          <a:xfrm>
            <a:off x="4736600" y="1170100"/>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b="1">
                <a:solidFill>
                  <a:srgbClr val="C31C4A"/>
                </a:solidFill>
              </a:rPr>
              <a:t>Could be AI</a:t>
            </a:r>
            <a:endParaRPr sz="2200" b="1">
              <a:solidFill>
                <a:srgbClr val="C31C4A"/>
              </a:solidFill>
            </a:endParaRPr>
          </a:p>
          <a:p>
            <a:pPr marL="0" lvl="0" indent="0" algn="l" rtl="0">
              <a:spcBef>
                <a:spcPts val="1600"/>
              </a:spcBef>
              <a:spcAft>
                <a:spcPts val="0"/>
              </a:spcAft>
              <a:buNone/>
            </a:pPr>
            <a:r>
              <a:rPr lang="en-GB"/>
              <a:t>A chatbot could use IF/THEN rules to respond to </a:t>
            </a:r>
            <a:r>
              <a:rPr lang="en-GB" b="1">
                <a:solidFill>
                  <a:srgbClr val="C31C4A"/>
                </a:solidFill>
              </a:rPr>
              <a:t>specific </a:t>
            </a:r>
            <a:r>
              <a:rPr lang="en-GB"/>
              <a:t>inputs. This would not use AI. </a:t>
            </a:r>
            <a:endParaRPr/>
          </a:p>
          <a:p>
            <a:pPr marL="0" lvl="0" indent="0" algn="l" rtl="0">
              <a:spcBef>
                <a:spcPts val="1600"/>
              </a:spcBef>
              <a:spcAft>
                <a:spcPts val="1600"/>
              </a:spcAft>
              <a:buNone/>
            </a:pPr>
            <a:r>
              <a:rPr lang="en-GB"/>
              <a:t>If the chatbot is able to recognise the meaning of any sentence that a customer enters and use a model to produce an appropriate response, this would make it an AI application. </a:t>
            </a:r>
            <a:endParaRPr/>
          </a:p>
        </p:txBody>
      </p:sp>
      <p:sp>
        <p:nvSpPr>
          <p:cNvPr id="539" name="Google Shape;539;p93"/>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a:t>Plenary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8"/>
                                        </p:tgtEl>
                                        <p:attrNameLst>
                                          <p:attrName>style.visibility</p:attrName>
                                        </p:attrNameLst>
                                      </p:cBhvr>
                                      <p:to>
                                        <p:strVal val="visible"/>
                                      </p:to>
                                    </p:set>
                                    <p:animEffect transition="in" filter="fade">
                                      <p:cBhvr>
                                        <p:cTn id="7" dur="1000"/>
                                        <p:tgtEl>
                                          <p:spTgt spid="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58"/>
          <p:cNvSpPr txBox="1"/>
          <p:nvPr/>
        </p:nvSpPr>
        <p:spPr>
          <a:xfrm>
            <a:off x="416825" y="292550"/>
            <a:ext cx="5139000" cy="10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latin typeface="Roboto"/>
                <a:ea typeface="Roboto"/>
                <a:cs typeface="Roboto"/>
                <a:sym typeface="Roboto"/>
              </a:rPr>
              <a:t>Can machines think?</a:t>
            </a:r>
            <a:endParaRPr sz="2400" b="1">
              <a:latin typeface="Roboto"/>
              <a:ea typeface="Roboto"/>
              <a:cs typeface="Roboto"/>
              <a:sym typeface="Roboto"/>
            </a:endParaRPr>
          </a:p>
        </p:txBody>
      </p:sp>
      <p:pic>
        <p:nvPicPr>
          <p:cNvPr id="236" name="Google Shape;236;p58"/>
          <p:cNvPicPr preferRelativeResize="0"/>
          <p:nvPr/>
        </p:nvPicPr>
        <p:blipFill>
          <a:blip r:embed="rId3">
            <a:alphaModFix/>
          </a:blip>
          <a:stretch>
            <a:fillRect/>
          </a:stretch>
        </p:blipFill>
        <p:spPr>
          <a:xfrm>
            <a:off x="4986800" y="603150"/>
            <a:ext cx="3429210" cy="3485350"/>
          </a:xfrm>
          <a:prstGeom prst="rect">
            <a:avLst/>
          </a:prstGeom>
          <a:noFill/>
          <a:ln>
            <a:noFill/>
          </a:ln>
        </p:spPr>
      </p:pic>
      <p:sp>
        <p:nvSpPr>
          <p:cNvPr id="237" name="Google Shape;237;p58"/>
          <p:cNvSpPr txBox="1"/>
          <p:nvPr/>
        </p:nvSpPr>
        <p:spPr>
          <a:xfrm>
            <a:off x="519300" y="1224050"/>
            <a:ext cx="3882300" cy="315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dk1"/>
                </a:solidFill>
                <a:latin typeface="Roboto"/>
                <a:ea typeface="Roboto"/>
                <a:cs typeface="Roboto"/>
                <a:sym typeface="Roboto"/>
              </a:rPr>
              <a:t>In the 1950s Alan Turing explored the central question of artificial intelligence (AI). He posed the original question, “Can machines think?</a:t>
            </a:r>
            <a:endParaRPr sz="1800">
              <a:solidFill>
                <a:schemeClr val="dk1"/>
              </a:solidFill>
              <a:latin typeface="Roboto"/>
              <a:ea typeface="Roboto"/>
              <a:cs typeface="Roboto"/>
              <a:sym typeface="Roboto"/>
            </a:endParaRPr>
          </a:p>
          <a:p>
            <a:pPr marL="0" lvl="0" indent="0" algn="l" rtl="0">
              <a:spcBef>
                <a:spcPts val="0"/>
              </a:spcBef>
              <a:spcAft>
                <a:spcPts val="0"/>
              </a:spcAft>
              <a:buNone/>
            </a:pPr>
            <a:endParaRPr sz="1800">
              <a:solidFill>
                <a:schemeClr val="dk1"/>
              </a:solidFill>
              <a:latin typeface="Roboto"/>
              <a:ea typeface="Roboto"/>
              <a:cs typeface="Roboto"/>
              <a:sym typeface="Roboto"/>
            </a:endParaRPr>
          </a:p>
          <a:p>
            <a:pPr marL="0" lvl="0" indent="0" algn="l" rtl="0">
              <a:spcBef>
                <a:spcPts val="0"/>
              </a:spcBef>
              <a:spcAft>
                <a:spcPts val="0"/>
              </a:spcAft>
              <a:buNone/>
            </a:pPr>
            <a:r>
              <a:rPr lang="en-GB" sz="1800">
                <a:solidFill>
                  <a:schemeClr val="dk1"/>
                </a:solidFill>
                <a:latin typeface="Roboto"/>
                <a:ea typeface="Roboto"/>
                <a:cs typeface="Roboto"/>
                <a:sym typeface="Roboto"/>
              </a:rPr>
              <a:t>“</a:t>
            </a:r>
            <a:r>
              <a:rPr lang="en-GB" sz="1800" b="1">
                <a:solidFill>
                  <a:schemeClr val="dk1"/>
                </a:solidFill>
                <a:latin typeface="Roboto"/>
                <a:ea typeface="Roboto"/>
                <a:cs typeface="Roboto"/>
                <a:sym typeface="Roboto"/>
              </a:rPr>
              <a:t>Can a computer imitate intelligent behaviour well enough to convince someone they are talking to a human</a:t>
            </a:r>
            <a:r>
              <a:rPr lang="en-GB" sz="1800">
                <a:solidFill>
                  <a:schemeClr val="dk1"/>
                </a:solidFill>
                <a:latin typeface="Roboto"/>
                <a:ea typeface="Roboto"/>
                <a:cs typeface="Roboto"/>
                <a:sym typeface="Roboto"/>
              </a:rPr>
              <a:t>?”</a:t>
            </a:r>
            <a:endParaRPr sz="1800">
              <a:solidFill>
                <a:schemeClr val="dk1"/>
              </a:solidFill>
              <a:latin typeface="Roboto"/>
              <a:ea typeface="Roboto"/>
              <a:cs typeface="Roboto"/>
              <a:sym typeface="Roboto"/>
            </a:endParaRPr>
          </a:p>
        </p:txBody>
      </p:sp>
      <p:sp>
        <p:nvSpPr>
          <p:cNvPr id="238" name="Google Shape;238;p58"/>
          <p:cNvSpPr txBox="1"/>
          <p:nvPr/>
        </p:nvSpPr>
        <p:spPr>
          <a:xfrm>
            <a:off x="5032225" y="4203825"/>
            <a:ext cx="3264300" cy="23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solidFill>
                  <a:schemeClr val="dk2"/>
                </a:solidFill>
                <a:latin typeface="Roboto"/>
                <a:ea typeface="Roboto"/>
                <a:cs typeface="Roboto"/>
                <a:sym typeface="Roboto"/>
              </a:rPr>
              <a:t>Source: https://en.wikipedia.org/wiki/Alan_Turing#/media/File:Alan_Turing_(1912-1954)_in_1936_at_Princeton_University.jpg</a:t>
            </a:r>
            <a:endParaRPr sz="800">
              <a:solidFill>
                <a:schemeClr val="dk2"/>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94"/>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AI Careers</a:t>
            </a:r>
            <a:endParaRPr/>
          </a:p>
        </p:txBody>
      </p:sp>
      <p:pic>
        <p:nvPicPr>
          <p:cNvPr id="545" name="Google Shape;545;p94" descr="Creating AI applications requires lots of different people, with diverse skills, personalities, and experiences, working across a variety of jobs and careers. Computer science student Salome Tirado is talking with DeepMind researchers, scientists, and engineers to find out what it is really like to work in AI.&#10;&#10;Find out more about us: http://rpf.io/fyt&#10;&#10;*** Young people &amp; parents ***&#10;Coding at home&#10;Create coding projects with our step-by-step guides in 25+ languages: http://rpf.io/fyt-op&#10;Code fun projects at home on the Code Club World site: http://rpf.io/fyt-ccw&#10;Discover free, volunteer-run coding clubs near you&#10;Code Club in schools all over the world: http://rpf.io/fyt-cc&#10;CoderDojo in community spaces all over the world: http://rpf.io/fyt-cd &#10;Send your programs to space in the European Astro Pi Challenge: http://rpf.io/fyt-ap&#10;Share your creation with the world in the Coolest Projects tech showcase: http://rpf.io/fyt-cp&#10;&#10;*** Teachers &amp; educators ***&#10;Teach in your classroom with our free computing lesson plans and materials: http://rpf.io/fyt-tcc&#10;Build your teaching skills with our free online courses: http://rpf.io/fyt-oc&#10;Learn from and discuss with leading researchers in computing education: http://rpf.io/fyt-rs&#10;Read our free magazine for computing educators, Hello World: http://rpf.io/fyt-hw&#10;Set up a Code Club in your school: http://rpf.io/fyt-cc&#10;Support your learners to run their own science experiments in space as part of the European Astro Pi Challenge: http://rpf.io/fyt-ap&#10;&#10;*** You can help make computing accessible to more young people across the globe ***&#10;Volunteer at a coding club near you: http://rpf.io/fyt-vol&#10;Join our community of volunteer translators: http://rpf.io/fyt-tr&#10;Donate to sustain our work: http://rpf.io/fyt-don&#10;&#10;*** Interested in the Raspberry Pi computer? ***&#10;For videos related to our products, subscribe to the Raspberry Pi computer channel: http://rpf.io/ytsub&#10;Buy a Raspberry Pi from one of our Approved Resellers: http://rpf.io/fyt-prod&#10;Join a community event run by Raspberry Pi enthusiasts: http://rpf.io/fyt-rj&#10;&#10;The Raspberry Pi Foundation is a global nonprofit with the mission to enable young people to realise their full potential through the power of computing and digital technologies. Our vision is that every young person develops:&#10;* The knowledge, skills, and confidence to use computers and digital technologies effectively in their work, community, and personal life; to solve problems and to express themselves creatively&#10;* Sufficient understanding of societal and ethical issues to be able to critically evaluate digital technologies and their application, and to design and use technology for good&#10;* The mindsets that enable them to confidently engage with technological change and to continue learning about new and emerging technologies&#10;&#10;This video's copyright is held by the Raspberry Pi Foundation, and the video is dual licensed under the YouTube Standard license and Creative Commons CC BY-SA 4.0 license." title="What’s it like to work in AI? | Experience AI">
            <a:hlinkClick r:id="rId3"/>
          </p:cNvPr>
          <p:cNvPicPr preferRelativeResize="0"/>
          <p:nvPr/>
        </p:nvPicPr>
        <p:blipFill>
          <a:blip r:embed="rId4">
            <a:alphaModFix/>
          </a:blip>
          <a:stretch>
            <a:fillRect/>
          </a:stretch>
        </p:blipFill>
        <p:spPr>
          <a:xfrm>
            <a:off x="273225" y="1017725"/>
            <a:ext cx="6894425" cy="3878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5"/>
                                        </p:tgtEl>
                                        <p:attrNameLst>
                                          <p:attrName>style.visibility</p:attrName>
                                        </p:attrNameLst>
                                      </p:cBhvr>
                                      <p:to>
                                        <p:strVal val="visible"/>
                                      </p:to>
                                    </p:set>
                                    <p:animEffect transition="in" filter="fade">
                                      <p:cBhvr>
                                        <p:cTn id="7" dur="1000"/>
                                        <p:tgtEl>
                                          <p:spTgt spid="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2"/>
        <p:cNvGrpSpPr/>
        <p:nvPr/>
      </p:nvGrpSpPr>
      <p:grpSpPr>
        <a:xfrm>
          <a:off x="0" y="0"/>
          <a:ext cx="0" cy="0"/>
          <a:chOff x="0" y="0"/>
          <a:chExt cx="0" cy="0"/>
        </a:xfrm>
      </p:grpSpPr>
      <p:sp>
        <p:nvSpPr>
          <p:cNvPr id="243" name="Google Shape;243;p59"/>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Is this intelligence?</a:t>
            </a:r>
            <a:endParaRPr/>
          </a:p>
        </p:txBody>
      </p:sp>
      <p:sp>
        <p:nvSpPr>
          <p:cNvPr id="244" name="Google Shape;244;p59"/>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GB"/>
              <a:t>5</a:t>
            </a:fld>
            <a:endParaRPr/>
          </a:p>
        </p:txBody>
      </p:sp>
      <p:sp>
        <p:nvSpPr>
          <p:cNvPr id="245" name="Google Shape;245;p59"/>
          <p:cNvSpPr txBox="1">
            <a:spLocks noGrp="1"/>
          </p:cNvSpPr>
          <p:nvPr>
            <p:ph type="body" idx="1"/>
          </p:nvPr>
        </p:nvSpPr>
        <p:spPr>
          <a:xfrm>
            <a:off x="310900" y="1170124"/>
            <a:ext cx="4096500" cy="365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Prompt: </a:t>
            </a:r>
            <a:endParaRPr/>
          </a:p>
          <a:p>
            <a:pPr marL="0" lvl="0" indent="0" algn="l" rtl="0">
              <a:spcBef>
                <a:spcPts val="1200"/>
              </a:spcBef>
              <a:spcAft>
                <a:spcPts val="1200"/>
              </a:spcAft>
              <a:buNone/>
            </a:pPr>
            <a:r>
              <a:rPr lang="en-GB" b="1"/>
              <a:t>Write a short poem about having to stay indoors on a rainy day</a:t>
            </a:r>
            <a:endParaRPr b="1"/>
          </a:p>
        </p:txBody>
      </p:sp>
      <p:sp>
        <p:nvSpPr>
          <p:cNvPr id="246" name="Google Shape;246;p59"/>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rmAutofit fontScale="92500"/>
          </a:bodyPr>
          <a:lstStyle/>
          <a:p>
            <a:pPr marL="0" lvl="0" indent="0" algn="ctr" rtl="0">
              <a:spcBef>
                <a:spcPts val="0"/>
              </a:spcBef>
              <a:spcAft>
                <a:spcPts val="1200"/>
              </a:spcAft>
              <a:buNone/>
            </a:pPr>
            <a:r>
              <a:rPr lang="en-GB"/>
              <a:t>Activity 1</a:t>
            </a:r>
            <a:endParaRPr/>
          </a:p>
        </p:txBody>
      </p:sp>
      <p:pic>
        <p:nvPicPr>
          <p:cNvPr id="247" name="Google Shape;247;p59"/>
          <p:cNvPicPr preferRelativeResize="0"/>
          <p:nvPr/>
        </p:nvPicPr>
        <p:blipFill>
          <a:blip r:embed="rId3">
            <a:alphaModFix/>
          </a:blip>
          <a:stretch>
            <a:fillRect/>
          </a:stretch>
        </p:blipFill>
        <p:spPr>
          <a:xfrm>
            <a:off x="4559800" y="1170100"/>
            <a:ext cx="4308887" cy="3506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1"/>
        <p:cNvGrpSpPr/>
        <p:nvPr/>
      </p:nvGrpSpPr>
      <p:grpSpPr>
        <a:xfrm>
          <a:off x="0" y="0"/>
          <a:ext cx="0" cy="0"/>
          <a:chOff x="0" y="0"/>
          <a:chExt cx="0" cy="0"/>
        </a:xfrm>
      </p:grpSpPr>
      <p:sp>
        <p:nvSpPr>
          <p:cNvPr id="252" name="Google Shape;252;p60"/>
          <p:cNvSpPr txBox="1">
            <a:spLocks noGrp="1"/>
          </p:cNvSpPr>
          <p:nvPr>
            <p:ph type="body" idx="1"/>
          </p:nvPr>
        </p:nvSpPr>
        <p:spPr>
          <a:xfrm>
            <a:off x="310900" y="1170124"/>
            <a:ext cx="4096500" cy="365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Prompt:</a:t>
            </a:r>
            <a:endParaRPr/>
          </a:p>
          <a:p>
            <a:pPr marL="0" lvl="0" indent="0" algn="l" rtl="0">
              <a:spcBef>
                <a:spcPts val="1200"/>
              </a:spcBef>
              <a:spcAft>
                <a:spcPts val="0"/>
              </a:spcAft>
              <a:buNone/>
            </a:pPr>
            <a:r>
              <a:rPr lang="en-GB" b="1"/>
              <a:t>How many countries are there starting with the letter V?</a:t>
            </a:r>
            <a:endParaRPr b="1"/>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253" name="Google Shape;253;p60"/>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This?</a:t>
            </a:r>
            <a:endParaRPr/>
          </a:p>
        </p:txBody>
      </p:sp>
      <p:sp>
        <p:nvSpPr>
          <p:cNvPr id="254" name="Google Shape;254;p60"/>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GB"/>
              <a:t>6</a:t>
            </a:fld>
            <a:endParaRPr/>
          </a:p>
        </p:txBody>
      </p:sp>
      <p:sp>
        <p:nvSpPr>
          <p:cNvPr id="255" name="Google Shape;255;p60"/>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rmAutofit fontScale="92500"/>
          </a:bodyPr>
          <a:lstStyle/>
          <a:p>
            <a:pPr marL="0" lvl="0" indent="0" algn="ctr" rtl="0">
              <a:spcBef>
                <a:spcPts val="0"/>
              </a:spcBef>
              <a:spcAft>
                <a:spcPts val="1200"/>
              </a:spcAft>
              <a:buNone/>
            </a:pPr>
            <a:r>
              <a:rPr lang="en-GB"/>
              <a:t>Activity 1</a:t>
            </a:r>
            <a:endParaRPr/>
          </a:p>
        </p:txBody>
      </p:sp>
      <p:pic>
        <p:nvPicPr>
          <p:cNvPr id="256" name="Google Shape;256;p60"/>
          <p:cNvPicPr preferRelativeResize="0"/>
          <p:nvPr/>
        </p:nvPicPr>
        <p:blipFill>
          <a:blip r:embed="rId3">
            <a:alphaModFix/>
          </a:blip>
          <a:stretch>
            <a:fillRect/>
          </a:stretch>
        </p:blipFill>
        <p:spPr>
          <a:xfrm>
            <a:off x="4149300" y="1208350"/>
            <a:ext cx="4900350" cy="759150"/>
          </a:xfrm>
          <a:prstGeom prst="rect">
            <a:avLst/>
          </a:prstGeom>
          <a:noFill/>
          <a:ln>
            <a:noFill/>
          </a:ln>
        </p:spPr>
      </p:pic>
      <p:pic>
        <p:nvPicPr>
          <p:cNvPr id="257" name="Google Shape;257;p60"/>
          <p:cNvPicPr preferRelativeResize="0"/>
          <p:nvPr/>
        </p:nvPicPr>
        <p:blipFill>
          <a:blip r:embed="rId4">
            <a:alphaModFix/>
          </a:blip>
          <a:stretch>
            <a:fillRect/>
          </a:stretch>
        </p:blipFill>
        <p:spPr>
          <a:xfrm>
            <a:off x="4149300" y="2061765"/>
            <a:ext cx="4974601" cy="651585"/>
          </a:xfrm>
          <a:prstGeom prst="rect">
            <a:avLst/>
          </a:prstGeom>
          <a:noFill/>
          <a:ln>
            <a:noFill/>
          </a:ln>
        </p:spPr>
      </p:pic>
      <p:pic>
        <p:nvPicPr>
          <p:cNvPr id="258" name="Google Shape;258;p60"/>
          <p:cNvPicPr preferRelativeResize="0"/>
          <p:nvPr/>
        </p:nvPicPr>
        <p:blipFill>
          <a:blip r:embed="rId5">
            <a:alphaModFix/>
          </a:blip>
          <a:stretch>
            <a:fillRect/>
          </a:stretch>
        </p:blipFill>
        <p:spPr>
          <a:xfrm>
            <a:off x="4149300" y="2762500"/>
            <a:ext cx="4974601" cy="196727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2"/>
        <p:cNvGrpSpPr/>
        <p:nvPr/>
      </p:nvGrpSpPr>
      <p:grpSpPr>
        <a:xfrm>
          <a:off x="0" y="0"/>
          <a:ext cx="0" cy="0"/>
          <a:chOff x="0" y="0"/>
          <a:chExt cx="0" cy="0"/>
        </a:xfrm>
      </p:grpSpPr>
      <p:sp>
        <p:nvSpPr>
          <p:cNvPr id="263" name="Google Shape;263;p61"/>
          <p:cNvSpPr txBox="1">
            <a:spLocks noGrp="1"/>
          </p:cNvSpPr>
          <p:nvPr>
            <p:ph type="body" idx="1"/>
          </p:nvPr>
        </p:nvSpPr>
        <p:spPr>
          <a:xfrm>
            <a:off x="310900" y="1170125"/>
            <a:ext cx="3909900" cy="365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a:solidFill>
                  <a:srgbClr val="C31C4A"/>
                </a:solidFill>
              </a:rPr>
              <a:t>Prompt:</a:t>
            </a:r>
            <a:endParaRPr b="1">
              <a:solidFill>
                <a:srgbClr val="C31C4A"/>
              </a:solidFill>
            </a:endParaRPr>
          </a:p>
          <a:p>
            <a:pPr marL="0" lvl="0" indent="0" algn="l" rtl="0">
              <a:spcBef>
                <a:spcPts val="1200"/>
              </a:spcBef>
              <a:spcAft>
                <a:spcPts val="0"/>
              </a:spcAft>
              <a:buNone/>
            </a:pPr>
            <a:r>
              <a:rPr lang="en-GB" b="1"/>
              <a:t>List a few hobbies that my friend Reggie could try</a:t>
            </a:r>
            <a:endParaRPr b="1"/>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264" name="Google Shape;264;p61"/>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Sometimes biased?</a:t>
            </a:r>
            <a:endParaRPr/>
          </a:p>
        </p:txBody>
      </p:sp>
      <p:sp>
        <p:nvSpPr>
          <p:cNvPr id="265" name="Google Shape;265;p61"/>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GB"/>
              <a:t>7</a:t>
            </a:fld>
            <a:endParaRPr/>
          </a:p>
        </p:txBody>
      </p:sp>
      <p:sp>
        <p:nvSpPr>
          <p:cNvPr id="266" name="Google Shape;266;p61"/>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rmAutofit fontScale="92500"/>
          </a:bodyPr>
          <a:lstStyle/>
          <a:p>
            <a:pPr marL="0" lvl="0" indent="0" algn="ctr" rtl="0">
              <a:spcBef>
                <a:spcPts val="0"/>
              </a:spcBef>
              <a:spcAft>
                <a:spcPts val="1200"/>
              </a:spcAft>
              <a:buNone/>
            </a:pPr>
            <a:r>
              <a:rPr lang="en-GB"/>
              <a:t>Activity 1</a:t>
            </a:r>
            <a:endParaRPr/>
          </a:p>
        </p:txBody>
      </p:sp>
      <p:pic>
        <p:nvPicPr>
          <p:cNvPr id="267" name="Google Shape;267;p61"/>
          <p:cNvPicPr preferRelativeResize="0"/>
          <p:nvPr/>
        </p:nvPicPr>
        <p:blipFill rotWithShape="1">
          <a:blip r:embed="rId3">
            <a:alphaModFix/>
          </a:blip>
          <a:srcRect t="10658"/>
          <a:stretch/>
        </p:blipFill>
        <p:spPr>
          <a:xfrm>
            <a:off x="4286238" y="952212"/>
            <a:ext cx="4673600" cy="1563100"/>
          </a:xfrm>
          <a:prstGeom prst="rect">
            <a:avLst/>
          </a:prstGeom>
          <a:noFill/>
          <a:ln>
            <a:noFill/>
          </a:ln>
        </p:spPr>
      </p:pic>
      <p:pic>
        <p:nvPicPr>
          <p:cNvPr id="268" name="Google Shape;268;p61"/>
          <p:cNvPicPr preferRelativeResize="0"/>
          <p:nvPr/>
        </p:nvPicPr>
        <p:blipFill>
          <a:blip r:embed="rId4">
            <a:alphaModFix/>
          </a:blip>
          <a:stretch>
            <a:fillRect/>
          </a:stretch>
        </p:blipFill>
        <p:spPr>
          <a:xfrm>
            <a:off x="4303437" y="3410675"/>
            <a:ext cx="4639224" cy="1563099"/>
          </a:xfrm>
          <a:prstGeom prst="rect">
            <a:avLst/>
          </a:prstGeom>
          <a:noFill/>
          <a:ln>
            <a:noFill/>
          </a:ln>
        </p:spPr>
      </p:pic>
      <p:pic>
        <p:nvPicPr>
          <p:cNvPr id="269" name="Google Shape;269;p61"/>
          <p:cNvPicPr preferRelativeResize="0"/>
          <p:nvPr/>
        </p:nvPicPr>
        <p:blipFill>
          <a:blip r:embed="rId5">
            <a:alphaModFix/>
          </a:blip>
          <a:stretch>
            <a:fillRect/>
          </a:stretch>
        </p:blipFill>
        <p:spPr>
          <a:xfrm>
            <a:off x="4310209" y="2574450"/>
            <a:ext cx="4625666" cy="698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3"/>
        <p:cNvGrpSpPr/>
        <p:nvPr/>
      </p:nvGrpSpPr>
      <p:grpSpPr>
        <a:xfrm>
          <a:off x="0" y="0"/>
          <a:ext cx="0" cy="0"/>
          <a:chOff x="0" y="0"/>
          <a:chExt cx="0" cy="0"/>
        </a:xfrm>
      </p:grpSpPr>
      <p:sp>
        <p:nvSpPr>
          <p:cNvPr id="274" name="Google Shape;274;p62"/>
          <p:cNvSpPr txBox="1">
            <a:spLocks noGrp="1"/>
          </p:cNvSpPr>
          <p:nvPr>
            <p:ph type="body" idx="1"/>
          </p:nvPr>
        </p:nvSpPr>
        <p:spPr>
          <a:xfrm>
            <a:off x="310900" y="1170125"/>
            <a:ext cx="3909900" cy="365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a:solidFill>
                  <a:srgbClr val="C31C4A"/>
                </a:solidFill>
              </a:rPr>
              <a:t>Prompt:</a:t>
            </a:r>
            <a:endParaRPr b="1">
              <a:solidFill>
                <a:srgbClr val="C31C4A"/>
              </a:solidFill>
            </a:endParaRPr>
          </a:p>
          <a:p>
            <a:pPr marL="0" lvl="0" indent="0" algn="l" rtl="0">
              <a:spcBef>
                <a:spcPts val="1200"/>
              </a:spcBef>
              <a:spcAft>
                <a:spcPts val="0"/>
              </a:spcAft>
              <a:buNone/>
            </a:pPr>
            <a:r>
              <a:rPr lang="en-GB" b="1"/>
              <a:t>“Show me images of human hands”</a:t>
            </a:r>
            <a:endParaRPr b="1"/>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275" name="Google Shape;275;p62"/>
          <p:cNvSpPr txBox="1">
            <a:spLocks noGrp="1"/>
          </p:cNvSpPr>
          <p:nvPr>
            <p:ph type="title"/>
          </p:nvPr>
        </p:nvSpPr>
        <p:spPr>
          <a:xfrm>
            <a:off x="310900" y="319600"/>
            <a:ext cx="8521200" cy="698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Is this intelligence?</a:t>
            </a:r>
            <a:endParaRPr/>
          </a:p>
        </p:txBody>
      </p:sp>
      <p:sp>
        <p:nvSpPr>
          <p:cNvPr id="276" name="Google Shape;276;p62"/>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GB"/>
              <a:t>8</a:t>
            </a:fld>
            <a:endParaRPr/>
          </a:p>
        </p:txBody>
      </p:sp>
      <p:sp>
        <p:nvSpPr>
          <p:cNvPr id="277" name="Google Shape;277;p62"/>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rmAutofit fontScale="92500"/>
          </a:bodyPr>
          <a:lstStyle/>
          <a:p>
            <a:pPr marL="0" lvl="0" indent="0" algn="ctr" rtl="0">
              <a:spcBef>
                <a:spcPts val="0"/>
              </a:spcBef>
              <a:spcAft>
                <a:spcPts val="1200"/>
              </a:spcAft>
              <a:buNone/>
            </a:pPr>
            <a:r>
              <a:rPr lang="en-GB"/>
              <a:t>Activity 1</a:t>
            </a:r>
            <a:endParaRPr/>
          </a:p>
        </p:txBody>
      </p:sp>
      <p:pic>
        <p:nvPicPr>
          <p:cNvPr id="278" name="Google Shape;278;p62"/>
          <p:cNvPicPr preferRelativeResize="0"/>
          <p:nvPr/>
        </p:nvPicPr>
        <p:blipFill>
          <a:blip r:embed="rId3">
            <a:alphaModFix/>
          </a:blip>
          <a:stretch>
            <a:fillRect/>
          </a:stretch>
        </p:blipFill>
        <p:spPr>
          <a:xfrm>
            <a:off x="4326075" y="413350"/>
            <a:ext cx="4400850" cy="4393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63"/>
          <p:cNvSpPr txBox="1">
            <a:spLocks noGrp="1"/>
          </p:cNvSpPr>
          <p:nvPr>
            <p:ph type="title"/>
          </p:nvPr>
        </p:nvSpPr>
        <p:spPr>
          <a:xfrm>
            <a:off x="310900" y="1996000"/>
            <a:ext cx="8521200" cy="6981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GB" sz="4000"/>
              <a:t>Is this piece of paper intelligent?</a:t>
            </a:r>
            <a:endParaRPr sz="4000"/>
          </a:p>
        </p:txBody>
      </p:sp>
      <p:sp>
        <p:nvSpPr>
          <p:cNvPr id="284" name="Google Shape;284;p63"/>
          <p:cNvSpPr txBox="1">
            <a:spLocks noGrp="1"/>
          </p:cNvSpPr>
          <p:nvPr>
            <p:ph type="subTitle" idx="3"/>
          </p:nvPr>
        </p:nvSpPr>
        <p:spPr>
          <a:xfrm>
            <a:off x="7541025" y="30250"/>
            <a:ext cx="1542600" cy="383100"/>
          </a:xfrm>
          <a:prstGeom prst="rect">
            <a:avLst/>
          </a:prstGeom>
        </p:spPr>
        <p:txBody>
          <a:bodyPr spcFirstLastPara="1" wrap="square" lIns="91425" tIns="91425" rIns="91425" bIns="91425" anchor="t" anchorCtr="0">
            <a:normAutofit fontScale="92500"/>
          </a:bodyPr>
          <a:lstStyle/>
          <a:p>
            <a:pPr marL="0" lvl="0" indent="0" algn="ctr" rtl="0">
              <a:spcBef>
                <a:spcPts val="0"/>
              </a:spcBef>
              <a:spcAft>
                <a:spcPts val="1200"/>
              </a:spcAft>
              <a:buNone/>
            </a:pPr>
            <a:r>
              <a:rPr lang="en-GB"/>
              <a:t>Introduction</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CCE Slides">
  <a:themeElements>
    <a:clrScheme name="Simple Light">
      <a:dk1>
        <a:srgbClr val="5B5BA5"/>
      </a:dk1>
      <a:lt1>
        <a:srgbClr val="FFFFFF"/>
      </a:lt1>
      <a:dk2>
        <a:srgbClr val="E9E9F3"/>
      </a:dk2>
      <a:lt2>
        <a:srgbClr val="F2F6FC"/>
      </a:lt2>
      <a:accent1>
        <a:srgbClr val="E9F7FC"/>
      </a:accent1>
      <a:accent2>
        <a:srgbClr val="FFEFDA"/>
      </a:accent2>
      <a:accent3>
        <a:srgbClr val="ECF8F5"/>
      </a:accent3>
      <a:accent4>
        <a:srgbClr val="FEF2F6"/>
      </a:accent4>
      <a:accent5>
        <a:srgbClr val="E6E6EA"/>
      </a:accent5>
      <a:accent6>
        <a:srgbClr val="F0F6ED"/>
      </a:accent6>
      <a:hlink>
        <a:srgbClr val="3197A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xperience AI Slides">
  <a:themeElements>
    <a:clrScheme name="Simple Light">
      <a:dk1>
        <a:srgbClr val="5B5BA5"/>
      </a:dk1>
      <a:lt1>
        <a:srgbClr val="FFFFFF"/>
      </a:lt1>
      <a:dk2>
        <a:srgbClr val="E9E9F3"/>
      </a:dk2>
      <a:lt2>
        <a:srgbClr val="F2F6FC"/>
      </a:lt2>
      <a:accent1>
        <a:srgbClr val="E9F7FC"/>
      </a:accent1>
      <a:accent2>
        <a:srgbClr val="FFEFDA"/>
      </a:accent2>
      <a:accent3>
        <a:srgbClr val="ECF8F5"/>
      </a:accent3>
      <a:accent4>
        <a:srgbClr val="FEF2F6"/>
      </a:accent4>
      <a:accent5>
        <a:srgbClr val="E6E6EA"/>
      </a:accent5>
      <a:accent6>
        <a:srgbClr val="F0F6ED"/>
      </a:accent6>
      <a:hlink>
        <a:srgbClr val="3197A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2284</Words>
  <Application>Microsoft Office PowerPoint</Application>
  <PresentationFormat>On-screen Show (16:9)</PresentationFormat>
  <Paragraphs>353</Paragraphs>
  <Slides>40</Slides>
  <Notes>40</Notes>
  <HiddenSlides>3</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40</vt:i4>
      </vt:variant>
    </vt:vector>
  </HeadingPairs>
  <TitlesOfParts>
    <vt:vector size="51" baseType="lpstr">
      <vt:lpstr>Arial</vt:lpstr>
      <vt:lpstr>Roboto Mono Medium</vt:lpstr>
      <vt:lpstr>Calibri</vt:lpstr>
      <vt:lpstr>Quicksand</vt:lpstr>
      <vt:lpstr>Handlee</vt:lpstr>
      <vt:lpstr>Roboto</vt:lpstr>
      <vt:lpstr>Quicksand Medium</vt:lpstr>
      <vt:lpstr>Simple Light</vt:lpstr>
      <vt:lpstr>Simple Light</vt:lpstr>
      <vt:lpstr>NCCE Slides</vt:lpstr>
      <vt:lpstr>Experience AI Slides</vt:lpstr>
      <vt:lpstr>PowerPoint Presentation</vt:lpstr>
      <vt:lpstr>Who we are</vt:lpstr>
      <vt:lpstr>What is intelligence?</vt:lpstr>
      <vt:lpstr>PowerPoint Presentation</vt:lpstr>
      <vt:lpstr>Is this intelligence?</vt:lpstr>
      <vt:lpstr>This?</vt:lpstr>
      <vt:lpstr>Sometimes biased?</vt:lpstr>
      <vt:lpstr>Is this intelligence?</vt:lpstr>
      <vt:lpstr>Is this piece of paper intelligent?</vt:lpstr>
      <vt:lpstr>The ‘intelligent’ piece of paper</vt:lpstr>
      <vt:lpstr>What makes the piece of paper “intelligent”?</vt:lpstr>
      <vt:lpstr>PowerPoint Presentation</vt:lpstr>
      <vt:lpstr>Data driven</vt:lpstr>
      <vt:lpstr>PowerPoint Presentation</vt:lpstr>
      <vt:lpstr>PowerPoint Presentation</vt:lpstr>
      <vt:lpstr>PowerPoint Presentation</vt:lpstr>
      <vt:lpstr>PowerPoint Presentation</vt:lpstr>
      <vt:lpstr>PowerPoint Presentation</vt:lpstr>
      <vt:lpstr>PowerPoint Presentation</vt:lpstr>
      <vt:lpstr>Our approach</vt:lpstr>
      <vt:lpstr>AI learning levels framework (SEAME model)</vt:lpstr>
      <vt:lpstr>PowerPoint Presentation</vt:lpstr>
      <vt:lpstr>Experience AI - 6 lesson unit outline </vt:lpstr>
      <vt:lpstr>Student projects</vt:lpstr>
      <vt:lpstr>Hands on experiences</vt:lpstr>
      <vt:lpstr>Additional lessons - LLMs</vt:lpstr>
      <vt:lpstr>Additional lessons - Biology</vt:lpstr>
      <vt:lpstr>AI Challenge</vt:lpstr>
      <vt:lpstr>Our offering</vt:lpstr>
      <vt:lpstr>PowerPoint Presentation</vt:lpstr>
      <vt:lpstr>Challenges</vt:lpstr>
      <vt:lpstr>Anthropomorphisation</vt:lpstr>
      <vt:lpstr>Anthropomorphisation - Why we avoid it!</vt:lpstr>
      <vt:lpstr>Potential teaching tools</vt:lpstr>
      <vt:lpstr>Anthropomorphisation - How we avoid it!</vt:lpstr>
      <vt:lpstr>AI or not AI?</vt:lpstr>
      <vt:lpstr>Answers</vt:lpstr>
      <vt:lpstr>Answers</vt:lpstr>
      <vt:lpstr>Answers</vt:lpstr>
      <vt:lpstr>AI Careers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Eagles</dc:creator>
  <cp:lastModifiedBy>Nick Eagles</cp:lastModifiedBy>
  <cp:revision>1</cp:revision>
  <dcterms:modified xsi:type="dcterms:W3CDTF">2024-06-27T14:10:59Z</dcterms:modified>
</cp:coreProperties>
</file>