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 id="2147483691"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6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8f8ff31fd3_0_1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8f8ff31fd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8f8ff31fd3_0_32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8f8ff31fd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8f8ff31fd3_0_33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8f8ff31fd3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f8ff31fd3_0_2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8f8ff31fd3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f8ff31fd3_0_20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28f8ff31fd3_0_2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f8ff31fd3_0_195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28f8ff31fd3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8f8ff31fd3_0_14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8f8ff31fd3_0_1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f8ff31fd3_0_3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8f8ff31fd3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8f8ff31fd3_0_15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8f8ff31fd3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8f8ff31fd3_0_3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8f8ff31fd3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8f8ff31fd3_0_19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8f8ff31fd3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f8ff31fd3_0_5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f8ff31fd3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f8ff31fd3_0_11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8f8ff31fd3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8f8ff31fd3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8f8ff31fd3_0_7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f8ff31fd3_0_11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f8ff31fd3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f8ff31fd3_0_11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8f8ff31fd3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8f8ff31fd3_0_11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8f8ff31fd3_0_1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8f8ff31fd3_0_4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8f8ff31fd3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8f8ff31fd3_0_5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8f8ff31fd3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8f8ff31fd3_0_6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8f8ff31fd3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8f8ff31fd3_0_1880:notes"/>
          <p:cNvSpPr>
            <a:spLocks noGrp="1" noRot="1" noChangeAspect="1"/>
          </p:cNvSpPr>
          <p:nvPr>
            <p:ph type="sldImg" idx="2"/>
          </p:nvPr>
        </p:nvSpPr>
        <p:spPr>
          <a:xfrm>
            <a:off x="381163"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8f8ff31fd3_0_1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Coding is not the message of the new computing curriculum: it is its medium. Coding is the labwork of computer science: it motivates, illuminates, and brings to life the dry bones of theory. Without programming, computer science would be a dry, theoretical husk of a subject.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8f8ff31fd3_0_147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8f8ff31fd3_0_1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8f8ff31fd3_0_8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8f8ff31fd3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f8ff31fd3_0_149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28f8ff31fd3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8f8ff31fd3_0_56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8f8ff31fd3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8f8ff31fd3_0_14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8f8ff31fd3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8f8ff31fd3_0_7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8f8ff31fd3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f8ff31fd3_0_7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8f8ff31fd3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8f8ff31fd3_0_7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8f8ff31fd3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f8ff31fd3_0_7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f8ff31fd3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f8ff31fd3_0_78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8f8ff31fd3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8f8ff31fd3_0_7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8f8ff31fd3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8f8ff31fd3_0_14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8f8ff31fd3_0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8f8ff31fd3_0_147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8f8ff31fd3_0_1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8f8ff31fd3_0_16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8f8ff31fd3_0_1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8f8ff31fd3_0_17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8f8ff31fd3_0_1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8f8ff31fd3_0_9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8f8ff31fd3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a6a3c4cd67_0_34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a6a3c4cd67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f8ff31fd3_0_14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8f8ff31fd3_0_1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8f8ff31fd3_0_18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8f8ff31fd3_0_1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f8ff31fd3_0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8f8ff31fd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8f8ff31fd3_0_19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8f8ff31fd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f8ff31fd3_0_2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8f8ff31fd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6353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11" name="Google Shape;11;p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2" name="Google Shape;12;p2"/>
          <p:cNvPicPr preferRelativeResize="0"/>
          <p:nvPr/>
        </p:nvPicPr>
        <p:blipFill>
          <a:blip r:embed="rId2">
            <a:alphaModFix/>
          </a:blip>
          <a:stretch>
            <a:fillRect/>
          </a:stretch>
        </p:blipFill>
        <p:spPr>
          <a:xfrm>
            <a:off x="685800" y="227006"/>
            <a:ext cx="1893975" cy="8810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685800" y="50006"/>
            <a:ext cx="6807300" cy="10287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 name="Google Shape;45;p11"/>
          <p:cNvSpPr txBox="1">
            <a:spLocks noGrp="1"/>
          </p:cNvSpPr>
          <p:nvPr>
            <p:ph type="body" idx="1"/>
          </p:nvPr>
        </p:nvSpPr>
        <p:spPr>
          <a:xfrm>
            <a:off x="685799" y="1291167"/>
            <a:ext cx="5241000" cy="3109200"/>
          </a:xfrm>
          <a:prstGeom prst="rect">
            <a:avLst/>
          </a:prstGeom>
          <a:noFill/>
          <a:ln>
            <a:noFill/>
          </a:ln>
        </p:spPr>
        <p:txBody>
          <a:bodyPr spcFirstLastPara="1" wrap="square" lIns="91425" tIns="91425" rIns="91425" bIns="91425" anchor="t" anchorCtr="0">
            <a:noAutofit/>
          </a:bodyPr>
          <a:lstStyle>
            <a:lvl1pPr marL="457200" lvl="0" indent="-228600" rtl="0">
              <a:spcBef>
                <a:spcPts val="1000"/>
              </a:spcBef>
              <a:spcAft>
                <a:spcPts val="0"/>
              </a:spcAft>
              <a:buSzPts val="3000"/>
              <a:buFont typeface="Arial"/>
              <a:buNone/>
              <a:defRPr/>
            </a:lvl1pPr>
            <a:lvl2pPr marL="914400" lvl="1" indent="-228600" rtl="0">
              <a:spcBef>
                <a:spcPts val="1000"/>
              </a:spcBef>
              <a:spcAft>
                <a:spcPts val="0"/>
              </a:spcAft>
              <a:buSzPts val="2400"/>
              <a:buFont typeface="Arial"/>
              <a:buNone/>
              <a:defRPr/>
            </a:lvl2pPr>
            <a:lvl3pPr marL="1371600" lvl="2" indent="-228600" rtl="0">
              <a:spcBef>
                <a:spcPts val="1000"/>
              </a:spcBef>
              <a:spcAft>
                <a:spcPts val="0"/>
              </a:spcAft>
              <a:buSzPts val="2400"/>
              <a:buFont typeface="Arial"/>
              <a:buNone/>
              <a:defRPr/>
            </a:lvl3pPr>
            <a:lvl4pPr marL="1828800" lvl="3" indent="-228600" rtl="0">
              <a:spcBef>
                <a:spcPts val="1000"/>
              </a:spcBef>
              <a:spcAft>
                <a:spcPts val="0"/>
              </a:spcAft>
              <a:buSzPts val="1800"/>
              <a:buFont typeface="Arial"/>
              <a:buNone/>
              <a:defRPr/>
            </a:lvl4pPr>
            <a:lvl5pPr marL="2286000" lvl="4" indent="-228600" rtl="0">
              <a:spcBef>
                <a:spcPts val="1000"/>
              </a:spcBef>
              <a:spcAft>
                <a:spcPts val="0"/>
              </a:spcAft>
              <a:buSzPts val="1800"/>
              <a:buFont typeface="Arial"/>
              <a:buNone/>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
        <p:nvSpPr>
          <p:cNvPr id="46" name="Google Shape;46;p11"/>
          <p:cNvSpPr txBox="1">
            <a:spLocks noGrp="1"/>
          </p:cNvSpPr>
          <p:nvPr>
            <p:ph type="body" idx="2"/>
          </p:nvPr>
        </p:nvSpPr>
        <p:spPr>
          <a:xfrm>
            <a:off x="4529667" y="4717256"/>
            <a:ext cx="4245900" cy="273900"/>
          </a:xfrm>
          <a:prstGeom prst="rect">
            <a:avLst/>
          </a:prstGeom>
          <a:noFill/>
          <a:ln>
            <a:noFill/>
          </a:ln>
        </p:spPr>
        <p:txBody>
          <a:bodyPr spcFirstLastPara="1" wrap="square" lIns="91425" tIns="91425" rIns="91425" bIns="91425" anchor="t" anchorCtr="0">
            <a:noAutofit/>
          </a:bodyPr>
          <a:lstStyle>
            <a:lvl1pPr marL="457200" lvl="0" indent="-228600" algn="r" rtl="0">
              <a:spcBef>
                <a:spcPts val="600"/>
              </a:spcBef>
              <a:spcAft>
                <a:spcPts val="0"/>
              </a:spcAft>
              <a:buSzPts val="3000"/>
              <a:buFont typeface="Arial"/>
              <a:buNone/>
              <a:defRPr/>
            </a:lvl1pPr>
            <a:lvl2pPr marL="914400" lvl="1" indent="-228600" algn="r" rtl="0">
              <a:spcBef>
                <a:spcPts val="500"/>
              </a:spcBef>
              <a:spcAft>
                <a:spcPts val="0"/>
              </a:spcAft>
              <a:buSzPts val="2400"/>
              <a:buFont typeface="Arial"/>
              <a:buNone/>
              <a:defRPr/>
            </a:lvl2pPr>
            <a:lvl3pPr marL="1371600" lvl="2" indent="-228600" algn="r" rtl="0">
              <a:spcBef>
                <a:spcPts val="500"/>
              </a:spcBef>
              <a:spcAft>
                <a:spcPts val="0"/>
              </a:spcAft>
              <a:buSzPts val="2400"/>
              <a:buFont typeface="Arial"/>
              <a:buNone/>
              <a:defRPr/>
            </a:lvl3pPr>
            <a:lvl4pPr marL="1828800" lvl="3" indent="-228600" algn="r" rtl="0">
              <a:spcBef>
                <a:spcPts val="400"/>
              </a:spcBef>
              <a:spcAft>
                <a:spcPts val="0"/>
              </a:spcAft>
              <a:buSzPts val="1800"/>
              <a:buFont typeface="Arial"/>
              <a:buNone/>
              <a:defRPr/>
            </a:lvl4pPr>
            <a:lvl5pPr marL="2286000" lvl="4" indent="-228600" algn="r" rtl="0">
              <a:spcBef>
                <a:spcPts val="400"/>
              </a:spcBef>
              <a:spcAft>
                <a:spcPts val="0"/>
              </a:spcAft>
              <a:buSzPts val="1800"/>
              <a:buFont typeface="Arial"/>
              <a:buNone/>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
        <p:nvSpPr>
          <p:cNvPr id="47" name="Google Shape;47;p11"/>
          <p:cNvSpPr>
            <a:spLocks noGrp="1"/>
          </p:cNvSpPr>
          <p:nvPr>
            <p:ph type="pic" idx="3"/>
          </p:nvPr>
        </p:nvSpPr>
        <p:spPr>
          <a:xfrm>
            <a:off x="6373812" y="1290638"/>
            <a:ext cx="2401800" cy="24087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8"/>
        <p:cNvGrpSpPr/>
        <p:nvPr/>
      </p:nvGrpSpPr>
      <p:grpSpPr>
        <a:xfrm>
          <a:off x="0" y="0"/>
          <a:ext cx="0" cy="0"/>
          <a:chOff x="0" y="0"/>
          <a:chExt cx="0" cy="0"/>
        </a:xfrm>
      </p:grpSpPr>
      <p:sp>
        <p:nvSpPr>
          <p:cNvPr id="49" name="Google Shape;49;p12"/>
          <p:cNvSpPr txBox="1">
            <a:spLocks noGrp="1"/>
          </p:cNvSpPr>
          <p:nvPr>
            <p:ph type="body" idx="1"/>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457200" lvl="0" indent="-228600" rtl="0">
              <a:spcBef>
                <a:spcPts val="600"/>
              </a:spcBef>
              <a:spcAft>
                <a:spcPts val="0"/>
              </a:spcAft>
              <a:buClr>
                <a:srgbClr val="F5F5DC"/>
              </a:buClr>
              <a:buSzPts val="3000"/>
              <a:buFont typeface="Arial"/>
              <a:buNone/>
              <a:defRPr/>
            </a:lvl1pPr>
            <a:lvl2pPr marL="914400" lvl="1" indent="-381000" rtl="0">
              <a:spcBef>
                <a:spcPts val="500"/>
              </a:spcBef>
              <a:spcAft>
                <a:spcPts val="0"/>
              </a:spcAft>
              <a:buSzPts val="2400"/>
              <a:buChar char="○"/>
              <a:defRPr/>
            </a:lvl2pPr>
            <a:lvl3pPr marL="1371600" lvl="2" indent="-381000" rtl="0">
              <a:spcBef>
                <a:spcPts val="500"/>
              </a:spcBef>
              <a:spcAft>
                <a:spcPts val="0"/>
              </a:spcAft>
              <a:buSzPts val="2400"/>
              <a:buChar char="■"/>
              <a:defRPr/>
            </a:lvl3pPr>
            <a:lvl4pPr marL="1828800" lvl="3" indent="-342900" rtl="0">
              <a:spcBef>
                <a:spcPts val="400"/>
              </a:spcBef>
              <a:spcAft>
                <a:spcPts val="0"/>
              </a:spcAft>
              <a:buSzPts val="1800"/>
              <a:buChar char="●"/>
              <a:defRPr/>
            </a:lvl4pPr>
            <a:lvl5pPr marL="2286000" lvl="4" indent="-342900" rtl="0">
              <a:spcBef>
                <a:spcPts val="400"/>
              </a:spcBef>
              <a:spcAft>
                <a:spcPts val="0"/>
              </a:spcAft>
              <a:buSzPts val="1800"/>
              <a:buChar char="○"/>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
        <p:nvSpPr>
          <p:cNvPr id="50" name="Google Shape;50;p12"/>
          <p:cNvSpPr txBox="1">
            <a:spLocks noGrp="1"/>
          </p:cNvSpPr>
          <p:nvPr>
            <p:ph type="body" idx="2"/>
          </p:nvPr>
        </p:nvSpPr>
        <p:spPr>
          <a:xfrm>
            <a:off x="4529667" y="4717256"/>
            <a:ext cx="4245900" cy="273900"/>
          </a:xfrm>
          <a:prstGeom prst="rect">
            <a:avLst/>
          </a:prstGeom>
          <a:solidFill>
            <a:srgbClr val="000040">
              <a:alpha val="76470"/>
            </a:srgbClr>
          </a:solidFill>
          <a:ln>
            <a:noFill/>
          </a:ln>
        </p:spPr>
        <p:txBody>
          <a:bodyPr spcFirstLastPara="1" wrap="square" lIns="91425" tIns="91425" rIns="91425" bIns="91425" anchor="t" anchorCtr="0">
            <a:noAutofit/>
          </a:bodyPr>
          <a:lstStyle>
            <a:lvl1pPr marL="457200" lvl="0" indent="-228600" algn="r" rtl="0">
              <a:spcBef>
                <a:spcPts val="600"/>
              </a:spcBef>
              <a:spcAft>
                <a:spcPts val="0"/>
              </a:spcAft>
              <a:buClr>
                <a:srgbClr val="F5F5DC"/>
              </a:buClr>
              <a:buSzPts val="3000"/>
              <a:buFont typeface="Arial"/>
              <a:buNone/>
              <a:defRPr/>
            </a:lvl1pPr>
            <a:lvl2pPr marL="914400" lvl="1" indent="-228600" algn="r" rtl="0">
              <a:spcBef>
                <a:spcPts val="500"/>
              </a:spcBef>
              <a:spcAft>
                <a:spcPts val="0"/>
              </a:spcAft>
              <a:buSzPts val="2400"/>
              <a:buFont typeface="Arial"/>
              <a:buNone/>
              <a:defRPr/>
            </a:lvl2pPr>
            <a:lvl3pPr marL="1371600" lvl="2" indent="-228600" algn="r" rtl="0">
              <a:spcBef>
                <a:spcPts val="500"/>
              </a:spcBef>
              <a:spcAft>
                <a:spcPts val="0"/>
              </a:spcAft>
              <a:buSzPts val="2400"/>
              <a:buFont typeface="Arial"/>
              <a:buNone/>
              <a:defRPr/>
            </a:lvl3pPr>
            <a:lvl4pPr marL="1828800" lvl="3" indent="-228600" algn="r" rtl="0">
              <a:spcBef>
                <a:spcPts val="400"/>
              </a:spcBef>
              <a:spcAft>
                <a:spcPts val="0"/>
              </a:spcAft>
              <a:buSzPts val="1800"/>
              <a:buFont typeface="Arial"/>
              <a:buNone/>
              <a:defRPr/>
            </a:lvl4pPr>
            <a:lvl5pPr marL="2286000" lvl="4" indent="-228600" algn="r" rtl="0">
              <a:spcBef>
                <a:spcPts val="400"/>
              </a:spcBef>
              <a:spcAft>
                <a:spcPts val="0"/>
              </a:spcAft>
              <a:buSzPts val="1800"/>
              <a:buFont typeface="Arial"/>
              <a:buNone/>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685800" y="50006"/>
            <a:ext cx="6807300" cy="10287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 name="Google Shape;53;p13"/>
          <p:cNvSpPr txBox="1">
            <a:spLocks noGrp="1"/>
          </p:cNvSpPr>
          <p:nvPr>
            <p:ph type="body" idx="1"/>
          </p:nvPr>
        </p:nvSpPr>
        <p:spPr>
          <a:xfrm>
            <a:off x="685800" y="1365646"/>
            <a:ext cx="7770900" cy="3351600"/>
          </a:xfrm>
          <a:prstGeom prst="rect">
            <a:avLst/>
          </a:prstGeom>
          <a:noFill/>
          <a:ln>
            <a:noFill/>
          </a:ln>
        </p:spPr>
        <p:txBody>
          <a:bodyPr spcFirstLastPara="1" wrap="square" lIns="91425" tIns="91425" rIns="91425" bIns="91425" anchor="t" anchorCtr="0">
            <a:noAutofit/>
          </a:bodyPr>
          <a:lstStyle>
            <a:lvl1pPr marL="457200" lvl="0" indent="-228600" rtl="0">
              <a:spcBef>
                <a:spcPts val="600"/>
              </a:spcBef>
              <a:spcAft>
                <a:spcPts val="0"/>
              </a:spcAft>
              <a:buSzPts val="3000"/>
              <a:buFont typeface="Arial"/>
              <a:buNone/>
              <a:defRPr/>
            </a:lvl1pPr>
            <a:lvl2pPr marL="914400" lvl="1" indent="-228600" rtl="0">
              <a:spcBef>
                <a:spcPts val="500"/>
              </a:spcBef>
              <a:spcAft>
                <a:spcPts val="0"/>
              </a:spcAft>
              <a:buSzPts val="2400"/>
              <a:buFont typeface="Arial"/>
              <a:buNone/>
              <a:defRPr/>
            </a:lvl2pPr>
            <a:lvl3pPr marL="1371600" lvl="2" indent="-228600" rtl="0">
              <a:spcBef>
                <a:spcPts val="500"/>
              </a:spcBef>
              <a:spcAft>
                <a:spcPts val="0"/>
              </a:spcAft>
              <a:buSzPts val="2400"/>
              <a:buFont typeface="Arial"/>
              <a:buNone/>
              <a:defRPr/>
            </a:lvl3pPr>
            <a:lvl4pPr marL="1828800" lvl="3" indent="-228600" rtl="0">
              <a:spcBef>
                <a:spcPts val="400"/>
              </a:spcBef>
              <a:spcAft>
                <a:spcPts val="0"/>
              </a:spcAft>
              <a:buSzPts val="1800"/>
              <a:buFont typeface="Arial"/>
              <a:buNone/>
              <a:defRPr/>
            </a:lvl4pPr>
            <a:lvl5pPr marL="2286000" lvl="4" indent="-228600" rtl="0">
              <a:spcBef>
                <a:spcPts val="400"/>
              </a:spcBef>
              <a:spcAft>
                <a:spcPts val="0"/>
              </a:spcAft>
              <a:buSzPts val="1800"/>
              <a:buFont typeface="Arial"/>
              <a:buNone/>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
        <p:nvSpPr>
          <p:cNvPr id="54" name="Google Shape;54;p13"/>
          <p:cNvSpPr txBox="1">
            <a:spLocks noGrp="1"/>
          </p:cNvSpPr>
          <p:nvPr>
            <p:ph type="body" idx="2"/>
          </p:nvPr>
        </p:nvSpPr>
        <p:spPr>
          <a:xfrm>
            <a:off x="4529667" y="4717256"/>
            <a:ext cx="4245900" cy="273900"/>
          </a:xfrm>
          <a:prstGeom prst="rect">
            <a:avLst/>
          </a:prstGeom>
          <a:noFill/>
          <a:ln>
            <a:noFill/>
          </a:ln>
        </p:spPr>
        <p:txBody>
          <a:bodyPr spcFirstLastPara="1" wrap="square" lIns="91425" tIns="91425" rIns="91425" bIns="91425" anchor="t" anchorCtr="0">
            <a:noAutofit/>
          </a:bodyPr>
          <a:lstStyle>
            <a:lvl1pPr marL="457200" lvl="0" indent="-228600" algn="r" rtl="0">
              <a:spcBef>
                <a:spcPts val="600"/>
              </a:spcBef>
              <a:spcAft>
                <a:spcPts val="0"/>
              </a:spcAft>
              <a:buSzPts val="3000"/>
              <a:buFont typeface="Arial"/>
              <a:buNone/>
              <a:defRPr/>
            </a:lvl1pPr>
            <a:lvl2pPr marL="914400" lvl="1" indent="-228600" algn="r" rtl="0">
              <a:spcBef>
                <a:spcPts val="500"/>
              </a:spcBef>
              <a:spcAft>
                <a:spcPts val="0"/>
              </a:spcAft>
              <a:buSzPts val="2400"/>
              <a:buFont typeface="Arial"/>
              <a:buNone/>
              <a:defRPr/>
            </a:lvl2pPr>
            <a:lvl3pPr marL="1371600" lvl="2" indent="-228600" algn="r" rtl="0">
              <a:spcBef>
                <a:spcPts val="500"/>
              </a:spcBef>
              <a:spcAft>
                <a:spcPts val="0"/>
              </a:spcAft>
              <a:buSzPts val="2400"/>
              <a:buFont typeface="Arial"/>
              <a:buNone/>
              <a:defRPr/>
            </a:lvl3pPr>
            <a:lvl4pPr marL="1828800" lvl="3" indent="-228600" algn="r" rtl="0">
              <a:spcBef>
                <a:spcPts val="400"/>
              </a:spcBef>
              <a:spcAft>
                <a:spcPts val="0"/>
              </a:spcAft>
              <a:buSzPts val="1800"/>
              <a:buFont typeface="Arial"/>
              <a:buNone/>
              <a:defRPr/>
            </a:lvl4pPr>
            <a:lvl5pPr marL="2286000" lvl="4" indent="-228600" algn="r" rtl="0">
              <a:spcBef>
                <a:spcPts val="400"/>
              </a:spcBef>
              <a:spcAft>
                <a:spcPts val="0"/>
              </a:spcAft>
              <a:buSzPts val="1800"/>
              <a:buFont typeface="Arial"/>
              <a:buNone/>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9">
  <p:cSld name="TITLE_AND_BODY_10">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7" name="Google Shape;57;p14"/>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58" name="Google Shape;58;p14"/>
          <p:cNvPicPr preferRelativeResize="0"/>
          <p:nvPr/>
        </p:nvPicPr>
        <p:blipFill rotWithShape="1">
          <a:blip r:embed="rId2">
            <a:alphaModFix/>
          </a:blip>
          <a:srcRect r="60062"/>
          <a:stretch/>
        </p:blipFill>
        <p:spPr>
          <a:xfrm>
            <a:off x="8533300" y="58250"/>
            <a:ext cx="499300" cy="571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63532"/>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9pPr>
          </a:lstStyle>
          <a:p>
            <a:endParaRPr/>
          </a:p>
        </p:txBody>
      </p:sp>
      <p:sp>
        <p:nvSpPr>
          <p:cNvPr id="65" name="Google Shape;65;p16"/>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4800"/>
              <a:buFont typeface="Roboto Slab"/>
              <a:buNone/>
              <a:defRPr sz="4800" b="1"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9pPr>
          </a:lstStyle>
          <a:p>
            <a:endParaRPr/>
          </a:p>
        </p:txBody>
      </p:sp>
      <p:pic>
        <p:nvPicPr>
          <p:cNvPr id="66" name="Google Shape;66;p16"/>
          <p:cNvPicPr preferRelativeResize="0"/>
          <p:nvPr/>
        </p:nvPicPr>
        <p:blipFill rotWithShape="1">
          <a:blip r:embed="rId2">
            <a:alphaModFix/>
          </a:blip>
          <a:srcRect/>
          <a:stretch/>
        </p:blipFill>
        <p:spPr>
          <a:xfrm>
            <a:off x="685800" y="227006"/>
            <a:ext cx="1893975" cy="88108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s etc">
  <p:cSld name="TITLE_AND_BODY_1">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2pPr>
            <a:lvl3pPr marR="0" lvl="2"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3pPr>
            <a:lvl4pPr marR="0" lvl="3"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4pPr>
            <a:lvl5pPr marR="0" lvl="4"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5pPr>
            <a:lvl6pPr marR="0" lvl="5"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6pPr>
            <a:lvl7pPr marR="0" lvl="6"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7pPr>
            <a:lvl8pPr marR="0" lvl="7"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8pPr>
            <a:lvl9pPr marR="0" lvl="8" algn="l" rtl="0">
              <a:lnSpc>
                <a:spcPct val="100000"/>
              </a:lnSpc>
              <a:spcBef>
                <a:spcPts val="0"/>
              </a:spcBef>
              <a:spcAft>
                <a:spcPts val="0"/>
              </a:spcAft>
              <a:buClr>
                <a:srgbClr val="000040"/>
              </a:buClr>
              <a:buSzPts val="3600"/>
              <a:buFont typeface="Arial"/>
              <a:buNone/>
              <a:defRPr sz="3600" b="1" i="0" u="none" strike="noStrike" cap="none">
                <a:solidFill>
                  <a:srgbClr val="000040"/>
                </a:solidFill>
                <a:latin typeface="Arial"/>
                <a:ea typeface="Arial"/>
                <a:cs typeface="Arial"/>
                <a:sym typeface="Arial"/>
              </a:defRPr>
            </a:lvl9pPr>
          </a:lstStyle>
          <a:p>
            <a:endParaRPr/>
          </a:p>
        </p:txBody>
      </p:sp>
      <p:sp>
        <p:nvSpPr>
          <p:cNvPr id="69" name="Google Shape;69;p17"/>
          <p:cNvSpPr txBox="1">
            <a:spLocks noGrp="1"/>
          </p:cNvSpPr>
          <p:nvPr>
            <p:ph type="subTitle" idx="1"/>
          </p:nvPr>
        </p:nvSpPr>
        <p:spPr>
          <a:xfrm>
            <a:off x="1095100" y="1160100"/>
            <a:ext cx="5106000" cy="3336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00"/>
              </a:spcBef>
              <a:spcAft>
                <a:spcPts val="0"/>
              </a:spcAft>
              <a:buClr>
                <a:srgbClr val="303030"/>
              </a:buClr>
              <a:buSzPts val="3000"/>
              <a:buFont typeface="Roboto"/>
              <a:buNone/>
              <a:defRPr sz="3000" b="0" i="0" u="none" strike="noStrike" cap="none">
                <a:solidFill>
                  <a:srgbClr val="303030"/>
                </a:solidFill>
                <a:latin typeface="Roboto"/>
                <a:ea typeface="Roboto"/>
                <a:cs typeface="Roboto"/>
                <a:sym typeface="Roboto"/>
              </a:defRPr>
            </a:lvl1pPr>
            <a:lvl2pPr marR="0" lvl="1" algn="l" rtl="0">
              <a:lnSpc>
                <a:spcPct val="100000"/>
              </a:lnSpc>
              <a:spcBef>
                <a:spcPts val="600"/>
              </a:spcBef>
              <a:spcAft>
                <a:spcPts val="0"/>
              </a:spcAft>
              <a:buClr>
                <a:srgbClr val="303030"/>
              </a:buClr>
              <a:buSzPts val="2400"/>
              <a:buFont typeface="Roboto"/>
              <a:buNone/>
              <a:defRPr sz="2400" b="0" i="0" u="none" strike="noStrike" cap="none">
                <a:solidFill>
                  <a:srgbClr val="303030"/>
                </a:solidFill>
                <a:latin typeface="Roboto"/>
                <a:ea typeface="Roboto"/>
                <a:cs typeface="Roboto"/>
                <a:sym typeface="Roboto"/>
              </a:defRPr>
            </a:lvl2pPr>
            <a:lvl3pPr marR="0" lvl="2" algn="l" rtl="0">
              <a:lnSpc>
                <a:spcPct val="100000"/>
              </a:lnSpc>
              <a:spcBef>
                <a:spcPts val="600"/>
              </a:spcBef>
              <a:spcAft>
                <a:spcPts val="0"/>
              </a:spcAft>
              <a:buClr>
                <a:srgbClr val="303030"/>
              </a:buClr>
              <a:buSzPts val="2400"/>
              <a:buFont typeface="Roboto"/>
              <a:buNone/>
              <a:defRPr sz="2400" b="0" i="0" u="none" strike="noStrike" cap="none">
                <a:solidFill>
                  <a:srgbClr val="303030"/>
                </a:solidFill>
                <a:latin typeface="Roboto"/>
                <a:ea typeface="Roboto"/>
                <a:cs typeface="Roboto"/>
                <a:sym typeface="Roboto"/>
              </a:defRPr>
            </a:lvl3pPr>
            <a:lvl4pPr marR="0" lvl="3"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4pPr>
            <a:lvl5pPr marR="0" lvl="4"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5pPr>
            <a:lvl6pPr marR="0" lvl="5"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6pPr>
            <a:lvl7pPr marR="0" lvl="6"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7pPr>
            <a:lvl8pPr marR="0" lvl="7"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8pPr>
            <a:lvl9pPr marR="0" lvl="8" algn="l" rtl="0">
              <a:lnSpc>
                <a:spcPct val="100000"/>
              </a:lnSpc>
              <a:spcBef>
                <a:spcPts val="600"/>
              </a:spcBef>
              <a:spcAft>
                <a:spcPts val="0"/>
              </a:spcAft>
              <a:buClr>
                <a:srgbClr val="303030"/>
              </a:buClr>
              <a:buSzPts val="1800"/>
              <a:buFont typeface="Roboto"/>
              <a:buNone/>
              <a:defRPr sz="1800" b="0" i="0" u="none" strike="noStrike" cap="none">
                <a:solidFill>
                  <a:srgbClr val="303030"/>
                </a:solidFill>
                <a:latin typeface="Roboto"/>
                <a:ea typeface="Roboto"/>
                <a:cs typeface="Roboto"/>
                <a:sym typeface="Roboto"/>
              </a:defRPr>
            </a:lvl9pPr>
          </a:lstStyle>
          <a:p>
            <a:endParaRPr/>
          </a:p>
        </p:txBody>
      </p:sp>
      <p:sp>
        <p:nvSpPr>
          <p:cNvPr id="70" name="Google Shape;70;p17"/>
          <p:cNvSpPr txBox="1">
            <a:spLocks noGrp="1"/>
          </p:cNvSpPr>
          <p:nvPr>
            <p:ph type="body" idx="2"/>
          </p:nvPr>
        </p:nvSpPr>
        <p:spPr>
          <a:xfrm>
            <a:off x="457200" y="4934044"/>
            <a:ext cx="8229600" cy="253200"/>
          </a:xfrm>
          <a:prstGeom prst="rect">
            <a:avLst/>
          </a:prstGeom>
          <a:noFill/>
          <a:ln>
            <a:noFill/>
          </a:ln>
        </p:spPr>
        <p:txBody>
          <a:bodyPr spcFirstLastPara="1" wrap="square" lIns="91425" tIns="91425" rIns="91425" bIns="91425" anchor="b" anchorCtr="0">
            <a:noAutofit/>
          </a:bodyPr>
          <a:lstStyle>
            <a:lvl1pPr marL="457200" marR="0" lvl="0"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1pPr>
            <a:lvl2pPr marL="914400" marR="0" lvl="1"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2pPr>
            <a:lvl3pPr marL="1371600" marR="0" lvl="2"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3pPr>
            <a:lvl4pPr marL="1828800" marR="0" lvl="3"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4pPr>
            <a:lvl5pPr marL="2286000" marR="0" lvl="4"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5pPr>
            <a:lvl6pPr marL="2743200" marR="0" lvl="5"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6pPr>
            <a:lvl7pPr marL="3200400" marR="0" lvl="6"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7pPr>
            <a:lvl8pPr marL="3657600" marR="0" lvl="7"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8pPr>
            <a:lvl9pPr marL="4114800" marR="0" lvl="8" indent="-317500" algn="r" rtl="0">
              <a:lnSpc>
                <a:spcPct val="100000"/>
              </a:lnSpc>
              <a:spcBef>
                <a:spcPts val="0"/>
              </a:spcBef>
              <a:spcAft>
                <a:spcPts val="0"/>
              </a:spcAft>
              <a:buClr>
                <a:srgbClr val="FFFFFF"/>
              </a:buClr>
              <a:buSzPts val="1400"/>
              <a:buFont typeface="Roboto"/>
              <a:buChar char="■"/>
              <a:defRPr sz="1400" b="0" i="0" u="none" strike="noStrike" cap="none">
                <a:solidFill>
                  <a:srgbClr val="FFFFFF"/>
                </a:solidFill>
                <a:latin typeface="Roboto"/>
                <a:ea typeface="Roboto"/>
                <a:cs typeface="Roboto"/>
                <a:sym typeface="Roboto"/>
              </a:defRPr>
            </a:lvl9pPr>
          </a:lstStyle>
          <a:p>
            <a:endParaRPr/>
          </a:p>
        </p:txBody>
      </p:sp>
      <p:cxnSp>
        <p:nvCxnSpPr>
          <p:cNvPr id="71" name="Google Shape;71;p17"/>
          <p:cNvCxnSpPr/>
          <p:nvPr/>
        </p:nvCxnSpPr>
        <p:spPr>
          <a:xfrm>
            <a:off x="686725" y="1206994"/>
            <a:ext cx="0" cy="3423300"/>
          </a:xfrm>
          <a:prstGeom prst="straightConnector1">
            <a:avLst/>
          </a:prstGeom>
          <a:noFill/>
          <a:ln w="76200" cap="flat" cmpd="sng">
            <a:solidFill>
              <a:srgbClr val="00A06E"/>
            </a:solidFill>
            <a:prstDash val="solid"/>
            <a:round/>
            <a:headEnd type="none" w="sm" len="sm"/>
            <a:tailEnd type="none" w="sm" len="sm"/>
          </a:ln>
        </p:spPr>
      </p:cxnSp>
      <p:pic>
        <p:nvPicPr>
          <p:cNvPr id="72" name="Google Shape;72;p17"/>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Google Shape;74;p18"/>
          <p:cNvSpPr txBox="1">
            <a:spLocks noGrp="1"/>
          </p:cNvSpPr>
          <p:nvPr>
            <p:ph type="body" idx="1"/>
          </p:nvPr>
        </p:nvSpPr>
        <p:spPr>
          <a:xfrm>
            <a:off x="4944450" y="4920300"/>
            <a:ext cx="4087500" cy="280500"/>
          </a:xfrm>
          <a:prstGeom prst="rect">
            <a:avLst/>
          </a:prstGeom>
          <a:noFill/>
          <a:ln>
            <a:noFill/>
          </a:ln>
        </p:spPr>
        <p:txBody>
          <a:bodyPr spcFirstLastPara="1" wrap="square" lIns="91425" tIns="91425" rIns="91425" bIns="91425" anchor="b" anchorCtr="0">
            <a:noAutofit/>
          </a:bodyPr>
          <a:lstStyle>
            <a:lvl1pPr marL="457200" marR="0" lvl="0" indent="-228600" algn="r" rtl="0">
              <a:lnSpc>
                <a:spcPct val="100000"/>
              </a:lnSpc>
              <a:spcBef>
                <a:spcPts val="0"/>
              </a:spcBef>
              <a:spcAft>
                <a:spcPts val="0"/>
              </a:spcAft>
              <a:buClr>
                <a:srgbClr val="FFFFFF"/>
              </a:buClr>
              <a:buSzPts val="1600"/>
              <a:buFont typeface="Roboto"/>
              <a:buNone/>
              <a:defRPr sz="1600" b="0" i="0" u="none" strike="noStrike" cap="none">
                <a:solidFill>
                  <a:srgbClr val="FFFFFF"/>
                </a:solidFill>
                <a:latin typeface="Roboto"/>
                <a:ea typeface="Roboto"/>
                <a:cs typeface="Roboto"/>
                <a:sym typeface="Roboto"/>
              </a:defRPr>
            </a:lvl1pPr>
          </a:lstStyle>
          <a:p>
            <a:endParaRPr/>
          </a:p>
        </p:txBody>
      </p:sp>
      <p:pic>
        <p:nvPicPr>
          <p:cNvPr id="75" name="Google Shape;75;p18"/>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p:cSld name="TITLE_1">
    <p:bg>
      <p:bgPr>
        <a:solidFill>
          <a:srgbClr val="063532"/>
        </a:soli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9pPr>
          </a:lstStyle>
          <a:p>
            <a:endParaRPr/>
          </a:p>
        </p:txBody>
      </p:sp>
      <p:sp>
        <p:nvSpPr>
          <p:cNvPr id="78" name="Google Shape;78;p19"/>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4800"/>
              <a:buFont typeface="Roboto Slab"/>
              <a:buNone/>
              <a:defRPr sz="4800" b="1"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9pPr>
          </a:lstStyle>
          <a:p>
            <a:endParaRPr/>
          </a:p>
        </p:txBody>
      </p:sp>
      <p:pic>
        <p:nvPicPr>
          <p:cNvPr id="79" name="Google Shape;79;p19"/>
          <p:cNvPicPr preferRelativeResize="0"/>
          <p:nvPr/>
        </p:nvPicPr>
        <p:blipFill rotWithShape="1">
          <a:blip r:embed="rId2">
            <a:alphaModFix/>
          </a:blip>
          <a:srcRect/>
          <a:stretch/>
        </p:blipFill>
        <p:spPr>
          <a:xfrm>
            <a:off x="8242175" y="86137"/>
            <a:ext cx="558094" cy="6265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pic>
        <p:nvPicPr>
          <p:cNvPr id="82" name="Google Shape;82;p20"/>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rgbClr val="303030"/>
              </a:buClr>
              <a:buSzPts val="3000"/>
              <a:buFont typeface="Roboto"/>
              <a:buChar char="●"/>
              <a:defRPr sz="3000" b="0" i="0" u="none" strike="noStrike" cap="none">
                <a:solidFill>
                  <a:srgbClr val="303030"/>
                </a:solidFill>
                <a:latin typeface="Roboto"/>
                <a:ea typeface="Roboto"/>
                <a:cs typeface="Roboto"/>
                <a:sym typeface="Roboto"/>
              </a:defRPr>
            </a:lvl1pPr>
            <a:lvl2pPr marL="914400" marR="0" lvl="1"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2pPr>
            <a:lvl3pPr marL="1371600" marR="0" lvl="2"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3pPr>
            <a:lvl4pPr marL="1828800" marR="0" lvl="3"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4pPr>
            <a:lvl5pPr marL="2286000" marR="0" lvl="4"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pic>
        <p:nvPicPr>
          <p:cNvPr id="86" name="Google Shape;86;p21"/>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p:cSld name="TITLE_1">
    <p:bg>
      <p:bgPr>
        <a:solidFill>
          <a:srgbClr val="06353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15" name="Google Shape;15;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6" name="Google Shape;16;p3"/>
          <p:cNvPicPr preferRelativeResize="0"/>
          <p:nvPr/>
        </p:nvPicPr>
        <p:blipFill>
          <a:blip r:embed="rId2">
            <a:alphaModFix/>
          </a:blip>
          <a:stretch>
            <a:fillRect/>
          </a:stretch>
        </p:blipFill>
        <p:spPr>
          <a:xfrm>
            <a:off x="8242175" y="86137"/>
            <a:ext cx="558094" cy="62658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pic>
        <p:nvPicPr>
          <p:cNvPr id="88" name="Google Shape;88;p22"/>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sp>
        <p:nvSpPr>
          <p:cNvPr id="91" name="Google Shape;91;p23"/>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rgbClr val="303030"/>
              </a:buClr>
              <a:buSzPts val="3000"/>
              <a:buFont typeface="Roboto"/>
              <a:buChar char="●"/>
              <a:defRPr sz="3000" b="0" i="0" u="none" strike="noStrike" cap="none">
                <a:solidFill>
                  <a:srgbClr val="303030"/>
                </a:solidFill>
                <a:latin typeface="Roboto"/>
                <a:ea typeface="Roboto"/>
                <a:cs typeface="Roboto"/>
                <a:sym typeface="Roboto"/>
              </a:defRPr>
            </a:lvl1pPr>
            <a:lvl2pPr marL="914400" marR="0" lvl="1"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2pPr>
            <a:lvl3pPr marL="1371600" marR="0" lvl="2"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3pPr>
            <a:lvl4pPr marL="1828800" marR="0" lvl="3"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4pPr>
            <a:lvl5pPr marL="2286000" marR="0" lvl="4"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92" name="Google Shape;92;p23"/>
          <p:cNvSpPr txBox="1">
            <a:spLocks noGrp="1"/>
          </p:cNvSpPr>
          <p:nvPr>
            <p:ph type="body" idx="2"/>
          </p:nvPr>
        </p:nvSpPr>
        <p:spPr>
          <a:xfrm>
            <a:off x="4692274" y="1200150"/>
            <a:ext cx="3994500" cy="3725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rgbClr val="303030"/>
              </a:buClr>
              <a:buSzPts val="3000"/>
              <a:buFont typeface="Roboto"/>
              <a:buChar char="●"/>
              <a:defRPr sz="3000" b="0" i="0" u="none" strike="noStrike" cap="none">
                <a:solidFill>
                  <a:srgbClr val="303030"/>
                </a:solidFill>
                <a:latin typeface="Roboto"/>
                <a:ea typeface="Roboto"/>
                <a:cs typeface="Roboto"/>
                <a:sym typeface="Roboto"/>
              </a:defRPr>
            </a:lvl1pPr>
            <a:lvl2pPr marL="914400" marR="0" lvl="1"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2pPr>
            <a:lvl3pPr marL="1371600" marR="0" lvl="2"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3pPr>
            <a:lvl4pPr marL="1828800" marR="0" lvl="3"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4pPr>
            <a:lvl5pPr marL="2286000" marR="0" lvl="4"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pic>
        <p:nvPicPr>
          <p:cNvPr id="93" name="Google Shape;93;p23"/>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892969" y="863947"/>
            <a:ext cx="7367100" cy="17412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63532"/>
              </a:buClr>
              <a:buSzPts val="3600"/>
              <a:buFont typeface="Roboto Slab"/>
              <a:buNone/>
              <a:defRPr sz="5900" b="1" i="0" u="none" strike="noStrike" cap="none">
                <a:solidFill>
                  <a:srgbClr val="FFFFFF"/>
                </a:solidFill>
                <a:latin typeface="Cabin"/>
                <a:ea typeface="Cabin"/>
                <a:cs typeface="Cabin"/>
                <a:sym typeface="Cabin"/>
              </a:defRPr>
            </a:lvl1pPr>
            <a:lvl2pPr marR="0" lvl="1"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2pPr>
            <a:lvl3pPr marR="0" lvl="2"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3pPr>
            <a:lvl4pPr marR="0" lvl="3"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4pPr>
            <a:lvl5pPr marR="0" lvl="4"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5pPr>
            <a:lvl6pPr marR="0" lvl="5"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6pPr>
            <a:lvl7pPr marR="0" lvl="6"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7pPr>
            <a:lvl8pPr marR="0" lvl="7"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8pPr>
            <a:lvl9pPr marR="0" lvl="8" algn="ctr" rtl="0">
              <a:lnSpc>
                <a:spcPct val="100000"/>
              </a:lnSpc>
              <a:spcBef>
                <a:spcPts val="0"/>
              </a:spcBef>
              <a:spcAft>
                <a:spcPts val="0"/>
              </a:spcAft>
              <a:buClr>
                <a:schemeClr val="lt1"/>
              </a:buClr>
              <a:buSzPts val="3600"/>
              <a:buFont typeface="Arial"/>
              <a:buNone/>
              <a:defRPr sz="5900" b="1" i="0" u="none" strike="noStrike" cap="none">
                <a:solidFill>
                  <a:srgbClr val="FFFFFF"/>
                </a:solidFill>
                <a:latin typeface="Cabin"/>
                <a:ea typeface="Cabin"/>
                <a:cs typeface="Cabin"/>
                <a:sym typeface="Cabin"/>
              </a:defRPr>
            </a:lvl9pPr>
          </a:lstStyle>
          <a:p>
            <a:endParaRPr/>
          </a:p>
        </p:txBody>
      </p:sp>
      <p:sp>
        <p:nvSpPr>
          <p:cNvPr id="96" name="Google Shape;96;p24"/>
          <p:cNvSpPr txBox="1">
            <a:spLocks noGrp="1"/>
          </p:cNvSpPr>
          <p:nvPr>
            <p:ph type="body" idx="1"/>
          </p:nvPr>
        </p:nvSpPr>
        <p:spPr>
          <a:xfrm>
            <a:off x="892969" y="2645420"/>
            <a:ext cx="7367100" cy="602700"/>
          </a:xfrm>
          <a:prstGeom prst="rect">
            <a:avLst/>
          </a:prstGeom>
          <a:noFill/>
          <a:ln>
            <a:noFill/>
          </a:ln>
        </p:spPr>
        <p:txBody>
          <a:bodyPr spcFirstLastPara="1" wrap="square" lIns="91425" tIns="91425" rIns="91425" bIns="91425" anchor="t" anchorCtr="0">
            <a:noAutofit/>
          </a:bodyPr>
          <a:lstStyle>
            <a:lvl1pPr marL="457200" marR="0" lvl="0" indent="-419100" algn="ctr" rtl="0">
              <a:lnSpc>
                <a:spcPct val="100000"/>
              </a:lnSpc>
              <a:spcBef>
                <a:spcPts val="0"/>
              </a:spcBef>
              <a:spcAft>
                <a:spcPts val="0"/>
              </a:spcAft>
              <a:buClr>
                <a:srgbClr val="303030"/>
              </a:buClr>
              <a:buSzPts val="3000"/>
              <a:buFont typeface="Roboto"/>
              <a:buChar char="●"/>
              <a:defRPr sz="2100" b="0" i="0" u="none" strike="noStrike" cap="none">
                <a:solidFill>
                  <a:srgbClr val="303030"/>
                </a:solidFill>
                <a:latin typeface="Cabin"/>
                <a:ea typeface="Cabin"/>
                <a:cs typeface="Cabin"/>
                <a:sym typeface="Cabin"/>
              </a:defRPr>
            </a:lvl1pPr>
            <a:lvl2pPr marL="914400" marR="0" lvl="1" indent="-381000" algn="ctr" rtl="0">
              <a:lnSpc>
                <a:spcPct val="100000"/>
              </a:lnSpc>
              <a:spcBef>
                <a:spcPts val="0"/>
              </a:spcBef>
              <a:spcAft>
                <a:spcPts val="0"/>
              </a:spcAft>
              <a:buClr>
                <a:srgbClr val="303030"/>
              </a:buClr>
              <a:buSzPts val="2400"/>
              <a:buFont typeface="Roboto"/>
              <a:buChar char="○"/>
              <a:defRPr sz="2100" b="0" i="0" u="none" strike="noStrike" cap="none">
                <a:solidFill>
                  <a:srgbClr val="303030"/>
                </a:solidFill>
                <a:latin typeface="Cabin"/>
                <a:ea typeface="Cabin"/>
                <a:cs typeface="Cabin"/>
                <a:sym typeface="Cabin"/>
              </a:defRPr>
            </a:lvl2pPr>
            <a:lvl3pPr marL="1371600" marR="0" lvl="2" indent="-381000" algn="ctr" rtl="0">
              <a:lnSpc>
                <a:spcPct val="100000"/>
              </a:lnSpc>
              <a:spcBef>
                <a:spcPts val="0"/>
              </a:spcBef>
              <a:spcAft>
                <a:spcPts val="0"/>
              </a:spcAft>
              <a:buClr>
                <a:srgbClr val="303030"/>
              </a:buClr>
              <a:buSzPts val="2400"/>
              <a:buFont typeface="Roboto"/>
              <a:buChar char="■"/>
              <a:defRPr sz="2100" b="0" i="0" u="none" strike="noStrike" cap="none">
                <a:solidFill>
                  <a:srgbClr val="303030"/>
                </a:solidFill>
                <a:latin typeface="Cabin"/>
                <a:ea typeface="Cabin"/>
                <a:cs typeface="Cabin"/>
                <a:sym typeface="Cabin"/>
              </a:defRPr>
            </a:lvl3pPr>
            <a:lvl4pPr marL="1828800" marR="0" lvl="3"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4pPr>
            <a:lvl5pPr marL="2286000" marR="0" lvl="4"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5pPr>
            <a:lvl6pPr marL="2743200" marR="0" lvl="5"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6pPr>
            <a:lvl7pPr marL="3200400" marR="0" lvl="6"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7pPr>
            <a:lvl8pPr marL="3657600" marR="0" lvl="7"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8pPr>
            <a:lvl9pPr marL="4114800" marR="0" lvl="8" indent="-342900" algn="ctr" rtl="0">
              <a:lnSpc>
                <a:spcPct val="100000"/>
              </a:lnSpc>
              <a:spcBef>
                <a:spcPts val="0"/>
              </a:spcBef>
              <a:spcAft>
                <a:spcPts val="0"/>
              </a:spcAft>
              <a:buClr>
                <a:srgbClr val="303030"/>
              </a:buClr>
              <a:buSzPts val="1800"/>
              <a:buFont typeface="Roboto"/>
              <a:buChar char="■"/>
              <a:defRPr sz="2100" b="0" i="0" u="none" strike="noStrike" cap="none">
                <a:solidFill>
                  <a:srgbClr val="303030"/>
                </a:solidFill>
                <a:latin typeface="Cabin"/>
                <a:ea typeface="Cabin"/>
                <a:cs typeface="Cabin"/>
                <a:sym typeface="Cabi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7"/>
        <p:cNvGrpSpPr/>
        <p:nvPr/>
      </p:nvGrpSpPr>
      <p:grpSpPr>
        <a:xfrm>
          <a:off x="0" y="0"/>
          <a:ext cx="0" cy="0"/>
          <a:chOff x="0" y="0"/>
          <a:chExt cx="0" cy="0"/>
        </a:xfrm>
      </p:grpSpPr>
      <p:sp>
        <p:nvSpPr>
          <p:cNvPr id="98" name="Google Shape;98;p25"/>
          <p:cNvSpPr txBox="1">
            <a:spLocks noGrp="1"/>
          </p:cNvSpPr>
          <p:nvPr>
            <p:ph type="title"/>
          </p:nvPr>
        </p:nvSpPr>
        <p:spPr>
          <a:xfrm>
            <a:off x="685800" y="50006"/>
            <a:ext cx="68073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sp>
        <p:nvSpPr>
          <p:cNvPr id="99" name="Google Shape;99;p25"/>
          <p:cNvSpPr txBox="1">
            <a:spLocks noGrp="1"/>
          </p:cNvSpPr>
          <p:nvPr>
            <p:ph type="body" idx="1"/>
          </p:nvPr>
        </p:nvSpPr>
        <p:spPr>
          <a:xfrm>
            <a:off x="685799" y="1291167"/>
            <a:ext cx="5241000" cy="310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rgbClr val="303030"/>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228600" algn="l" rtl="0">
              <a:lnSpc>
                <a:spcPct val="100000"/>
              </a:lnSpc>
              <a:spcBef>
                <a:spcPts val="10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2pPr>
            <a:lvl3pPr marL="1371600" marR="0" lvl="2" indent="-228600" algn="l" rtl="0">
              <a:lnSpc>
                <a:spcPct val="100000"/>
              </a:lnSpc>
              <a:spcBef>
                <a:spcPts val="10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3pPr>
            <a:lvl4pPr marL="1828800" marR="0" lvl="3" indent="-228600" algn="l" rtl="0">
              <a:lnSpc>
                <a:spcPct val="100000"/>
              </a:lnSpc>
              <a:spcBef>
                <a:spcPts val="10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4pPr>
            <a:lvl5pPr marL="2286000" marR="0" lvl="4" indent="-228600" algn="l" rtl="0">
              <a:lnSpc>
                <a:spcPct val="100000"/>
              </a:lnSpc>
              <a:spcBef>
                <a:spcPts val="10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100" name="Google Shape;100;p25"/>
          <p:cNvSpPr txBox="1">
            <a:spLocks noGrp="1"/>
          </p:cNvSpPr>
          <p:nvPr>
            <p:ph type="body" idx="2"/>
          </p:nvPr>
        </p:nvSpPr>
        <p:spPr>
          <a:xfrm>
            <a:off x="4529667" y="4717256"/>
            <a:ext cx="4245900" cy="2739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600"/>
              </a:spcBef>
              <a:spcAft>
                <a:spcPts val="0"/>
              </a:spcAft>
              <a:buClr>
                <a:srgbClr val="303030"/>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2pPr>
            <a:lvl3pPr marL="1371600" marR="0" lvl="2"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3pPr>
            <a:lvl4pPr marL="1828800" marR="0" lvl="3"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4pPr>
            <a:lvl5pPr marL="2286000" marR="0" lvl="4"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101" name="Google Shape;101;p25"/>
          <p:cNvSpPr>
            <a:spLocks noGrp="1"/>
          </p:cNvSpPr>
          <p:nvPr>
            <p:ph type="pic" idx="3"/>
          </p:nvPr>
        </p:nvSpPr>
        <p:spPr>
          <a:xfrm>
            <a:off x="6373812" y="1290638"/>
            <a:ext cx="2401800" cy="240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2"/>
        <p:cNvGrpSpPr/>
        <p:nvPr/>
      </p:nvGrpSpPr>
      <p:grpSpPr>
        <a:xfrm>
          <a:off x="0" y="0"/>
          <a:ext cx="0" cy="0"/>
          <a:chOff x="0" y="0"/>
          <a:chExt cx="0" cy="0"/>
        </a:xfrm>
      </p:grpSpPr>
      <p:sp>
        <p:nvSpPr>
          <p:cNvPr id="103" name="Google Shape;103;p26"/>
          <p:cNvSpPr txBox="1">
            <a:spLocks noGrp="1"/>
          </p:cNvSpPr>
          <p:nvPr>
            <p:ph type="body" idx="1"/>
          </p:nvPr>
        </p:nvSpPr>
        <p:spPr>
          <a:xfrm>
            <a:off x="0" y="0"/>
            <a:ext cx="9144000" cy="5143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F5F5DC"/>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381000" algn="l" rtl="0">
              <a:lnSpc>
                <a:spcPct val="100000"/>
              </a:lnSpc>
              <a:spcBef>
                <a:spcPts val="50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2pPr>
            <a:lvl3pPr marL="1371600" marR="0" lvl="2" indent="-381000" algn="l" rtl="0">
              <a:lnSpc>
                <a:spcPct val="100000"/>
              </a:lnSpc>
              <a:spcBef>
                <a:spcPts val="50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3pPr>
            <a:lvl4pPr marL="1828800" marR="0" lvl="3"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4pPr>
            <a:lvl5pPr marL="2286000" marR="0" lvl="4"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104" name="Google Shape;104;p26"/>
          <p:cNvSpPr txBox="1">
            <a:spLocks noGrp="1"/>
          </p:cNvSpPr>
          <p:nvPr>
            <p:ph type="body" idx="2"/>
          </p:nvPr>
        </p:nvSpPr>
        <p:spPr>
          <a:xfrm>
            <a:off x="4529667" y="4717256"/>
            <a:ext cx="4245900" cy="273900"/>
          </a:xfrm>
          <a:prstGeom prst="rect">
            <a:avLst/>
          </a:prstGeom>
          <a:solidFill>
            <a:srgbClr val="000040">
              <a:alpha val="76080"/>
            </a:srgbClr>
          </a:solidFill>
          <a:ln>
            <a:noFill/>
          </a:ln>
        </p:spPr>
        <p:txBody>
          <a:bodyPr spcFirstLastPara="1" wrap="square" lIns="91425" tIns="91425" rIns="91425" bIns="91425" anchor="t" anchorCtr="0">
            <a:noAutofit/>
          </a:bodyPr>
          <a:lstStyle>
            <a:lvl1pPr marL="457200" marR="0" lvl="0" indent="-228600" algn="r" rtl="0">
              <a:lnSpc>
                <a:spcPct val="100000"/>
              </a:lnSpc>
              <a:spcBef>
                <a:spcPts val="600"/>
              </a:spcBef>
              <a:spcAft>
                <a:spcPts val="0"/>
              </a:spcAft>
              <a:buClr>
                <a:srgbClr val="F5F5DC"/>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2pPr>
            <a:lvl3pPr marL="1371600" marR="0" lvl="2"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3pPr>
            <a:lvl4pPr marL="1828800" marR="0" lvl="3"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4pPr>
            <a:lvl5pPr marL="2286000" marR="0" lvl="4"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685800" y="50006"/>
            <a:ext cx="68073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sp>
        <p:nvSpPr>
          <p:cNvPr id="107" name="Google Shape;107;p27"/>
          <p:cNvSpPr txBox="1">
            <a:spLocks noGrp="1"/>
          </p:cNvSpPr>
          <p:nvPr>
            <p:ph type="body" idx="1"/>
          </p:nvPr>
        </p:nvSpPr>
        <p:spPr>
          <a:xfrm>
            <a:off x="685800" y="1365646"/>
            <a:ext cx="7770900" cy="335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303030"/>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228600" algn="l"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2pPr>
            <a:lvl3pPr marL="1371600" marR="0" lvl="2" indent="-228600" algn="l"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3pPr>
            <a:lvl4pPr marL="1828800" marR="0" lvl="3" indent="-228600" algn="l"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4pPr>
            <a:lvl5pPr marL="2286000" marR="0" lvl="4" indent="-228600" algn="l"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108" name="Google Shape;108;p27"/>
          <p:cNvSpPr txBox="1">
            <a:spLocks noGrp="1"/>
          </p:cNvSpPr>
          <p:nvPr>
            <p:ph type="body" idx="2"/>
          </p:nvPr>
        </p:nvSpPr>
        <p:spPr>
          <a:xfrm>
            <a:off x="4529667" y="4717256"/>
            <a:ext cx="4245900" cy="2739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600"/>
              </a:spcBef>
              <a:spcAft>
                <a:spcPts val="0"/>
              </a:spcAft>
              <a:buClr>
                <a:srgbClr val="303030"/>
              </a:buClr>
              <a:buSzPts val="3000"/>
              <a:buFont typeface="Arial"/>
              <a:buNone/>
              <a:defRPr sz="3000" b="0" i="0" u="none" strike="noStrike" cap="none">
                <a:solidFill>
                  <a:srgbClr val="303030"/>
                </a:solidFill>
                <a:latin typeface="Roboto"/>
                <a:ea typeface="Roboto"/>
                <a:cs typeface="Roboto"/>
                <a:sym typeface="Roboto"/>
              </a:defRPr>
            </a:lvl1pPr>
            <a:lvl2pPr marL="914400" marR="0" lvl="1"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2pPr>
            <a:lvl3pPr marL="1371600" marR="0" lvl="2" indent="-228600" algn="r" rtl="0">
              <a:lnSpc>
                <a:spcPct val="100000"/>
              </a:lnSpc>
              <a:spcBef>
                <a:spcPts val="500"/>
              </a:spcBef>
              <a:spcAft>
                <a:spcPts val="0"/>
              </a:spcAft>
              <a:buClr>
                <a:srgbClr val="303030"/>
              </a:buClr>
              <a:buSzPts val="2400"/>
              <a:buFont typeface="Arial"/>
              <a:buNone/>
              <a:defRPr sz="2400" b="0" i="0" u="none" strike="noStrike" cap="none">
                <a:solidFill>
                  <a:srgbClr val="303030"/>
                </a:solidFill>
                <a:latin typeface="Roboto"/>
                <a:ea typeface="Roboto"/>
                <a:cs typeface="Roboto"/>
                <a:sym typeface="Roboto"/>
              </a:defRPr>
            </a:lvl3pPr>
            <a:lvl4pPr marL="1828800" marR="0" lvl="3"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4pPr>
            <a:lvl5pPr marL="2286000" marR="0" lvl="4" indent="-228600" algn="r" rtl="0">
              <a:lnSpc>
                <a:spcPct val="100000"/>
              </a:lnSpc>
              <a:spcBef>
                <a:spcPts val="400"/>
              </a:spcBef>
              <a:spcAft>
                <a:spcPts val="0"/>
              </a:spcAft>
              <a:buClr>
                <a:srgbClr val="303030"/>
              </a:buClr>
              <a:buSzPts val="1800"/>
              <a:buFont typeface="Arial"/>
              <a:buNone/>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40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s etc 1">
  <p:cSld name="Quotes etc">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05987"/>
            <a:ext cx="7112700" cy="861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000040"/>
              </a:buClr>
              <a:buSzPts val="3600"/>
              <a:buFont typeface="PT Sans"/>
              <a:buNone/>
              <a:defRPr sz="3600" b="1" i="0" u="none" strike="noStrike" cap="none">
                <a:solidFill>
                  <a:srgbClr val="000040"/>
                </a:solidFill>
                <a:latin typeface="PT Sans"/>
                <a:ea typeface="PT Sans"/>
                <a:cs typeface="PT Sans"/>
                <a:sym typeface="PT Sans"/>
              </a:defRPr>
            </a:lvl1pPr>
            <a:lvl2pPr lvl="1" indent="0" rtl="0">
              <a:spcBef>
                <a:spcPts val="0"/>
              </a:spcBef>
              <a:spcAft>
                <a:spcPts val="0"/>
              </a:spcAft>
              <a:buClr>
                <a:srgbClr val="000040"/>
              </a:buClr>
              <a:buSzPts val="3600"/>
              <a:buFont typeface="Arial"/>
              <a:buNone/>
              <a:defRPr sz="3600" b="1">
                <a:solidFill>
                  <a:srgbClr val="000040"/>
                </a:solidFill>
              </a:defRPr>
            </a:lvl2pPr>
            <a:lvl3pPr lvl="2" indent="0" rtl="0">
              <a:spcBef>
                <a:spcPts val="0"/>
              </a:spcBef>
              <a:spcAft>
                <a:spcPts val="0"/>
              </a:spcAft>
              <a:buClr>
                <a:srgbClr val="000040"/>
              </a:buClr>
              <a:buSzPts val="3600"/>
              <a:buFont typeface="Arial"/>
              <a:buNone/>
              <a:defRPr sz="3600" b="1">
                <a:solidFill>
                  <a:srgbClr val="000040"/>
                </a:solidFill>
              </a:defRPr>
            </a:lvl3pPr>
            <a:lvl4pPr lvl="3" indent="0" rtl="0">
              <a:spcBef>
                <a:spcPts val="0"/>
              </a:spcBef>
              <a:spcAft>
                <a:spcPts val="0"/>
              </a:spcAft>
              <a:buClr>
                <a:srgbClr val="000040"/>
              </a:buClr>
              <a:buSzPts val="3600"/>
              <a:buFont typeface="Arial"/>
              <a:buNone/>
              <a:defRPr sz="3600" b="1">
                <a:solidFill>
                  <a:srgbClr val="000040"/>
                </a:solidFill>
              </a:defRPr>
            </a:lvl4pPr>
            <a:lvl5pPr lvl="4" indent="0" rtl="0">
              <a:spcBef>
                <a:spcPts val="0"/>
              </a:spcBef>
              <a:spcAft>
                <a:spcPts val="0"/>
              </a:spcAft>
              <a:buClr>
                <a:srgbClr val="000040"/>
              </a:buClr>
              <a:buSzPts val="3600"/>
              <a:buFont typeface="Arial"/>
              <a:buNone/>
              <a:defRPr sz="3600" b="1">
                <a:solidFill>
                  <a:srgbClr val="000040"/>
                </a:solidFill>
              </a:defRPr>
            </a:lvl5pPr>
            <a:lvl6pPr lvl="5" indent="0" rtl="0">
              <a:spcBef>
                <a:spcPts val="0"/>
              </a:spcBef>
              <a:spcAft>
                <a:spcPts val="0"/>
              </a:spcAft>
              <a:buClr>
                <a:srgbClr val="000040"/>
              </a:buClr>
              <a:buSzPts val="3600"/>
              <a:buFont typeface="Arial"/>
              <a:buNone/>
              <a:defRPr sz="3600" b="1">
                <a:solidFill>
                  <a:srgbClr val="000040"/>
                </a:solidFill>
              </a:defRPr>
            </a:lvl6pPr>
            <a:lvl7pPr lvl="6" indent="0" rtl="0">
              <a:spcBef>
                <a:spcPts val="0"/>
              </a:spcBef>
              <a:spcAft>
                <a:spcPts val="0"/>
              </a:spcAft>
              <a:buClr>
                <a:srgbClr val="000040"/>
              </a:buClr>
              <a:buSzPts val="3600"/>
              <a:buFont typeface="Arial"/>
              <a:buNone/>
              <a:defRPr sz="3600" b="1">
                <a:solidFill>
                  <a:srgbClr val="000040"/>
                </a:solidFill>
              </a:defRPr>
            </a:lvl7pPr>
            <a:lvl8pPr lvl="7" indent="0" rtl="0">
              <a:spcBef>
                <a:spcPts val="0"/>
              </a:spcBef>
              <a:spcAft>
                <a:spcPts val="0"/>
              </a:spcAft>
              <a:buClr>
                <a:srgbClr val="000040"/>
              </a:buClr>
              <a:buSzPts val="3600"/>
              <a:buFont typeface="Arial"/>
              <a:buNone/>
              <a:defRPr sz="3600" b="1">
                <a:solidFill>
                  <a:srgbClr val="000040"/>
                </a:solidFill>
              </a:defRPr>
            </a:lvl8pPr>
            <a:lvl9pPr lvl="8" indent="0" rtl="0">
              <a:spcBef>
                <a:spcPts val="0"/>
              </a:spcBef>
              <a:spcAft>
                <a:spcPts val="0"/>
              </a:spcAft>
              <a:buClr>
                <a:srgbClr val="000040"/>
              </a:buClr>
              <a:buSzPts val="3600"/>
              <a:buFont typeface="Arial"/>
              <a:buNone/>
              <a:defRPr sz="3600" b="1">
                <a:solidFill>
                  <a:srgbClr val="000040"/>
                </a:solidFill>
              </a:defRPr>
            </a:lvl9pPr>
          </a:lstStyle>
          <a:p>
            <a:endParaRPr/>
          </a:p>
        </p:txBody>
      </p:sp>
      <p:sp>
        <p:nvSpPr>
          <p:cNvPr id="111" name="Google Shape;111;p28"/>
          <p:cNvSpPr txBox="1">
            <a:spLocks noGrp="1"/>
          </p:cNvSpPr>
          <p:nvPr>
            <p:ph type="subTitle" idx="1"/>
          </p:nvPr>
        </p:nvSpPr>
        <p:spPr>
          <a:xfrm>
            <a:off x="1095100" y="1160100"/>
            <a:ext cx="5106000" cy="3336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40"/>
              </a:buClr>
              <a:buSzPts val="3000"/>
              <a:buFont typeface="PT Sans"/>
              <a:buNone/>
              <a:defRPr sz="3000" b="0" i="0" u="none" strike="noStrike" cap="none">
                <a:solidFill>
                  <a:srgbClr val="000040"/>
                </a:solidFill>
                <a:latin typeface="PT Sans"/>
                <a:ea typeface="PT Sans"/>
                <a:cs typeface="PT Sans"/>
                <a:sym typeface="PT Sans"/>
              </a:defRPr>
            </a:lvl1pPr>
            <a:lvl2pPr marL="457200" marR="0" lvl="1" indent="0" algn="l" rtl="0">
              <a:lnSpc>
                <a:spcPct val="100000"/>
              </a:lnSpc>
              <a:spcBef>
                <a:spcPts val="0"/>
              </a:spcBef>
              <a:spcAft>
                <a:spcPts val="0"/>
              </a:spcAft>
              <a:buClr>
                <a:srgbClr val="000040"/>
              </a:buClr>
              <a:buSzPts val="2400"/>
              <a:buFont typeface="PT Sans"/>
              <a:buNone/>
              <a:defRPr sz="2400" b="0" i="0" u="none" strike="noStrike" cap="none">
                <a:solidFill>
                  <a:srgbClr val="000040"/>
                </a:solidFill>
                <a:latin typeface="PT Sans"/>
                <a:ea typeface="PT Sans"/>
                <a:cs typeface="PT Sans"/>
                <a:sym typeface="PT Sans"/>
              </a:defRPr>
            </a:lvl2pPr>
            <a:lvl3pPr marL="914400" marR="0" lvl="2" indent="0" algn="l" rtl="0">
              <a:lnSpc>
                <a:spcPct val="100000"/>
              </a:lnSpc>
              <a:spcBef>
                <a:spcPts val="0"/>
              </a:spcBef>
              <a:spcAft>
                <a:spcPts val="0"/>
              </a:spcAft>
              <a:buClr>
                <a:srgbClr val="000040"/>
              </a:buClr>
              <a:buSzPts val="2400"/>
              <a:buFont typeface="PT Sans"/>
              <a:buNone/>
              <a:defRPr sz="2400" b="0" i="0" u="none" strike="noStrike" cap="none">
                <a:solidFill>
                  <a:srgbClr val="000040"/>
                </a:solidFill>
                <a:latin typeface="PT Sans"/>
                <a:ea typeface="PT Sans"/>
                <a:cs typeface="PT Sans"/>
                <a:sym typeface="PT Sans"/>
              </a:defRPr>
            </a:lvl3pPr>
            <a:lvl4pPr marL="1371600" marR="0" lvl="3"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4pPr>
            <a:lvl5pPr marL="1828800" marR="0" lvl="4"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5pPr>
            <a:lvl6pPr marL="2286000" marR="0" lvl="5"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6pPr>
            <a:lvl7pPr marL="2743200" marR="0" lvl="6"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7pPr>
            <a:lvl8pPr marL="3200400" marR="0" lvl="7"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8pPr>
            <a:lvl9pPr marL="3657600" marR="0" lvl="8" indent="0" algn="l"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9pPr>
          </a:lstStyle>
          <a:p>
            <a:endParaRPr/>
          </a:p>
        </p:txBody>
      </p:sp>
      <p:sp>
        <p:nvSpPr>
          <p:cNvPr id="112" name="Google Shape;112;p28"/>
          <p:cNvSpPr txBox="1">
            <a:spLocks noGrp="1"/>
          </p:cNvSpPr>
          <p:nvPr>
            <p:ph type="body" idx="2"/>
          </p:nvPr>
        </p:nvSpPr>
        <p:spPr>
          <a:xfrm>
            <a:off x="457200" y="4406309"/>
            <a:ext cx="8229600" cy="519600"/>
          </a:xfrm>
          <a:prstGeom prst="rect">
            <a:avLst/>
          </a:prstGeom>
          <a:noFill/>
          <a:ln>
            <a:noFill/>
          </a:ln>
        </p:spPr>
        <p:txBody>
          <a:bodyPr spcFirstLastPara="1" wrap="square" lIns="91425" tIns="91425" rIns="91425" bIns="91425" anchor="b" anchorCtr="0">
            <a:noAutofit/>
          </a:bodyPr>
          <a:lstStyle>
            <a:lvl1pPr marL="457200" marR="0" lvl="0" indent="-228600" algn="r" rtl="0">
              <a:lnSpc>
                <a:spcPct val="100000"/>
              </a:lnSpc>
              <a:spcBef>
                <a:spcPts val="0"/>
              </a:spcBef>
              <a:spcAft>
                <a:spcPts val="0"/>
              </a:spcAft>
              <a:buClr>
                <a:srgbClr val="000040"/>
              </a:buClr>
              <a:buSzPts val="3000"/>
              <a:buFont typeface="PT Sans"/>
              <a:buNone/>
              <a:defRPr sz="1800" b="0" i="0" u="none" strike="noStrike" cap="none">
                <a:solidFill>
                  <a:srgbClr val="000040"/>
                </a:solidFill>
                <a:latin typeface="PT Sans"/>
                <a:ea typeface="PT Sans"/>
                <a:cs typeface="PT Sans"/>
                <a:sym typeface="PT Sans"/>
              </a:defRPr>
            </a:lvl1pPr>
            <a:lvl2pPr marL="914400" marR="0" lvl="1" indent="-228600" algn="r" rtl="0">
              <a:lnSpc>
                <a:spcPct val="100000"/>
              </a:lnSpc>
              <a:spcBef>
                <a:spcPts val="0"/>
              </a:spcBef>
              <a:spcAft>
                <a:spcPts val="0"/>
              </a:spcAft>
              <a:buClr>
                <a:srgbClr val="000040"/>
              </a:buClr>
              <a:buSzPts val="2400"/>
              <a:buFont typeface="PT Sans"/>
              <a:buNone/>
              <a:defRPr sz="1800" b="0" i="0" u="none" strike="noStrike" cap="none">
                <a:solidFill>
                  <a:srgbClr val="000040"/>
                </a:solidFill>
                <a:latin typeface="PT Sans"/>
                <a:ea typeface="PT Sans"/>
                <a:cs typeface="PT Sans"/>
                <a:sym typeface="PT Sans"/>
              </a:defRPr>
            </a:lvl2pPr>
            <a:lvl3pPr marL="1371600" marR="0" lvl="2" indent="-228600" algn="r" rtl="0">
              <a:lnSpc>
                <a:spcPct val="100000"/>
              </a:lnSpc>
              <a:spcBef>
                <a:spcPts val="0"/>
              </a:spcBef>
              <a:spcAft>
                <a:spcPts val="0"/>
              </a:spcAft>
              <a:buClr>
                <a:srgbClr val="000040"/>
              </a:buClr>
              <a:buSzPts val="2400"/>
              <a:buFont typeface="PT Sans"/>
              <a:buNone/>
              <a:defRPr sz="1800" b="0" i="0" u="none" strike="noStrike" cap="none">
                <a:solidFill>
                  <a:srgbClr val="000040"/>
                </a:solidFill>
                <a:latin typeface="PT Sans"/>
                <a:ea typeface="PT Sans"/>
                <a:cs typeface="PT Sans"/>
                <a:sym typeface="PT Sans"/>
              </a:defRPr>
            </a:lvl3pPr>
            <a:lvl4pPr marL="1828800" marR="0" lvl="3"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4pPr>
            <a:lvl5pPr marL="2286000" marR="0" lvl="4"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5pPr>
            <a:lvl6pPr marL="2743200" marR="0" lvl="5"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6pPr>
            <a:lvl7pPr marL="3200400" marR="0" lvl="6"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7pPr>
            <a:lvl8pPr marL="3657600" marR="0" lvl="7"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8pPr>
            <a:lvl9pPr marL="4114800" marR="0" lvl="8" indent="-228600" algn="r" rtl="0">
              <a:lnSpc>
                <a:spcPct val="100000"/>
              </a:lnSpc>
              <a:spcBef>
                <a:spcPts val="0"/>
              </a:spcBef>
              <a:spcAft>
                <a:spcPts val="0"/>
              </a:spcAft>
              <a:buClr>
                <a:srgbClr val="000040"/>
              </a:buClr>
              <a:buSzPts val="1800"/>
              <a:buFont typeface="PT Sans"/>
              <a:buNone/>
              <a:defRPr sz="1800" b="0" i="0" u="none" strike="noStrike" cap="none">
                <a:solidFill>
                  <a:srgbClr val="000040"/>
                </a:solidFill>
                <a:latin typeface="PT Sans"/>
                <a:ea typeface="PT Sans"/>
                <a:cs typeface="PT Sans"/>
                <a:sym typeface="PT Sans"/>
              </a:defRPr>
            </a:lvl9pPr>
          </a:lstStyle>
          <a:p>
            <a:endParaRPr/>
          </a:p>
        </p:txBody>
      </p:sp>
      <p:cxnSp>
        <p:nvCxnSpPr>
          <p:cNvPr id="113" name="Google Shape;113;p28"/>
          <p:cNvCxnSpPr/>
          <p:nvPr/>
        </p:nvCxnSpPr>
        <p:spPr>
          <a:xfrm>
            <a:off x="686725" y="1206993"/>
            <a:ext cx="0" cy="3423000"/>
          </a:xfrm>
          <a:prstGeom prst="straightConnector1">
            <a:avLst/>
          </a:prstGeom>
          <a:noFill/>
          <a:ln w="76200" cap="flat" cmpd="sng">
            <a:solidFill>
              <a:srgbClr val="00A06E"/>
            </a:solidFill>
            <a:prstDash val="solid"/>
            <a:round/>
            <a:headEnd type="none" w="sm" len="sm"/>
            <a:tailEnd type="none" w="sm" len="sm"/>
          </a:ln>
        </p:spPr>
      </p:cxnSp>
      <p:pic>
        <p:nvPicPr>
          <p:cNvPr id="114" name="Google Shape;114;p28"/>
          <p:cNvPicPr preferRelativeResize="0"/>
          <p:nvPr/>
        </p:nvPicPr>
        <p:blipFill rotWithShape="1">
          <a:blip r:embed="rId2">
            <a:alphaModFix/>
          </a:blip>
          <a:srcRect r="60062"/>
          <a:stretch/>
        </p:blipFill>
        <p:spPr>
          <a:xfrm>
            <a:off x="8341175" y="58256"/>
            <a:ext cx="691425" cy="571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2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8" name="Google Shape;11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119" name="Google Shape;119;p29"/>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63532"/>
        </a:solidFill>
        <a:effectLst/>
      </p:bgPr>
    </p:bg>
    <p:spTree>
      <p:nvGrpSpPr>
        <p:cNvPr id="1" name="Shape 124"/>
        <p:cNvGrpSpPr/>
        <p:nvPr/>
      </p:nvGrpSpPr>
      <p:grpSpPr>
        <a:xfrm>
          <a:off x="0" y="0"/>
          <a:ext cx="0" cy="0"/>
          <a:chOff x="0" y="0"/>
          <a:chExt cx="0" cy="0"/>
        </a:xfrm>
      </p:grpSpPr>
      <p:sp>
        <p:nvSpPr>
          <p:cNvPr id="125" name="Google Shape;125;p31"/>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126" name="Google Shape;126;p31"/>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27" name="Google Shape;127;p31"/>
          <p:cNvPicPr preferRelativeResize="0"/>
          <p:nvPr/>
        </p:nvPicPr>
        <p:blipFill>
          <a:blip r:embed="rId2">
            <a:alphaModFix/>
          </a:blip>
          <a:stretch>
            <a:fillRect/>
          </a:stretch>
        </p:blipFill>
        <p:spPr>
          <a:xfrm>
            <a:off x="685800" y="227006"/>
            <a:ext cx="1893975" cy="88108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p:cSld name="TITLE_1">
    <p:bg>
      <p:bgPr>
        <a:solidFill>
          <a:srgbClr val="063532"/>
        </a:solidFill>
        <a:effectLst/>
      </p:bgPr>
    </p:bg>
    <p:spTree>
      <p:nvGrpSpPr>
        <p:cNvPr id="1" name="Shape 128"/>
        <p:cNvGrpSpPr/>
        <p:nvPr/>
      </p:nvGrpSpPr>
      <p:grpSpPr>
        <a:xfrm>
          <a:off x="0" y="0"/>
          <a:ext cx="0" cy="0"/>
          <a:chOff x="0" y="0"/>
          <a:chExt cx="0" cy="0"/>
        </a:xfrm>
      </p:grpSpPr>
      <p:sp>
        <p:nvSpPr>
          <p:cNvPr id="129" name="Google Shape;129;p32"/>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130" name="Google Shape;130;p3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31" name="Google Shape;131;p32"/>
          <p:cNvPicPr preferRelativeResize="0"/>
          <p:nvPr/>
        </p:nvPicPr>
        <p:blipFill>
          <a:blip r:embed="rId2">
            <a:alphaModFix/>
          </a:blip>
          <a:stretch>
            <a:fillRect/>
          </a:stretch>
        </p:blipFill>
        <p:spPr>
          <a:xfrm>
            <a:off x="8242175" y="86137"/>
            <a:ext cx="558094" cy="6265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20" name="Google Shape;20;p4"/>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4" name="Google Shape;134;p3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35" name="Google Shape;135;p33"/>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s etc">
  <p:cSld name="TITLE_AND_BODY_1">
    <p:spTree>
      <p:nvGrpSpPr>
        <p:cNvPr id="1" name="Shape 136"/>
        <p:cNvGrpSpPr/>
        <p:nvPr/>
      </p:nvGrpSpPr>
      <p:grpSpPr>
        <a:xfrm>
          <a:off x="0" y="0"/>
          <a:ext cx="0" cy="0"/>
          <a:chOff x="0" y="0"/>
          <a:chExt cx="0" cy="0"/>
        </a:xfrm>
      </p:grpSpPr>
      <p:sp>
        <p:nvSpPr>
          <p:cNvPr id="137" name="Google Shape;137;p34"/>
          <p:cNvSpPr txBox="1">
            <a:spLocks noGrp="1"/>
          </p:cNvSpPr>
          <p:nvPr>
            <p:ph type="body" idx="1"/>
          </p:nvPr>
        </p:nvSpPr>
        <p:spPr>
          <a:xfrm>
            <a:off x="457200" y="5005151"/>
            <a:ext cx="8229600" cy="212700"/>
          </a:xfrm>
          <a:prstGeom prst="rect">
            <a:avLst/>
          </a:prstGeom>
        </p:spPr>
        <p:txBody>
          <a:bodyPr spcFirstLastPara="1" wrap="square" lIns="91425" tIns="91425" rIns="91425" bIns="91425" anchor="b" anchorCtr="0">
            <a:noAutofit/>
          </a:bodyPr>
          <a:lstStyle>
            <a:lvl1pPr marL="457200" lvl="0" indent="-317500" algn="r" rtl="0">
              <a:spcBef>
                <a:spcPts val="0"/>
              </a:spcBef>
              <a:spcAft>
                <a:spcPts val="0"/>
              </a:spcAft>
              <a:buClr>
                <a:srgbClr val="FFFFFF"/>
              </a:buClr>
              <a:buSzPts val="1400"/>
              <a:buChar char="●"/>
              <a:defRPr sz="1400">
                <a:solidFill>
                  <a:srgbClr val="FFFFFF"/>
                </a:solidFill>
              </a:defRPr>
            </a:lvl1pPr>
            <a:lvl2pPr marL="914400" lvl="1" indent="-317500" algn="r" rtl="0">
              <a:spcBef>
                <a:spcPts val="0"/>
              </a:spcBef>
              <a:spcAft>
                <a:spcPts val="0"/>
              </a:spcAft>
              <a:buClr>
                <a:srgbClr val="FFFFFF"/>
              </a:buClr>
              <a:buSzPts val="1400"/>
              <a:buChar char="○"/>
              <a:defRPr sz="1400">
                <a:solidFill>
                  <a:srgbClr val="FFFFFF"/>
                </a:solidFill>
              </a:defRPr>
            </a:lvl2pPr>
            <a:lvl3pPr marL="1371600" lvl="2" indent="-317500" algn="r" rtl="0">
              <a:spcBef>
                <a:spcPts val="0"/>
              </a:spcBef>
              <a:spcAft>
                <a:spcPts val="0"/>
              </a:spcAft>
              <a:buClr>
                <a:srgbClr val="FFFFFF"/>
              </a:buClr>
              <a:buSzPts val="1400"/>
              <a:buChar char="■"/>
              <a:defRPr sz="1400">
                <a:solidFill>
                  <a:srgbClr val="FFFFFF"/>
                </a:solidFill>
              </a:defRPr>
            </a:lvl3pPr>
            <a:lvl4pPr marL="1828800" lvl="3" indent="-317500" algn="r" rtl="0">
              <a:spcBef>
                <a:spcPts val="0"/>
              </a:spcBef>
              <a:spcAft>
                <a:spcPts val="0"/>
              </a:spcAft>
              <a:buClr>
                <a:srgbClr val="FFFFFF"/>
              </a:buClr>
              <a:buSzPts val="1400"/>
              <a:buChar char="●"/>
              <a:defRPr sz="1400">
                <a:solidFill>
                  <a:srgbClr val="FFFFFF"/>
                </a:solidFill>
              </a:defRPr>
            </a:lvl4pPr>
            <a:lvl5pPr marL="2286000" lvl="4" indent="-317500" algn="r" rtl="0">
              <a:spcBef>
                <a:spcPts val="0"/>
              </a:spcBef>
              <a:spcAft>
                <a:spcPts val="0"/>
              </a:spcAft>
              <a:buClr>
                <a:srgbClr val="FFFFFF"/>
              </a:buClr>
              <a:buSzPts val="1400"/>
              <a:buChar char="○"/>
              <a:defRPr sz="1400">
                <a:solidFill>
                  <a:srgbClr val="FFFFFF"/>
                </a:solidFill>
              </a:defRPr>
            </a:lvl5pPr>
            <a:lvl6pPr marL="2743200" lvl="5" indent="-317500" algn="r" rtl="0">
              <a:spcBef>
                <a:spcPts val="0"/>
              </a:spcBef>
              <a:spcAft>
                <a:spcPts val="0"/>
              </a:spcAft>
              <a:buClr>
                <a:srgbClr val="FFFFFF"/>
              </a:buClr>
              <a:buSzPts val="1400"/>
              <a:buChar char="■"/>
              <a:defRPr sz="1400">
                <a:solidFill>
                  <a:srgbClr val="FFFFFF"/>
                </a:solidFill>
              </a:defRPr>
            </a:lvl6pPr>
            <a:lvl7pPr marL="3200400" lvl="6" indent="-317500" algn="r" rtl="0">
              <a:spcBef>
                <a:spcPts val="0"/>
              </a:spcBef>
              <a:spcAft>
                <a:spcPts val="0"/>
              </a:spcAft>
              <a:buClr>
                <a:srgbClr val="FFFFFF"/>
              </a:buClr>
              <a:buSzPts val="1400"/>
              <a:buChar char="●"/>
              <a:defRPr sz="1400">
                <a:solidFill>
                  <a:srgbClr val="FFFFFF"/>
                </a:solidFill>
              </a:defRPr>
            </a:lvl7pPr>
            <a:lvl8pPr marL="3657600" lvl="7" indent="-317500" algn="r" rtl="0">
              <a:spcBef>
                <a:spcPts val="0"/>
              </a:spcBef>
              <a:spcAft>
                <a:spcPts val="0"/>
              </a:spcAft>
              <a:buClr>
                <a:srgbClr val="FFFFFF"/>
              </a:buClr>
              <a:buSzPts val="1400"/>
              <a:buChar char="○"/>
              <a:defRPr sz="1400">
                <a:solidFill>
                  <a:srgbClr val="FFFFFF"/>
                </a:solidFill>
              </a:defRPr>
            </a:lvl8pPr>
            <a:lvl9pPr marL="4114800" lvl="8" indent="-317500" algn="r" rtl="0">
              <a:spcBef>
                <a:spcPts val="0"/>
              </a:spcBef>
              <a:spcAft>
                <a:spcPts val="0"/>
              </a:spcAft>
              <a:buClr>
                <a:srgbClr val="FFFFFF"/>
              </a:buClr>
              <a:buSzPts val="1400"/>
              <a:buChar char="■"/>
              <a:defRPr sz="1400">
                <a:solidFill>
                  <a:srgbClr val="FFFFFF"/>
                </a:solidFill>
              </a:defRPr>
            </a:lvl9pPr>
          </a:lstStyle>
          <a:p>
            <a:endParaRPr/>
          </a:p>
        </p:txBody>
      </p:sp>
      <p:sp>
        <p:nvSpPr>
          <p:cNvPr id="138" name="Google Shape;138;p34"/>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Clr>
                <a:srgbClr val="000040"/>
              </a:buClr>
              <a:buSzPts val="3600"/>
              <a:buNone/>
              <a:defRPr>
                <a:solidFill>
                  <a:srgbClr val="000040"/>
                </a:solidFill>
              </a:defRPr>
            </a:lvl2pPr>
            <a:lvl3pPr lvl="2" rtl="0">
              <a:spcBef>
                <a:spcPts val="0"/>
              </a:spcBef>
              <a:spcAft>
                <a:spcPts val="0"/>
              </a:spcAft>
              <a:buClr>
                <a:srgbClr val="000040"/>
              </a:buClr>
              <a:buSzPts val="3600"/>
              <a:buNone/>
              <a:defRPr>
                <a:solidFill>
                  <a:srgbClr val="000040"/>
                </a:solidFill>
              </a:defRPr>
            </a:lvl3pPr>
            <a:lvl4pPr lvl="3" rtl="0">
              <a:spcBef>
                <a:spcPts val="0"/>
              </a:spcBef>
              <a:spcAft>
                <a:spcPts val="0"/>
              </a:spcAft>
              <a:buClr>
                <a:srgbClr val="000040"/>
              </a:buClr>
              <a:buSzPts val="3600"/>
              <a:buNone/>
              <a:defRPr>
                <a:solidFill>
                  <a:srgbClr val="000040"/>
                </a:solidFill>
              </a:defRPr>
            </a:lvl4pPr>
            <a:lvl5pPr lvl="4" rtl="0">
              <a:spcBef>
                <a:spcPts val="0"/>
              </a:spcBef>
              <a:spcAft>
                <a:spcPts val="0"/>
              </a:spcAft>
              <a:buClr>
                <a:srgbClr val="000040"/>
              </a:buClr>
              <a:buSzPts val="3600"/>
              <a:buNone/>
              <a:defRPr>
                <a:solidFill>
                  <a:srgbClr val="000040"/>
                </a:solidFill>
              </a:defRPr>
            </a:lvl5pPr>
            <a:lvl6pPr lvl="5" rtl="0">
              <a:spcBef>
                <a:spcPts val="0"/>
              </a:spcBef>
              <a:spcAft>
                <a:spcPts val="0"/>
              </a:spcAft>
              <a:buClr>
                <a:srgbClr val="000040"/>
              </a:buClr>
              <a:buSzPts val="3600"/>
              <a:buNone/>
              <a:defRPr>
                <a:solidFill>
                  <a:srgbClr val="000040"/>
                </a:solidFill>
              </a:defRPr>
            </a:lvl6pPr>
            <a:lvl7pPr lvl="6" rtl="0">
              <a:spcBef>
                <a:spcPts val="0"/>
              </a:spcBef>
              <a:spcAft>
                <a:spcPts val="0"/>
              </a:spcAft>
              <a:buClr>
                <a:srgbClr val="000040"/>
              </a:buClr>
              <a:buSzPts val="3600"/>
              <a:buNone/>
              <a:defRPr>
                <a:solidFill>
                  <a:srgbClr val="000040"/>
                </a:solidFill>
              </a:defRPr>
            </a:lvl7pPr>
            <a:lvl8pPr lvl="7" rtl="0">
              <a:spcBef>
                <a:spcPts val="0"/>
              </a:spcBef>
              <a:spcAft>
                <a:spcPts val="0"/>
              </a:spcAft>
              <a:buClr>
                <a:srgbClr val="000040"/>
              </a:buClr>
              <a:buSzPts val="3600"/>
              <a:buNone/>
              <a:defRPr>
                <a:solidFill>
                  <a:srgbClr val="000040"/>
                </a:solidFill>
              </a:defRPr>
            </a:lvl8pPr>
            <a:lvl9pPr lvl="8" rtl="0">
              <a:spcBef>
                <a:spcPts val="0"/>
              </a:spcBef>
              <a:spcAft>
                <a:spcPts val="0"/>
              </a:spcAft>
              <a:buClr>
                <a:srgbClr val="000040"/>
              </a:buClr>
              <a:buSzPts val="3600"/>
              <a:buNone/>
              <a:defRPr>
                <a:solidFill>
                  <a:srgbClr val="000040"/>
                </a:solidFill>
              </a:defRPr>
            </a:lvl9pPr>
          </a:lstStyle>
          <a:p>
            <a:endParaRPr/>
          </a:p>
        </p:txBody>
      </p:sp>
      <p:sp>
        <p:nvSpPr>
          <p:cNvPr id="139" name="Google Shape;139;p34"/>
          <p:cNvSpPr txBox="1">
            <a:spLocks noGrp="1"/>
          </p:cNvSpPr>
          <p:nvPr>
            <p:ph type="subTitle" idx="2"/>
          </p:nvPr>
        </p:nvSpPr>
        <p:spPr>
          <a:xfrm>
            <a:off x="1095100" y="1160100"/>
            <a:ext cx="5106000" cy="3336600"/>
          </a:xfrm>
          <a:prstGeom prst="rect">
            <a:avLst/>
          </a:prstGeom>
        </p:spPr>
        <p:txBody>
          <a:bodyPr spcFirstLastPara="1" wrap="square" lIns="91425" tIns="91425" rIns="91425" bIns="91425" anchor="t" anchorCtr="0">
            <a:noAutofit/>
          </a:bodyPr>
          <a:lstStyle>
            <a:lvl1pPr lvl="0" rtl="0">
              <a:spcBef>
                <a:spcPts val="600"/>
              </a:spcBef>
              <a:spcAft>
                <a:spcPts val="0"/>
              </a:spcAft>
              <a:buNone/>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0"/>
              </a:spcAft>
              <a:buNone/>
              <a:defRPr/>
            </a:lvl9pPr>
          </a:lstStyle>
          <a:p>
            <a:endParaRPr/>
          </a:p>
        </p:txBody>
      </p:sp>
      <p:cxnSp>
        <p:nvCxnSpPr>
          <p:cNvPr id="140" name="Google Shape;140;p34"/>
          <p:cNvCxnSpPr/>
          <p:nvPr/>
        </p:nvCxnSpPr>
        <p:spPr>
          <a:xfrm>
            <a:off x="686725" y="1206994"/>
            <a:ext cx="0" cy="3423300"/>
          </a:xfrm>
          <a:prstGeom prst="straightConnector1">
            <a:avLst/>
          </a:prstGeom>
          <a:noFill/>
          <a:ln w="76200" cap="flat" cmpd="sng">
            <a:solidFill>
              <a:srgbClr val="00A06E"/>
            </a:solidFill>
            <a:prstDash val="solid"/>
            <a:round/>
            <a:headEnd type="none" w="med" len="med"/>
            <a:tailEnd type="none" w="med" len="med"/>
          </a:ln>
        </p:spPr>
      </p:cxnSp>
      <p:pic>
        <p:nvPicPr>
          <p:cNvPr id="141" name="Google Shape;141;p34"/>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4" name="Google Shape;144;p35"/>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45" name="Google Shape;145;p35"/>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46" name="Google Shape;146;p35"/>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36"/>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pic>
        <p:nvPicPr>
          <p:cNvPr id="149" name="Google Shape;149;p36"/>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0"/>
        <p:cNvGrpSpPr/>
        <p:nvPr/>
      </p:nvGrpSpPr>
      <p:grpSpPr>
        <a:xfrm>
          <a:off x="0" y="0"/>
          <a:ext cx="0" cy="0"/>
          <a:chOff x="0" y="0"/>
          <a:chExt cx="0" cy="0"/>
        </a:xfrm>
      </p:grpSpPr>
      <p:sp>
        <p:nvSpPr>
          <p:cNvPr id="151" name="Google Shape;151;p37"/>
          <p:cNvSpPr txBox="1">
            <a:spLocks noGrp="1"/>
          </p:cNvSpPr>
          <p:nvPr>
            <p:ph type="body" idx="1"/>
          </p:nvPr>
        </p:nvSpPr>
        <p:spPr>
          <a:xfrm>
            <a:off x="4945100" y="4966750"/>
            <a:ext cx="4087500" cy="280500"/>
          </a:xfrm>
          <a:prstGeom prst="rect">
            <a:avLst/>
          </a:prstGeom>
          <a:noFill/>
        </p:spPr>
        <p:txBody>
          <a:bodyPr spcFirstLastPara="1" wrap="square" lIns="91425" tIns="91425" rIns="91425" bIns="91425" anchor="b" anchorCtr="0">
            <a:noAutofit/>
          </a:bodyPr>
          <a:lstStyle>
            <a:lvl1pPr marL="457200" lvl="0" indent="-228600" algn="r" rtl="0">
              <a:spcBef>
                <a:spcPts val="0"/>
              </a:spcBef>
              <a:spcAft>
                <a:spcPts val="0"/>
              </a:spcAft>
              <a:buClr>
                <a:srgbClr val="FFFFFF"/>
              </a:buClr>
              <a:buSzPts val="1600"/>
              <a:buNone/>
              <a:defRPr sz="1600">
                <a:solidFill>
                  <a:srgbClr val="FFFFFF"/>
                </a:solidFill>
              </a:defRPr>
            </a:lvl1pPr>
          </a:lstStyle>
          <a:p>
            <a:endParaRPr/>
          </a:p>
        </p:txBody>
      </p:sp>
      <p:pic>
        <p:nvPicPr>
          <p:cNvPr id="152" name="Google Shape;152;p37"/>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pic>
        <p:nvPicPr>
          <p:cNvPr id="154" name="Google Shape;154;p38"/>
          <p:cNvPicPr preferRelativeResize="0"/>
          <p:nvPr/>
        </p:nvPicPr>
        <p:blipFill rotWithShape="1">
          <a:blip r:embed="rId2">
            <a:alphaModFix/>
          </a:blip>
          <a:srcRect r="60062"/>
          <a:stretch/>
        </p:blipFill>
        <p:spPr>
          <a:xfrm>
            <a:off x="8347875" y="58253"/>
            <a:ext cx="684725" cy="7187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55"/>
        <p:cNvGrpSpPr/>
        <p:nvPr/>
      </p:nvGrpSpPr>
      <p:grpSpPr>
        <a:xfrm>
          <a:off x="0" y="0"/>
          <a:ext cx="0" cy="0"/>
          <a:chOff x="0" y="0"/>
          <a:chExt cx="0" cy="0"/>
        </a:xfrm>
      </p:grpSpPr>
      <p:pic>
        <p:nvPicPr>
          <p:cNvPr id="156" name="Google Shape;156;p39"/>
          <p:cNvPicPr preferRelativeResize="0"/>
          <p:nvPr/>
        </p:nvPicPr>
        <p:blipFill rotWithShape="1">
          <a:blip r:embed="rId2">
            <a:alphaModFix/>
          </a:blip>
          <a:srcRect r="60062"/>
          <a:stretch/>
        </p:blipFill>
        <p:spPr>
          <a:xfrm>
            <a:off x="8347875" y="58238"/>
            <a:ext cx="684725" cy="571500"/>
          </a:xfrm>
          <a:prstGeom prst="rect">
            <a:avLst/>
          </a:prstGeom>
          <a:noFill/>
          <a:ln>
            <a:noFill/>
          </a:ln>
        </p:spPr>
      </p:pic>
      <p:sp>
        <p:nvSpPr>
          <p:cNvPr id="157" name="Google Shape;157;p39"/>
          <p:cNvSpPr/>
          <p:nvPr/>
        </p:nvSpPr>
        <p:spPr>
          <a:xfrm>
            <a:off x="0" y="0"/>
            <a:ext cx="9144000" cy="5143500"/>
          </a:xfrm>
          <a:prstGeom prst="rect">
            <a:avLst/>
          </a:prstGeom>
          <a:solidFill>
            <a:srgbClr val="000000"/>
          </a:solidFill>
          <a:ln w="152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58"/>
        <p:cNvGrpSpPr/>
        <p:nvPr/>
      </p:nvGrpSpPr>
      <p:grpSpPr>
        <a:xfrm>
          <a:off x="0" y="0"/>
          <a:ext cx="0" cy="0"/>
          <a:chOff x="0" y="0"/>
          <a:chExt cx="0" cy="0"/>
        </a:xfrm>
      </p:grpSpPr>
      <p:sp>
        <p:nvSpPr>
          <p:cNvPr id="159" name="Google Shape;159;p40"/>
          <p:cNvSpPr txBox="1">
            <a:spLocks noGrp="1"/>
          </p:cNvSpPr>
          <p:nvPr>
            <p:ph type="body" idx="1"/>
          </p:nvPr>
        </p:nvSpPr>
        <p:spPr>
          <a:xfrm>
            <a:off x="4945100" y="4812525"/>
            <a:ext cx="4087500" cy="388200"/>
          </a:xfrm>
          <a:prstGeom prst="rect">
            <a:avLst/>
          </a:prstGeom>
          <a:noFill/>
        </p:spPr>
        <p:txBody>
          <a:bodyPr spcFirstLastPara="1" wrap="square" lIns="91425" tIns="91425" rIns="91425" bIns="91425" anchor="b" anchorCtr="0">
            <a:noAutofit/>
          </a:bodyPr>
          <a:lstStyle>
            <a:lvl1pPr marL="457200" lvl="0" indent="-228600" algn="r" rtl="0">
              <a:spcBef>
                <a:spcPts val="0"/>
              </a:spcBef>
              <a:spcAft>
                <a:spcPts val="0"/>
              </a:spcAft>
              <a:buClr>
                <a:srgbClr val="FFFFFF"/>
              </a:buClr>
              <a:buSzPts val="1800"/>
              <a:buNone/>
              <a:defRPr sz="1800">
                <a:solidFill>
                  <a:srgbClr val="FFFFFF"/>
                </a:solidFill>
              </a:defRPr>
            </a:lvl1pPr>
          </a:lstStyle>
          <a:p>
            <a:endParaRPr/>
          </a:p>
        </p:txBody>
      </p:sp>
      <p:pic>
        <p:nvPicPr>
          <p:cNvPr id="160" name="Google Shape;160;p40"/>
          <p:cNvPicPr preferRelativeResize="0"/>
          <p:nvPr/>
        </p:nvPicPr>
        <p:blipFill rotWithShape="1">
          <a:blip r:embed="rId2">
            <a:alphaModFix/>
          </a:blip>
          <a:srcRect r="60062"/>
          <a:stretch/>
        </p:blipFill>
        <p:spPr>
          <a:xfrm>
            <a:off x="8347875" y="58238"/>
            <a:ext cx="684725" cy="571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2">
  <p:cSld name="TITLE_AND_BODY_3">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3" name="Google Shape;163;p41"/>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64" name="Google Shape;164;p41"/>
          <p:cNvPicPr preferRelativeResize="0"/>
          <p:nvPr/>
        </p:nvPicPr>
        <p:blipFill rotWithShape="1">
          <a:blip r:embed="rId2">
            <a:alphaModFix/>
          </a:blip>
          <a:srcRect r="60062"/>
          <a:stretch/>
        </p:blipFill>
        <p:spPr>
          <a:xfrm>
            <a:off x="8347875" y="58238"/>
            <a:ext cx="684725" cy="5715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165"/>
        <p:cNvGrpSpPr/>
        <p:nvPr/>
      </p:nvGrpSpPr>
      <p:grpSpPr>
        <a:xfrm>
          <a:off x="0" y="0"/>
          <a:ext cx="0" cy="0"/>
          <a:chOff x="0" y="0"/>
          <a:chExt cx="0" cy="0"/>
        </a:xfrm>
      </p:grpSpPr>
      <p:sp>
        <p:nvSpPr>
          <p:cNvPr id="166" name="Google Shape;166;p42"/>
          <p:cNvSpPr txBox="1">
            <a:spLocks noGrp="1"/>
          </p:cNvSpPr>
          <p:nvPr>
            <p:ph type="title"/>
          </p:nvPr>
        </p:nvSpPr>
        <p:spPr>
          <a:xfrm>
            <a:off x="457200" y="205988"/>
            <a:ext cx="7112700" cy="861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7" name="Google Shape;167;p42"/>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68" name="Google Shape;168;p42"/>
          <p:cNvPicPr preferRelativeResize="0"/>
          <p:nvPr/>
        </p:nvPicPr>
        <p:blipFill rotWithShape="1">
          <a:blip r:embed="rId2">
            <a:alphaModFix/>
          </a:blip>
          <a:srcRect r="60062"/>
          <a:stretch/>
        </p:blipFill>
        <p:spPr>
          <a:xfrm>
            <a:off x="8347875" y="58238"/>
            <a:ext cx="684725" cy="571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s etc">
  <p:cSld name="TITLE_AND_BODY_1">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Clr>
                <a:srgbClr val="000040"/>
              </a:buClr>
              <a:buSzPts val="3600"/>
              <a:buNone/>
              <a:defRPr>
                <a:solidFill>
                  <a:srgbClr val="000040"/>
                </a:solidFill>
              </a:defRPr>
            </a:lvl2pPr>
            <a:lvl3pPr lvl="2" rtl="0">
              <a:spcBef>
                <a:spcPts val="0"/>
              </a:spcBef>
              <a:spcAft>
                <a:spcPts val="0"/>
              </a:spcAft>
              <a:buClr>
                <a:srgbClr val="000040"/>
              </a:buClr>
              <a:buSzPts val="3600"/>
              <a:buNone/>
              <a:defRPr>
                <a:solidFill>
                  <a:srgbClr val="000040"/>
                </a:solidFill>
              </a:defRPr>
            </a:lvl3pPr>
            <a:lvl4pPr lvl="3" rtl="0">
              <a:spcBef>
                <a:spcPts val="0"/>
              </a:spcBef>
              <a:spcAft>
                <a:spcPts val="0"/>
              </a:spcAft>
              <a:buClr>
                <a:srgbClr val="000040"/>
              </a:buClr>
              <a:buSzPts val="3600"/>
              <a:buNone/>
              <a:defRPr>
                <a:solidFill>
                  <a:srgbClr val="000040"/>
                </a:solidFill>
              </a:defRPr>
            </a:lvl4pPr>
            <a:lvl5pPr lvl="4" rtl="0">
              <a:spcBef>
                <a:spcPts val="0"/>
              </a:spcBef>
              <a:spcAft>
                <a:spcPts val="0"/>
              </a:spcAft>
              <a:buClr>
                <a:srgbClr val="000040"/>
              </a:buClr>
              <a:buSzPts val="3600"/>
              <a:buNone/>
              <a:defRPr>
                <a:solidFill>
                  <a:srgbClr val="000040"/>
                </a:solidFill>
              </a:defRPr>
            </a:lvl5pPr>
            <a:lvl6pPr lvl="5" rtl="0">
              <a:spcBef>
                <a:spcPts val="0"/>
              </a:spcBef>
              <a:spcAft>
                <a:spcPts val="0"/>
              </a:spcAft>
              <a:buClr>
                <a:srgbClr val="000040"/>
              </a:buClr>
              <a:buSzPts val="3600"/>
              <a:buNone/>
              <a:defRPr>
                <a:solidFill>
                  <a:srgbClr val="000040"/>
                </a:solidFill>
              </a:defRPr>
            </a:lvl6pPr>
            <a:lvl7pPr lvl="6" rtl="0">
              <a:spcBef>
                <a:spcPts val="0"/>
              </a:spcBef>
              <a:spcAft>
                <a:spcPts val="0"/>
              </a:spcAft>
              <a:buClr>
                <a:srgbClr val="000040"/>
              </a:buClr>
              <a:buSzPts val="3600"/>
              <a:buNone/>
              <a:defRPr>
                <a:solidFill>
                  <a:srgbClr val="000040"/>
                </a:solidFill>
              </a:defRPr>
            </a:lvl7pPr>
            <a:lvl8pPr lvl="7" rtl="0">
              <a:spcBef>
                <a:spcPts val="0"/>
              </a:spcBef>
              <a:spcAft>
                <a:spcPts val="0"/>
              </a:spcAft>
              <a:buClr>
                <a:srgbClr val="000040"/>
              </a:buClr>
              <a:buSzPts val="3600"/>
              <a:buNone/>
              <a:defRPr>
                <a:solidFill>
                  <a:srgbClr val="000040"/>
                </a:solidFill>
              </a:defRPr>
            </a:lvl8pPr>
            <a:lvl9pPr lvl="8" rtl="0">
              <a:spcBef>
                <a:spcPts val="0"/>
              </a:spcBef>
              <a:spcAft>
                <a:spcPts val="0"/>
              </a:spcAft>
              <a:buClr>
                <a:srgbClr val="000040"/>
              </a:buClr>
              <a:buSzPts val="3600"/>
              <a:buNone/>
              <a:defRPr>
                <a:solidFill>
                  <a:srgbClr val="000040"/>
                </a:solidFill>
              </a:defRPr>
            </a:lvl9pPr>
          </a:lstStyle>
          <a:p>
            <a:endParaRPr/>
          </a:p>
        </p:txBody>
      </p:sp>
      <p:sp>
        <p:nvSpPr>
          <p:cNvPr id="23" name="Google Shape;23;p5"/>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lvl1pPr lvl="0" rtl="0">
              <a:spcBef>
                <a:spcPts val="600"/>
              </a:spcBef>
              <a:spcAft>
                <a:spcPts val="0"/>
              </a:spcAft>
              <a:buNone/>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0"/>
              </a:spcAft>
              <a:buNone/>
              <a:defRPr/>
            </a:lvl9pPr>
          </a:lstStyle>
          <a:p>
            <a:endParaRPr/>
          </a:p>
        </p:txBody>
      </p:sp>
      <p:sp>
        <p:nvSpPr>
          <p:cNvPr id="24" name="Google Shape;24;p5"/>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lvl1pPr marL="457200" lvl="0" indent="-317500" algn="r" rtl="0">
              <a:spcBef>
                <a:spcPts val="0"/>
              </a:spcBef>
              <a:spcAft>
                <a:spcPts val="0"/>
              </a:spcAft>
              <a:buClr>
                <a:srgbClr val="FFFFFF"/>
              </a:buClr>
              <a:buSzPts val="1400"/>
              <a:buChar char="●"/>
              <a:defRPr sz="1400">
                <a:solidFill>
                  <a:srgbClr val="FFFFFF"/>
                </a:solidFill>
              </a:defRPr>
            </a:lvl1pPr>
            <a:lvl2pPr marL="914400" lvl="1" indent="-317500" algn="r" rtl="0">
              <a:spcBef>
                <a:spcPts val="0"/>
              </a:spcBef>
              <a:spcAft>
                <a:spcPts val="0"/>
              </a:spcAft>
              <a:buClr>
                <a:srgbClr val="FFFFFF"/>
              </a:buClr>
              <a:buSzPts val="1400"/>
              <a:buChar char="○"/>
              <a:defRPr sz="1400">
                <a:solidFill>
                  <a:srgbClr val="FFFFFF"/>
                </a:solidFill>
              </a:defRPr>
            </a:lvl2pPr>
            <a:lvl3pPr marL="1371600" lvl="2" indent="-317500" algn="r" rtl="0">
              <a:spcBef>
                <a:spcPts val="0"/>
              </a:spcBef>
              <a:spcAft>
                <a:spcPts val="0"/>
              </a:spcAft>
              <a:buClr>
                <a:srgbClr val="FFFFFF"/>
              </a:buClr>
              <a:buSzPts val="1400"/>
              <a:buChar char="■"/>
              <a:defRPr sz="1400">
                <a:solidFill>
                  <a:srgbClr val="FFFFFF"/>
                </a:solidFill>
              </a:defRPr>
            </a:lvl3pPr>
            <a:lvl4pPr marL="1828800" lvl="3" indent="-317500" algn="r" rtl="0">
              <a:spcBef>
                <a:spcPts val="0"/>
              </a:spcBef>
              <a:spcAft>
                <a:spcPts val="0"/>
              </a:spcAft>
              <a:buClr>
                <a:srgbClr val="FFFFFF"/>
              </a:buClr>
              <a:buSzPts val="1400"/>
              <a:buChar char="●"/>
              <a:defRPr sz="1400">
                <a:solidFill>
                  <a:srgbClr val="FFFFFF"/>
                </a:solidFill>
              </a:defRPr>
            </a:lvl4pPr>
            <a:lvl5pPr marL="2286000" lvl="4" indent="-317500" algn="r" rtl="0">
              <a:spcBef>
                <a:spcPts val="0"/>
              </a:spcBef>
              <a:spcAft>
                <a:spcPts val="0"/>
              </a:spcAft>
              <a:buClr>
                <a:srgbClr val="FFFFFF"/>
              </a:buClr>
              <a:buSzPts val="1400"/>
              <a:buChar char="○"/>
              <a:defRPr sz="1400">
                <a:solidFill>
                  <a:srgbClr val="FFFFFF"/>
                </a:solidFill>
              </a:defRPr>
            </a:lvl5pPr>
            <a:lvl6pPr marL="2743200" lvl="5" indent="-317500" algn="r" rtl="0">
              <a:spcBef>
                <a:spcPts val="0"/>
              </a:spcBef>
              <a:spcAft>
                <a:spcPts val="0"/>
              </a:spcAft>
              <a:buClr>
                <a:srgbClr val="FFFFFF"/>
              </a:buClr>
              <a:buSzPts val="1400"/>
              <a:buChar char="■"/>
              <a:defRPr sz="1400">
                <a:solidFill>
                  <a:srgbClr val="FFFFFF"/>
                </a:solidFill>
              </a:defRPr>
            </a:lvl6pPr>
            <a:lvl7pPr marL="3200400" lvl="6" indent="-317500" algn="r" rtl="0">
              <a:spcBef>
                <a:spcPts val="0"/>
              </a:spcBef>
              <a:spcAft>
                <a:spcPts val="0"/>
              </a:spcAft>
              <a:buClr>
                <a:srgbClr val="FFFFFF"/>
              </a:buClr>
              <a:buSzPts val="1400"/>
              <a:buChar char="●"/>
              <a:defRPr sz="1400">
                <a:solidFill>
                  <a:srgbClr val="FFFFFF"/>
                </a:solidFill>
              </a:defRPr>
            </a:lvl7pPr>
            <a:lvl8pPr marL="3657600" lvl="7" indent="-317500" algn="r" rtl="0">
              <a:spcBef>
                <a:spcPts val="0"/>
              </a:spcBef>
              <a:spcAft>
                <a:spcPts val="0"/>
              </a:spcAft>
              <a:buClr>
                <a:srgbClr val="FFFFFF"/>
              </a:buClr>
              <a:buSzPts val="1400"/>
              <a:buChar char="○"/>
              <a:defRPr sz="1400">
                <a:solidFill>
                  <a:srgbClr val="FFFFFF"/>
                </a:solidFill>
              </a:defRPr>
            </a:lvl8pPr>
            <a:lvl9pPr marL="4114800" lvl="8" indent="-317500" algn="r" rtl="0">
              <a:spcBef>
                <a:spcPts val="0"/>
              </a:spcBef>
              <a:spcAft>
                <a:spcPts val="0"/>
              </a:spcAft>
              <a:buClr>
                <a:srgbClr val="FFFFFF"/>
              </a:buClr>
              <a:buSzPts val="1400"/>
              <a:buChar char="■"/>
              <a:defRPr sz="1400">
                <a:solidFill>
                  <a:srgbClr val="FFFFFF"/>
                </a:solidFill>
              </a:defRPr>
            </a:lvl9pPr>
          </a:lstStyle>
          <a:p>
            <a:endParaRPr/>
          </a:p>
        </p:txBody>
      </p:sp>
      <p:cxnSp>
        <p:nvCxnSpPr>
          <p:cNvPr id="25" name="Google Shape;25;p5"/>
          <p:cNvCxnSpPr/>
          <p:nvPr/>
        </p:nvCxnSpPr>
        <p:spPr>
          <a:xfrm>
            <a:off x="686725" y="1206994"/>
            <a:ext cx="0" cy="3423300"/>
          </a:xfrm>
          <a:prstGeom prst="straightConnector1">
            <a:avLst/>
          </a:prstGeom>
          <a:noFill/>
          <a:ln w="76200" cap="flat" cmpd="sng">
            <a:solidFill>
              <a:srgbClr val="00A06E"/>
            </a:solidFill>
            <a:prstDash val="solid"/>
            <a:round/>
            <a:headEnd type="none" w="med" len="med"/>
            <a:tailEnd type="none" w="med" len="med"/>
          </a:ln>
        </p:spPr>
      </p:cxnSp>
      <p:pic>
        <p:nvPicPr>
          <p:cNvPr id="26" name="Google Shape;26;p5"/>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3">
  <p:cSld name="TITLE_AND_BODY_4">
    <p:spTree>
      <p:nvGrpSpPr>
        <p:cNvPr id="1" name="Shape 169"/>
        <p:cNvGrpSpPr/>
        <p:nvPr/>
      </p:nvGrpSpPr>
      <p:grpSpPr>
        <a:xfrm>
          <a:off x="0" y="0"/>
          <a:ext cx="0" cy="0"/>
          <a:chOff x="0" y="0"/>
          <a:chExt cx="0" cy="0"/>
        </a:xfrm>
      </p:grpSpPr>
      <p:sp>
        <p:nvSpPr>
          <p:cNvPr id="170" name="Google Shape;170;p43"/>
          <p:cNvSpPr txBox="1">
            <a:spLocks noGrp="1"/>
          </p:cNvSpPr>
          <p:nvPr>
            <p:ph type="title"/>
          </p:nvPr>
        </p:nvSpPr>
        <p:spPr>
          <a:xfrm>
            <a:off x="457200" y="205988"/>
            <a:ext cx="7112700" cy="861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1" name="Google Shape;171;p4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172" name="Google Shape;172;p43"/>
          <p:cNvPicPr preferRelativeResize="0"/>
          <p:nvPr/>
        </p:nvPicPr>
        <p:blipFill rotWithShape="1">
          <a:blip r:embed="rId2">
            <a:alphaModFix/>
          </a:blip>
          <a:srcRect r="60062"/>
          <a:stretch/>
        </p:blipFill>
        <p:spPr>
          <a:xfrm>
            <a:off x="8347875" y="58238"/>
            <a:ext cx="684725" cy="5715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3"/>
        <p:cNvGrpSpPr/>
        <p:nvPr/>
      </p:nvGrpSpPr>
      <p:grpSpPr>
        <a:xfrm>
          <a:off x="0" y="0"/>
          <a:ext cx="0" cy="0"/>
          <a:chOff x="0" y="0"/>
          <a:chExt cx="0" cy="0"/>
        </a:xfrm>
      </p:grpSpPr>
      <p:sp>
        <p:nvSpPr>
          <p:cNvPr id="174" name="Google Shape;174;p44"/>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pic>
        <p:nvPicPr>
          <p:cNvPr id="175" name="Google Shape;175;p44"/>
          <p:cNvPicPr preferRelativeResize="0"/>
          <p:nvPr/>
        </p:nvPicPr>
        <p:blipFill rotWithShape="1">
          <a:blip r:embed="rId2">
            <a:alphaModFix/>
          </a:blip>
          <a:srcRect r="60062"/>
          <a:stretch/>
        </p:blipFill>
        <p:spPr>
          <a:xfrm>
            <a:off x="8347875" y="58238"/>
            <a:ext cx="684725" cy="571500"/>
          </a:xfrm>
          <a:prstGeom prst="rect">
            <a:avLst/>
          </a:prstGeom>
          <a:noFill/>
          <a:ln>
            <a:noFill/>
          </a:ln>
        </p:spPr>
      </p:pic>
      <p:sp>
        <p:nvSpPr>
          <p:cNvPr id="176" name="Google Shape;176;p44"/>
          <p:cNvSpPr txBox="1">
            <a:spLocks noGrp="1"/>
          </p:cNvSpPr>
          <p:nvPr>
            <p:ph type="subTitle" idx="1"/>
          </p:nvPr>
        </p:nvSpPr>
        <p:spPr>
          <a:xfrm>
            <a:off x="4576275" y="4922381"/>
            <a:ext cx="4268400" cy="221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solidFill>
                  <a:srgbClr val="FFFFFF"/>
                </a:solidFill>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 name="Google Shape;29;p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pic>
        <p:nvPicPr>
          <p:cNvPr id="31" name="Google Shape;31;p6"/>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pic>
        <p:nvPicPr>
          <p:cNvPr id="34" name="Google Shape;34;p7"/>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944450" y="4920300"/>
            <a:ext cx="4087500" cy="280500"/>
          </a:xfrm>
          <a:prstGeom prst="rect">
            <a:avLst/>
          </a:prstGeom>
          <a:noFill/>
        </p:spPr>
        <p:txBody>
          <a:bodyPr spcFirstLastPara="1" wrap="square" lIns="91425" tIns="91425" rIns="91425" bIns="91425" anchor="b" anchorCtr="0">
            <a:noAutofit/>
          </a:bodyPr>
          <a:lstStyle>
            <a:lvl1pPr marL="457200" lvl="0" indent="-228600" algn="r" rtl="0">
              <a:spcBef>
                <a:spcPts val="0"/>
              </a:spcBef>
              <a:spcAft>
                <a:spcPts val="0"/>
              </a:spcAft>
              <a:buClr>
                <a:srgbClr val="FFFFFF"/>
              </a:buClr>
              <a:buSzPts val="1600"/>
              <a:buNone/>
              <a:defRPr sz="1600">
                <a:solidFill>
                  <a:srgbClr val="FFFFFF"/>
                </a:solidFill>
              </a:defRPr>
            </a:lvl1pPr>
          </a:lstStyle>
          <a:p>
            <a:endParaRPr/>
          </a:p>
        </p:txBody>
      </p:sp>
      <p:pic>
        <p:nvPicPr>
          <p:cNvPr id="37" name="Google Shape;37;p8"/>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r="60062"/>
          <a:stretch/>
        </p:blipFill>
        <p:spPr>
          <a:xfrm>
            <a:off x="8509650" y="58250"/>
            <a:ext cx="522950" cy="571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92969" y="863947"/>
            <a:ext cx="7367100" cy="174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5900">
                <a:solidFill>
                  <a:srgbClr val="FFFFFF"/>
                </a:solidFill>
                <a:latin typeface="Cabin"/>
                <a:ea typeface="Cabin"/>
                <a:cs typeface="Cabin"/>
                <a:sym typeface="Cabin"/>
              </a:defRPr>
            </a:lvl1pPr>
            <a:lvl2pPr lvl="1" algn="ctr" rtl="0">
              <a:spcBef>
                <a:spcPts val="0"/>
              </a:spcBef>
              <a:spcAft>
                <a:spcPts val="0"/>
              </a:spcAft>
              <a:buSzPts val="3600"/>
              <a:buNone/>
              <a:defRPr sz="5900">
                <a:solidFill>
                  <a:srgbClr val="FFFFFF"/>
                </a:solidFill>
                <a:latin typeface="Cabin"/>
                <a:ea typeface="Cabin"/>
                <a:cs typeface="Cabin"/>
                <a:sym typeface="Cabin"/>
              </a:defRPr>
            </a:lvl2pPr>
            <a:lvl3pPr lvl="2" algn="ctr" rtl="0">
              <a:spcBef>
                <a:spcPts val="0"/>
              </a:spcBef>
              <a:spcAft>
                <a:spcPts val="0"/>
              </a:spcAft>
              <a:buSzPts val="3600"/>
              <a:buNone/>
              <a:defRPr sz="5900">
                <a:solidFill>
                  <a:srgbClr val="FFFFFF"/>
                </a:solidFill>
                <a:latin typeface="Cabin"/>
                <a:ea typeface="Cabin"/>
                <a:cs typeface="Cabin"/>
                <a:sym typeface="Cabin"/>
              </a:defRPr>
            </a:lvl3pPr>
            <a:lvl4pPr lvl="3" algn="ctr" rtl="0">
              <a:spcBef>
                <a:spcPts val="0"/>
              </a:spcBef>
              <a:spcAft>
                <a:spcPts val="0"/>
              </a:spcAft>
              <a:buSzPts val="3600"/>
              <a:buNone/>
              <a:defRPr sz="5900">
                <a:solidFill>
                  <a:srgbClr val="FFFFFF"/>
                </a:solidFill>
                <a:latin typeface="Cabin"/>
                <a:ea typeface="Cabin"/>
                <a:cs typeface="Cabin"/>
                <a:sym typeface="Cabin"/>
              </a:defRPr>
            </a:lvl4pPr>
            <a:lvl5pPr lvl="4" algn="ctr" rtl="0">
              <a:spcBef>
                <a:spcPts val="0"/>
              </a:spcBef>
              <a:spcAft>
                <a:spcPts val="0"/>
              </a:spcAft>
              <a:buSzPts val="3600"/>
              <a:buNone/>
              <a:defRPr sz="5900">
                <a:solidFill>
                  <a:srgbClr val="FFFFFF"/>
                </a:solidFill>
                <a:latin typeface="Cabin"/>
                <a:ea typeface="Cabin"/>
                <a:cs typeface="Cabin"/>
                <a:sym typeface="Cabin"/>
              </a:defRPr>
            </a:lvl5pPr>
            <a:lvl6pPr marL="317500" lvl="5" algn="ctr" rtl="0">
              <a:spcBef>
                <a:spcPts val="0"/>
              </a:spcBef>
              <a:spcAft>
                <a:spcPts val="0"/>
              </a:spcAft>
              <a:buSzPts val="3600"/>
              <a:buNone/>
              <a:defRPr sz="5900">
                <a:solidFill>
                  <a:srgbClr val="FFFFFF"/>
                </a:solidFill>
                <a:latin typeface="Cabin"/>
                <a:ea typeface="Cabin"/>
                <a:cs typeface="Cabin"/>
                <a:sym typeface="Cabin"/>
              </a:defRPr>
            </a:lvl6pPr>
            <a:lvl7pPr marL="647700" lvl="6" algn="ctr" rtl="0">
              <a:spcBef>
                <a:spcPts val="0"/>
              </a:spcBef>
              <a:spcAft>
                <a:spcPts val="0"/>
              </a:spcAft>
              <a:buSzPts val="3600"/>
              <a:buNone/>
              <a:defRPr sz="5900">
                <a:solidFill>
                  <a:srgbClr val="FFFFFF"/>
                </a:solidFill>
                <a:latin typeface="Cabin"/>
                <a:ea typeface="Cabin"/>
                <a:cs typeface="Cabin"/>
                <a:sym typeface="Cabin"/>
              </a:defRPr>
            </a:lvl7pPr>
            <a:lvl8pPr marL="965200" lvl="7" algn="ctr" rtl="0">
              <a:spcBef>
                <a:spcPts val="0"/>
              </a:spcBef>
              <a:spcAft>
                <a:spcPts val="0"/>
              </a:spcAft>
              <a:buSzPts val="3600"/>
              <a:buNone/>
              <a:defRPr sz="5900">
                <a:solidFill>
                  <a:srgbClr val="FFFFFF"/>
                </a:solidFill>
                <a:latin typeface="Cabin"/>
                <a:ea typeface="Cabin"/>
                <a:cs typeface="Cabin"/>
                <a:sym typeface="Cabin"/>
              </a:defRPr>
            </a:lvl8pPr>
            <a:lvl9pPr marL="1282700" lvl="8" algn="ctr" rtl="0">
              <a:spcBef>
                <a:spcPts val="0"/>
              </a:spcBef>
              <a:spcAft>
                <a:spcPts val="0"/>
              </a:spcAft>
              <a:buSzPts val="3600"/>
              <a:buNone/>
              <a:defRPr sz="5900">
                <a:solidFill>
                  <a:srgbClr val="FFFFFF"/>
                </a:solidFill>
                <a:latin typeface="Cabin"/>
                <a:ea typeface="Cabin"/>
                <a:cs typeface="Cabin"/>
                <a:sym typeface="Cabin"/>
              </a:defRPr>
            </a:lvl9pPr>
          </a:lstStyle>
          <a:p>
            <a:endParaRPr/>
          </a:p>
        </p:txBody>
      </p:sp>
      <p:sp>
        <p:nvSpPr>
          <p:cNvPr id="42" name="Google Shape;42;p10"/>
          <p:cNvSpPr txBox="1">
            <a:spLocks noGrp="1"/>
          </p:cNvSpPr>
          <p:nvPr>
            <p:ph type="body" idx="1"/>
          </p:nvPr>
        </p:nvSpPr>
        <p:spPr>
          <a:xfrm>
            <a:off x="892969" y="2645420"/>
            <a:ext cx="7367100" cy="602700"/>
          </a:xfrm>
          <a:prstGeom prst="rect">
            <a:avLst/>
          </a:prstGeom>
          <a:noFill/>
          <a:ln>
            <a:noFill/>
          </a:ln>
        </p:spPr>
        <p:txBody>
          <a:bodyPr spcFirstLastPara="1" wrap="square" lIns="91425" tIns="91425" rIns="91425" bIns="91425" anchor="t" anchorCtr="0">
            <a:noAutofit/>
          </a:bodyPr>
          <a:lstStyle>
            <a:lvl1pPr marL="457200" lvl="0" indent="-419100" algn="ctr" rtl="0">
              <a:spcBef>
                <a:spcPts val="0"/>
              </a:spcBef>
              <a:spcAft>
                <a:spcPts val="0"/>
              </a:spcAft>
              <a:buSzPts val="3000"/>
              <a:buChar char="●"/>
              <a:defRPr sz="2100">
                <a:latin typeface="Cabin"/>
                <a:ea typeface="Cabin"/>
                <a:cs typeface="Cabin"/>
                <a:sym typeface="Cabin"/>
              </a:defRPr>
            </a:lvl1pPr>
            <a:lvl2pPr marL="914400" lvl="1" indent="-381000" algn="ctr" rtl="0">
              <a:spcBef>
                <a:spcPts val="0"/>
              </a:spcBef>
              <a:spcAft>
                <a:spcPts val="0"/>
              </a:spcAft>
              <a:buSzPts val="2400"/>
              <a:buChar char="○"/>
              <a:defRPr sz="2100">
                <a:latin typeface="Cabin"/>
                <a:ea typeface="Cabin"/>
                <a:cs typeface="Cabin"/>
                <a:sym typeface="Cabin"/>
              </a:defRPr>
            </a:lvl2pPr>
            <a:lvl3pPr marL="1371600" lvl="2" indent="-381000" algn="ctr" rtl="0">
              <a:spcBef>
                <a:spcPts val="0"/>
              </a:spcBef>
              <a:spcAft>
                <a:spcPts val="0"/>
              </a:spcAft>
              <a:buSzPts val="2400"/>
              <a:buChar char="■"/>
              <a:defRPr sz="2100">
                <a:latin typeface="Cabin"/>
                <a:ea typeface="Cabin"/>
                <a:cs typeface="Cabin"/>
                <a:sym typeface="Cabin"/>
              </a:defRPr>
            </a:lvl3pPr>
            <a:lvl4pPr marL="1828800" lvl="3" indent="-342900" algn="ctr" rtl="0">
              <a:spcBef>
                <a:spcPts val="0"/>
              </a:spcBef>
              <a:spcAft>
                <a:spcPts val="0"/>
              </a:spcAft>
              <a:buSzPts val="1800"/>
              <a:buChar char="●"/>
              <a:defRPr sz="2100">
                <a:latin typeface="Cabin"/>
                <a:ea typeface="Cabin"/>
                <a:cs typeface="Cabin"/>
                <a:sym typeface="Cabin"/>
              </a:defRPr>
            </a:lvl4pPr>
            <a:lvl5pPr marL="2286000" lvl="4" indent="-342900" algn="ctr" rtl="0">
              <a:spcBef>
                <a:spcPts val="0"/>
              </a:spcBef>
              <a:spcAft>
                <a:spcPts val="0"/>
              </a:spcAft>
              <a:buSzPts val="1800"/>
              <a:buChar char="○"/>
              <a:defRPr sz="2100">
                <a:latin typeface="Cabin"/>
                <a:ea typeface="Cabin"/>
                <a:cs typeface="Cabin"/>
                <a:sym typeface="Cabin"/>
              </a:defRPr>
            </a:lvl5pPr>
            <a:lvl6pPr marL="2743200" lvl="5" indent="-342900" algn="ctr" rtl="0">
              <a:spcBef>
                <a:spcPts val="0"/>
              </a:spcBef>
              <a:spcAft>
                <a:spcPts val="0"/>
              </a:spcAft>
              <a:buSzPts val="1800"/>
              <a:buChar char="■"/>
              <a:defRPr sz="2100">
                <a:latin typeface="Cabin"/>
                <a:ea typeface="Cabin"/>
                <a:cs typeface="Cabin"/>
                <a:sym typeface="Cabin"/>
              </a:defRPr>
            </a:lvl6pPr>
            <a:lvl7pPr marL="3200400" lvl="6" indent="-342900" algn="ctr" rtl="0">
              <a:spcBef>
                <a:spcPts val="0"/>
              </a:spcBef>
              <a:spcAft>
                <a:spcPts val="0"/>
              </a:spcAft>
              <a:buSzPts val="1800"/>
              <a:buChar char="●"/>
              <a:defRPr sz="2100">
                <a:latin typeface="Cabin"/>
                <a:ea typeface="Cabin"/>
                <a:cs typeface="Cabin"/>
                <a:sym typeface="Cabin"/>
              </a:defRPr>
            </a:lvl7pPr>
            <a:lvl8pPr marL="3657600" lvl="7" indent="-342900" algn="ctr" rtl="0">
              <a:spcBef>
                <a:spcPts val="0"/>
              </a:spcBef>
              <a:spcAft>
                <a:spcPts val="0"/>
              </a:spcAft>
              <a:buSzPts val="1800"/>
              <a:buChar char="○"/>
              <a:defRPr sz="2100">
                <a:latin typeface="Cabin"/>
                <a:ea typeface="Cabin"/>
                <a:cs typeface="Cabin"/>
                <a:sym typeface="Cabin"/>
              </a:defRPr>
            </a:lvl8pPr>
            <a:lvl9pPr marL="4114800" lvl="8" indent="-342900" algn="ctr" rtl="0">
              <a:spcBef>
                <a:spcPts val="0"/>
              </a:spcBef>
              <a:spcAft>
                <a:spcPts val="0"/>
              </a:spcAft>
              <a:buSzPts val="1800"/>
              <a:buChar char="■"/>
              <a:defRPr sz="2100">
                <a:latin typeface="Cabin"/>
                <a:ea typeface="Cabin"/>
                <a:cs typeface="Cabin"/>
                <a:sym typeface="Cab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dark-gradien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063532"/>
              </a:buClr>
              <a:buSzPts val="3600"/>
              <a:buFont typeface="Roboto Slab"/>
              <a:buNone/>
              <a:defRPr sz="3600" b="1">
                <a:solidFill>
                  <a:srgbClr val="063532"/>
                </a:solidFill>
                <a:latin typeface="Roboto Slab"/>
                <a:ea typeface="Roboto Slab"/>
                <a:cs typeface="Roboto Slab"/>
                <a:sym typeface="Roboto Slab"/>
              </a:defRPr>
            </a:lvl1pPr>
            <a:lvl2pPr lvl="1" rtl="0">
              <a:spcBef>
                <a:spcPts val="0"/>
              </a:spcBef>
              <a:spcAft>
                <a:spcPts val="0"/>
              </a:spcAft>
              <a:buClr>
                <a:schemeClr val="lt1"/>
              </a:buClr>
              <a:buSzPts val="3600"/>
              <a:buNone/>
              <a:defRPr sz="3600" b="1">
                <a:solidFill>
                  <a:schemeClr val="lt1"/>
                </a:solidFill>
              </a:defRPr>
            </a:lvl2pPr>
            <a:lvl3pPr lvl="2" rtl="0">
              <a:spcBef>
                <a:spcPts val="0"/>
              </a:spcBef>
              <a:spcAft>
                <a:spcPts val="0"/>
              </a:spcAft>
              <a:buClr>
                <a:schemeClr val="lt1"/>
              </a:buClr>
              <a:buSzPts val="3600"/>
              <a:buNone/>
              <a:defRPr sz="3600" b="1">
                <a:solidFill>
                  <a:schemeClr val="lt1"/>
                </a:solidFill>
              </a:defRPr>
            </a:lvl3pPr>
            <a:lvl4pPr lvl="3" rtl="0">
              <a:spcBef>
                <a:spcPts val="0"/>
              </a:spcBef>
              <a:spcAft>
                <a:spcPts val="0"/>
              </a:spcAft>
              <a:buClr>
                <a:schemeClr val="lt1"/>
              </a:buClr>
              <a:buSzPts val="3600"/>
              <a:buNone/>
              <a:defRPr sz="3600" b="1">
                <a:solidFill>
                  <a:schemeClr val="lt1"/>
                </a:solidFill>
              </a:defRPr>
            </a:lvl4pPr>
            <a:lvl5pPr lvl="4" rtl="0">
              <a:spcBef>
                <a:spcPts val="0"/>
              </a:spcBef>
              <a:spcAft>
                <a:spcPts val="0"/>
              </a:spcAft>
              <a:buClr>
                <a:schemeClr val="lt1"/>
              </a:buClr>
              <a:buSzPts val="3600"/>
              <a:buNone/>
              <a:defRPr sz="3600" b="1">
                <a:solidFill>
                  <a:schemeClr val="lt1"/>
                </a:solidFill>
              </a:defRPr>
            </a:lvl5pPr>
            <a:lvl6pPr lvl="5" rtl="0">
              <a:spcBef>
                <a:spcPts val="0"/>
              </a:spcBef>
              <a:spcAft>
                <a:spcPts val="0"/>
              </a:spcAft>
              <a:buClr>
                <a:schemeClr val="lt1"/>
              </a:buClr>
              <a:buSzPts val="3600"/>
              <a:buNone/>
              <a:defRPr sz="3600" b="1">
                <a:solidFill>
                  <a:schemeClr val="lt1"/>
                </a:solidFill>
              </a:defRPr>
            </a:lvl6pPr>
            <a:lvl7pPr lvl="6" rtl="0">
              <a:spcBef>
                <a:spcPts val="0"/>
              </a:spcBef>
              <a:spcAft>
                <a:spcPts val="0"/>
              </a:spcAft>
              <a:buClr>
                <a:schemeClr val="lt1"/>
              </a:buClr>
              <a:buSzPts val="3600"/>
              <a:buNone/>
              <a:defRPr sz="3600" b="1">
                <a:solidFill>
                  <a:schemeClr val="lt1"/>
                </a:solidFill>
              </a:defRPr>
            </a:lvl7pPr>
            <a:lvl8pPr lvl="7" rtl="0">
              <a:spcBef>
                <a:spcPts val="0"/>
              </a:spcBef>
              <a:spcAft>
                <a:spcPts val="0"/>
              </a:spcAft>
              <a:buClr>
                <a:schemeClr val="lt1"/>
              </a:buClr>
              <a:buSzPts val="3600"/>
              <a:buNone/>
              <a:defRPr sz="3600" b="1">
                <a:solidFill>
                  <a:schemeClr val="lt1"/>
                </a:solidFill>
              </a:defRPr>
            </a:lvl8pPr>
            <a:lvl9pPr lvl="8" rtl="0">
              <a:spcBef>
                <a:spcPts val="0"/>
              </a:spcBef>
              <a:spcAft>
                <a:spcPts val="0"/>
              </a:spcAft>
              <a:buClr>
                <a:schemeClr val="lt1"/>
              </a:buClr>
              <a:buSzPts val="3600"/>
              <a:buNone/>
              <a:defRPr sz="3600" b="1">
                <a:solidFill>
                  <a:schemeClr val="lt1"/>
                </a:solidFill>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rgbClr val="303030"/>
              </a:buClr>
              <a:buSzPts val="3000"/>
              <a:buFont typeface="Roboto"/>
              <a:buChar char="●"/>
              <a:defRPr sz="3000">
                <a:solidFill>
                  <a:srgbClr val="303030"/>
                </a:solidFill>
                <a:latin typeface="Roboto"/>
                <a:ea typeface="Roboto"/>
                <a:cs typeface="Roboto"/>
                <a:sym typeface="Roboto"/>
              </a:defRPr>
            </a:lvl1pPr>
            <a:lvl2pPr marL="914400" lvl="1" indent="-3810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2pPr>
            <a:lvl3pPr marL="1371600" lvl="2" indent="-3810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3pPr>
            <a:lvl4pPr marL="1828800" lvl="3"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4pPr>
            <a:lvl5pPr marL="2286000" lvl="4"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5pPr>
            <a:lvl6pPr marL="2743200" lvl="5"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6pPr>
            <a:lvl7pPr marL="3200400" lvl="6"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7pPr>
            <a:lvl8pPr marL="3657600" lvl="7"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8pPr>
            <a:lvl9pPr marL="4114800" lvl="8"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9pPr>
          </a:lstStyle>
          <a:p>
            <a:endParaRPr/>
          </a:p>
        </p:txBody>
      </p:sp>
      <p:sp>
        <p:nvSpPr>
          <p:cNvPr id="8" name="Google Shape;8;p1"/>
          <p:cNvSpPr/>
          <p:nvPr/>
        </p:nvSpPr>
        <p:spPr>
          <a:xfrm>
            <a:off x="125" y="4925925"/>
            <a:ext cx="9144000" cy="217500"/>
          </a:xfrm>
          <a:prstGeom prst="rect">
            <a:avLst/>
          </a:prstGeom>
          <a:solidFill>
            <a:srgbClr val="00A06E"/>
          </a:solidFill>
          <a:ln w="9525" cap="flat" cmpd="sng">
            <a:solidFill>
              <a:srgbClr val="00A0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dark-gradient">
    <p:bg>
      <p:bgPr>
        <a:solidFill>
          <a:srgbClr val="FFFFFF"/>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63532"/>
              </a:buClr>
              <a:buSzPts val="3600"/>
              <a:buFont typeface="Roboto Slab"/>
              <a:buNone/>
              <a:defRPr sz="3600" b="1" i="0" u="none" strike="noStrike" cap="none">
                <a:solidFill>
                  <a:srgbClr val="063532"/>
                </a:solidFill>
                <a:latin typeface="Roboto Slab"/>
                <a:ea typeface="Roboto Slab"/>
                <a:cs typeface="Roboto Slab"/>
                <a:sym typeface="Roboto Slab"/>
              </a:defRPr>
            </a:lvl1pPr>
            <a:lvl2pPr marR="0" lvl="1"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9pPr>
          </a:lstStyle>
          <a:p>
            <a:endParaRPr/>
          </a:p>
        </p:txBody>
      </p:sp>
      <p:sp>
        <p:nvSpPr>
          <p:cNvPr id="61" name="Google Shape;61;p15"/>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rgbClr val="303030"/>
              </a:buClr>
              <a:buSzPts val="3000"/>
              <a:buFont typeface="Roboto"/>
              <a:buChar char="●"/>
              <a:defRPr sz="3000" b="0" i="0" u="none" strike="noStrike" cap="none">
                <a:solidFill>
                  <a:srgbClr val="303030"/>
                </a:solidFill>
                <a:latin typeface="Roboto"/>
                <a:ea typeface="Roboto"/>
                <a:cs typeface="Roboto"/>
                <a:sym typeface="Roboto"/>
              </a:defRPr>
            </a:lvl1pPr>
            <a:lvl2pPr marL="914400" marR="0" lvl="1"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2pPr>
            <a:lvl3pPr marL="1371600" marR="0" lvl="2" indent="-381000" algn="l" rtl="0">
              <a:lnSpc>
                <a:spcPct val="100000"/>
              </a:lnSpc>
              <a:spcBef>
                <a:spcPts val="0"/>
              </a:spcBef>
              <a:spcAft>
                <a:spcPts val="0"/>
              </a:spcAft>
              <a:buClr>
                <a:srgbClr val="303030"/>
              </a:buClr>
              <a:buSzPts val="2400"/>
              <a:buFont typeface="Roboto"/>
              <a:buChar char="■"/>
              <a:defRPr sz="2400" b="0" i="0" u="none" strike="noStrike" cap="none">
                <a:solidFill>
                  <a:srgbClr val="303030"/>
                </a:solidFill>
                <a:latin typeface="Roboto"/>
                <a:ea typeface="Roboto"/>
                <a:cs typeface="Roboto"/>
                <a:sym typeface="Roboto"/>
              </a:defRPr>
            </a:lvl3pPr>
            <a:lvl4pPr marL="1828800" marR="0" lvl="3"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4pPr>
            <a:lvl5pPr marL="2286000" marR="0" lvl="4"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5pPr>
            <a:lvl6pPr marL="2743200" marR="0" lvl="5"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6pPr>
            <a:lvl7pPr marL="3200400" marR="0" lvl="6"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7pPr>
            <a:lvl8pPr marL="3657600" marR="0" lvl="7"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8pPr>
            <a:lvl9pPr marL="4114800" marR="0" lvl="8" indent="-342900" algn="l" rtl="0">
              <a:lnSpc>
                <a:spcPct val="100000"/>
              </a:lnSpc>
              <a:spcBef>
                <a:spcPts val="0"/>
              </a:spcBef>
              <a:spcAft>
                <a:spcPts val="0"/>
              </a:spcAft>
              <a:buClr>
                <a:srgbClr val="303030"/>
              </a:buClr>
              <a:buSzPts val="1800"/>
              <a:buFont typeface="Roboto"/>
              <a:buChar char="■"/>
              <a:defRPr sz="1800" b="0" i="0" u="none" strike="noStrike" cap="none">
                <a:solidFill>
                  <a:srgbClr val="303030"/>
                </a:solidFill>
                <a:latin typeface="Roboto"/>
                <a:ea typeface="Roboto"/>
                <a:cs typeface="Roboto"/>
                <a:sym typeface="Roboto"/>
              </a:defRPr>
            </a:lvl9pPr>
          </a:lstStyle>
          <a:p>
            <a:endParaRPr/>
          </a:p>
        </p:txBody>
      </p:sp>
      <p:sp>
        <p:nvSpPr>
          <p:cNvPr id="62" name="Google Shape;62;p15"/>
          <p:cNvSpPr/>
          <p:nvPr/>
        </p:nvSpPr>
        <p:spPr>
          <a:xfrm>
            <a:off x="125" y="4925925"/>
            <a:ext cx="9144000" cy="217500"/>
          </a:xfrm>
          <a:prstGeom prst="rect">
            <a:avLst/>
          </a:prstGeom>
          <a:solidFill>
            <a:srgbClr val="00A06E"/>
          </a:solidFill>
          <a:ln w="9525" cap="flat" cmpd="sng">
            <a:solidFill>
              <a:srgbClr val="00A0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dark-gradient">
    <p:bg>
      <p:bgPr>
        <a:solidFill>
          <a:srgbClr val="FFFFFF"/>
        </a:solidFill>
        <a:effectLst/>
      </p:bgPr>
    </p:bg>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457200" y="205988"/>
            <a:ext cx="7112700" cy="8619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063532"/>
              </a:buClr>
              <a:buSzPts val="3600"/>
              <a:buFont typeface="Roboto Slab"/>
              <a:buNone/>
              <a:defRPr sz="3600" b="1">
                <a:solidFill>
                  <a:srgbClr val="063532"/>
                </a:solidFill>
                <a:latin typeface="Roboto Slab"/>
                <a:ea typeface="Roboto Slab"/>
                <a:cs typeface="Roboto Slab"/>
                <a:sym typeface="Roboto Slab"/>
              </a:defRPr>
            </a:lvl1pPr>
            <a:lvl2pPr lvl="1" rtl="0">
              <a:spcBef>
                <a:spcPts val="0"/>
              </a:spcBef>
              <a:spcAft>
                <a:spcPts val="0"/>
              </a:spcAft>
              <a:buClr>
                <a:schemeClr val="lt1"/>
              </a:buClr>
              <a:buSzPts val="3600"/>
              <a:buNone/>
              <a:defRPr sz="3600" b="1">
                <a:solidFill>
                  <a:schemeClr val="lt1"/>
                </a:solidFill>
              </a:defRPr>
            </a:lvl2pPr>
            <a:lvl3pPr lvl="2" rtl="0">
              <a:spcBef>
                <a:spcPts val="0"/>
              </a:spcBef>
              <a:spcAft>
                <a:spcPts val="0"/>
              </a:spcAft>
              <a:buClr>
                <a:schemeClr val="lt1"/>
              </a:buClr>
              <a:buSzPts val="3600"/>
              <a:buNone/>
              <a:defRPr sz="3600" b="1">
                <a:solidFill>
                  <a:schemeClr val="lt1"/>
                </a:solidFill>
              </a:defRPr>
            </a:lvl3pPr>
            <a:lvl4pPr lvl="3" rtl="0">
              <a:spcBef>
                <a:spcPts val="0"/>
              </a:spcBef>
              <a:spcAft>
                <a:spcPts val="0"/>
              </a:spcAft>
              <a:buClr>
                <a:schemeClr val="lt1"/>
              </a:buClr>
              <a:buSzPts val="3600"/>
              <a:buNone/>
              <a:defRPr sz="3600" b="1">
                <a:solidFill>
                  <a:schemeClr val="lt1"/>
                </a:solidFill>
              </a:defRPr>
            </a:lvl4pPr>
            <a:lvl5pPr lvl="4" rtl="0">
              <a:spcBef>
                <a:spcPts val="0"/>
              </a:spcBef>
              <a:spcAft>
                <a:spcPts val="0"/>
              </a:spcAft>
              <a:buClr>
                <a:schemeClr val="lt1"/>
              </a:buClr>
              <a:buSzPts val="3600"/>
              <a:buNone/>
              <a:defRPr sz="3600" b="1">
                <a:solidFill>
                  <a:schemeClr val="lt1"/>
                </a:solidFill>
              </a:defRPr>
            </a:lvl5pPr>
            <a:lvl6pPr lvl="5" rtl="0">
              <a:spcBef>
                <a:spcPts val="0"/>
              </a:spcBef>
              <a:spcAft>
                <a:spcPts val="0"/>
              </a:spcAft>
              <a:buClr>
                <a:schemeClr val="lt1"/>
              </a:buClr>
              <a:buSzPts val="3600"/>
              <a:buNone/>
              <a:defRPr sz="3600" b="1">
                <a:solidFill>
                  <a:schemeClr val="lt1"/>
                </a:solidFill>
              </a:defRPr>
            </a:lvl6pPr>
            <a:lvl7pPr lvl="6" rtl="0">
              <a:spcBef>
                <a:spcPts val="0"/>
              </a:spcBef>
              <a:spcAft>
                <a:spcPts val="0"/>
              </a:spcAft>
              <a:buClr>
                <a:schemeClr val="lt1"/>
              </a:buClr>
              <a:buSzPts val="3600"/>
              <a:buNone/>
              <a:defRPr sz="3600" b="1">
                <a:solidFill>
                  <a:schemeClr val="lt1"/>
                </a:solidFill>
              </a:defRPr>
            </a:lvl7pPr>
            <a:lvl8pPr lvl="7" rtl="0">
              <a:spcBef>
                <a:spcPts val="0"/>
              </a:spcBef>
              <a:spcAft>
                <a:spcPts val="0"/>
              </a:spcAft>
              <a:buClr>
                <a:schemeClr val="lt1"/>
              </a:buClr>
              <a:buSzPts val="3600"/>
              <a:buNone/>
              <a:defRPr sz="3600" b="1">
                <a:solidFill>
                  <a:schemeClr val="lt1"/>
                </a:solidFill>
              </a:defRPr>
            </a:lvl8pPr>
            <a:lvl9pPr lvl="8" rtl="0">
              <a:spcBef>
                <a:spcPts val="0"/>
              </a:spcBef>
              <a:spcAft>
                <a:spcPts val="0"/>
              </a:spcAft>
              <a:buClr>
                <a:schemeClr val="lt1"/>
              </a:buClr>
              <a:buSzPts val="3600"/>
              <a:buNone/>
              <a:defRPr sz="3600" b="1">
                <a:solidFill>
                  <a:schemeClr val="lt1"/>
                </a:solidFill>
              </a:defRPr>
            </a:lvl9pPr>
          </a:lstStyle>
          <a:p>
            <a:endParaRPr/>
          </a:p>
        </p:txBody>
      </p:sp>
      <p:sp>
        <p:nvSpPr>
          <p:cNvPr id="122" name="Google Shape;122;p30"/>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rgbClr val="303030"/>
              </a:buClr>
              <a:buSzPts val="3000"/>
              <a:buFont typeface="Roboto"/>
              <a:buChar char="●"/>
              <a:defRPr sz="3000">
                <a:solidFill>
                  <a:srgbClr val="303030"/>
                </a:solidFill>
                <a:latin typeface="Roboto"/>
                <a:ea typeface="Roboto"/>
                <a:cs typeface="Roboto"/>
                <a:sym typeface="Roboto"/>
              </a:defRPr>
            </a:lvl1pPr>
            <a:lvl2pPr marL="914400" lvl="1" indent="-3810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2pPr>
            <a:lvl3pPr marL="1371600" lvl="2" indent="-3810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3pPr>
            <a:lvl4pPr marL="1828800" lvl="3"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4pPr>
            <a:lvl5pPr marL="2286000" lvl="4"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5pPr>
            <a:lvl6pPr marL="2743200" lvl="5"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6pPr>
            <a:lvl7pPr marL="3200400" lvl="6"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7pPr>
            <a:lvl8pPr marL="3657600" lvl="7"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8pPr>
            <a:lvl9pPr marL="4114800" lvl="8" indent="-3429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9pPr>
          </a:lstStyle>
          <a:p>
            <a:endParaRPr/>
          </a:p>
        </p:txBody>
      </p:sp>
      <p:sp>
        <p:nvSpPr>
          <p:cNvPr id="123" name="Google Shape;123;p30"/>
          <p:cNvSpPr/>
          <p:nvPr/>
        </p:nvSpPr>
        <p:spPr>
          <a:xfrm>
            <a:off x="125" y="4925925"/>
            <a:ext cx="9144000" cy="217500"/>
          </a:xfrm>
          <a:prstGeom prst="rect">
            <a:avLst/>
          </a:prstGeom>
          <a:solidFill>
            <a:srgbClr val="00A06E"/>
          </a:solidFill>
          <a:ln w="9525" cap="flat" cmpd="sng">
            <a:solidFill>
              <a:srgbClr val="00A0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mind.oxfordjournals.org/content/LIX/236/433"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national-curriculum-in-england-computing-programmes-of-study/national-curriculum-in-england-computing-programmes-of-study"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hyperlink" Target="https://www.marxists.org/archive/marx/works/1845/theses/theses.ht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books.google.co.uk/books?id=TO_LRmSy4bEC&amp;lpg=PA53&amp;dq=Have%20nothing%20in%20your%20houses%20that%20you%20do%20not%20know%20to%20be%20useful%2C%20or%20believe%20to%20be%20beautiful.&amp;pg=PA53#v=onepage&amp;q&amp;f=false"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ssets.publishing.service.gov.uk/media/5a750668ed915d3c7d529cad/Teachers_standard_information.pdf"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www.educationengland.org.uk/documents/plowden/"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royalsociety.org/~/media/policy/projects/computing-education/computing-education-report.pdf"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blog.teachcomputing.org/why-coding-matter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eb.media.mit.edu/~mres/papers/CulturesCreativityEssay.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overnment/publications/national-curriculum-in-england-computing-programmes-of-study/national-curriculum-in-england-computing-programmes-of-study"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s://warwick.ac.uk/fac/sci/wmg/about/outreach/resources/turtlestitch/"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hyperlink" Target="https://www.turtlestitch.org/run#cloud:Username=mberry&amp;ProjectName=squiral"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hyperlink" Target="http://www.stager.org/articles/twentythings.pdf"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acm.acm.org/magazines/2023/1/267976-the-end-of-programming/fulltext"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2023/06/02/opinion/ai-coding.html?fbclid=IwAR1MBLkYQKLdw9fD0F2M6tcVxUOAXMtjnHV05tuHtd1YeXX_P-BcDjPruK4"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5"/>
          <p:cNvSpPr txBox="1">
            <a:spLocks noGrp="1"/>
          </p:cNvSpPr>
          <p:nvPr>
            <p:ph type="ctrTitle"/>
          </p:nvPr>
        </p:nvSpPr>
        <p:spPr>
          <a:xfrm>
            <a:off x="685800" y="1476500"/>
            <a:ext cx="83082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500"/>
              <a:t>Creativity and Curiosity</a:t>
            </a:r>
            <a:endParaRPr sz="4500"/>
          </a:p>
        </p:txBody>
      </p:sp>
      <p:sp>
        <p:nvSpPr>
          <p:cNvPr id="182" name="Google Shape;182;p45"/>
          <p:cNvSpPr txBox="1"/>
          <p:nvPr/>
        </p:nvSpPr>
        <p:spPr>
          <a:xfrm>
            <a:off x="685800" y="3808700"/>
            <a:ext cx="7928700" cy="78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rgbClr val="FFFFFF"/>
                </a:solidFill>
                <a:latin typeface="Roboto"/>
                <a:ea typeface="Roboto"/>
                <a:cs typeface="Roboto"/>
                <a:sym typeface="Roboto"/>
              </a:rPr>
              <a:t>CAS Conference 2024</a:t>
            </a:r>
            <a:endParaRPr sz="2200">
              <a:solidFill>
                <a:srgbClr val="FFFFFF"/>
              </a:solidFill>
              <a:latin typeface="Roboto"/>
              <a:ea typeface="Roboto"/>
              <a:cs typeface="Roboto"/>
              <a:sym typeface="Roboto"/>
            </a:endParaRPr>
          </a:p>
          <a:p>
            <a:pPr marL="0" lvl="0" indent="0" algn="l" rtl="0">
              <a:spcBef>
                <a:spcPts val="0"/>
              </a:spcBef>
              <a:spcAft>
                <a:spcPts val="0"/>
              </a:spcAft>
              <a:buNone/>
            </a:pPr>
            <a:r>
              <a:rPr lang="en-GB" sz="2200">
                <a:solidFill>
                  <a:srgbClr val="FFFFFF"/>
                </a:solidFill>
                <a:latin typeface="Roboto"/>
                <a:ea typeface="Roboto"/>
                <a:cs typeface="Roboto"/>
                <a:sym typeface="Roboto"/>
              </a:rPr>
              <a:t>Prof Miles Berry FBCS</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r>
              <a:rPr lang="en-GB" sz="2200">
                <a:solidFill>
                  <a:srgbClr val="FFFFFF"/>
                </a:solidFill>
                <a:latin typeface="Roboto"/>
                <a:ea typeface="Roboto"/>
                <a:cs typeface="Roboto"/>
                <a:sym typeface="Roboto"/>
              </a:rPr>
              <a:t>These slides: bit.ly/caskeynote</a:t>
            </a:r>
            <a:endParaRPr sz="2200">
              <a:solidFill>
                <a:srgbClr val="FFFFFF"/>
              </a:solidFill>
              <a:latin typeface="Roboto"/>
              <a:ea typeface="Roboto"/>
              <a:cs typeface="Roboto"/>
              <a:sym typeface="Roboto"/>
            </a:endParaRPr>
          </a:p>
          <a:p>
            <a:pPr marL="0" lvl="0" indent="0" algn="l" rtl="0">
              <a:spcBef>
                <a:spcPts val="0"/>
              </a:spcBef>
              <a:spcAft>
                <a:spcPts val="0"/>
              </a:spcAft>
              <a:buNone/>
            </a:pPr>
            <a:r>
              <a:rPr lang="en-GB" sz="2200">
                <a:solidFill>
                  <a:srgbClr val="FFFFFF"/>
                </a:solidFill>
                <a:latin typeface="Roboto"/>
                <a:ea typeface="Roboto"/>
                <a:cs typeface="Roboto"/>
                <a:sym typeface="Roboto"/>
              </a:rPr>
              <a:t>13 July 2024</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54"/>
          <p:cNvPicPr preferRelativeResize="0"/>
          <p:nvPr/>
        </p:nvPicPr>
        <p:blipFill>
          <a:blip r:embed="rId3">
            <a:alphaModFix/>
          </a:blip>
          <a:stretch>
            <a:fillRect/>
          </a:stretch>
        </p:blipFill>
        <p:spPr>
          <a:xfrm>
            <a:off x="0" y="0"/>
            <a:ext cx="9143999" cy="6096000"/>
          </a:xfrm>
          <a:prstGeom prst="rect">
            <a:avLst/>
          </a:prstGeom>
          <a:noFill/>
          <a:ln>
            <a:noFill/>
          </a:ln>
        </p:spPr>
      </p:pic>
      <p:sp>
        <p:nvSpPr>
          <p:cNvPr id="239" name="Google Shape;239;p54"/>
          <p:cNvSpPr txBox="1"/>
          <p:nvPr/>
        </p:nvSpPr>
        <p:spPr>
          <a:xfrm>
            <a:off x="4854750" y="2865250"/>
            <a:ext cx="4199100" cy="2278200"/>
          </a:xfrm>
          <a:prstGeom prst="rect">
            <a:avLst/>
          </a:prstGeom>
          <a:solidFill>
            <a:srgbClr val="06353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lt1"/>
                </a:solidFill>
                <a:latin typeface="Roboto Slab"/>
                <a:ea typeface="Roboto Slab"/>
                <a:cs typeface="Roboto Slab"/>
                <a:sym typeface="Roboto Slab"/>
              </a:rPr>
              <a:t>Humans doing the hard jobs on minimum wage while the robots write poetry and paint is not the future I wanted</a:t>
            </a:r>
            <a:endParaRPr sz="2400">
              <a:solidFill>
                <a:schemeClr val="lt1"/>
              </a:solidFill>
              <a:latin typeface="Roboto Slab"/>
              <a:ea typeface="Roboto Slab"/>
              <a:cs typeface="Roboto Slab"/>
              <a:sym typeface="Roboto Slab"/>
            </a:endParaRPr>
          </a:p>
          <a:p>
            <a:pPr marL="0" lvl="0" indent="0" algn="r" rtl="0">
              <a:spcBef>
                <a:spcPts val="0"/>
              </a:spcBef>
              <a:spcAft>
                <a:spcPts val="0"/>
              </a:spcAft>
              <a:buNone/>
            </a:pPr>
            <a:r>
              <a:rPr lang="en-GB" sz="1600">
                <a:solidFill>
                  <a:schemeClr val="lt1"/>
                </a:solidFill>
                <a:latin typeface="Roboto"/>
                <a:ea typeface="Roboto"/>
                <a:cs typeface="Roboto"/>
                <a:sym typeface="Roboto"/>
              </a:rPr>
              <a:t>Sharro, 2023</a:t>
            </a:r>
            <a:endParaRPr sz="16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5"/>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t>Turing, 1950</a:t>
            </a:r>
            <a:endParaRPr/>
          </a:p>
        </p:txBody>
      </p:sp>
      <p:sp>
        <p:nvSpPr>
          <p:cNvPr id="245" name="Google Shape;245;p55"/>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The Imitation Game</a:t>
            </a:r>
            <a:endParaRPr/>
          </a:p>
        </p:txBody>
      </p:sp>
      <p:sp>
        <p:nvSpPr>
          <p:cNvPr id="246" name="Google Shape;246;p55"/>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2100"/>
              <a:t>I believe that in about fifty years’ time it will be possible to programme computers, with a storage capacity of about 10</a:t>
            </a:r>
            <a:r>
              <a:rPr lang="en-GB" sz="2100" baseline="30000"/>
              <a:t>9</a:t>
            </a:r>
            <a:r>
              <a:rPr lang="en-GB" sz="2100"/>
              <a:t>, to make them play the imitation game so well that an average interrogator will not have more than 70 per cent, chance of making the right identification after five minutes of questioning.</a:t>
            </a:r>
            <a:endParaRPr sz="2100"/>
          </a:p>
          <a:p>
            <a:pPr marL="0" lvl="0" indent="0" algn="l" rtl="0">
              <a:spcBef>
                <a:spcPts val="600"/>
              </a:spcBef>
              <a:spcAft>
                <a:spcPts val="0"/>
              </a:spcAft>
              <a:buNone/>
            </a:pPr>
            <a:endParaRPr sz="2100"/>
          </a:p>
        </p:txBody>
      </p:sp>
      <p:pic>
        <p:nvPicPr>
          <p:cNvPr id="247" name="Google Shape;247;p55">
            <a:hlinkClick r:id="rId3"/>
          </p:cNvPr>
          <p:cNvPicPr preferRelativeResize="0"/>
          <p:nvPr/>
        </p:nvPicPr>
        <p:blipFill>
          <a:blip r:embed="rId4">
            <a:alphaModFix/>
          </a:blip>
          <a:stretch>
            <a:fillRect/>
          </a:stretch>
        </p:blipFill>
        <p:spPr>
          <a:xfrm>
            <a:off x="6260100" y="1160100"/>
            <a:ext cx="2084875" cy="3431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56"/>
          <p:cNvPicPr preferRelativeResize="0"/>
          <p:nvPr/>
        </p:nvPicPr>
        <p:blipFill>
          <a:blip r:embed="rId3">
            <a:alphaModFix/>
          </a:blip>
          <a:stretch>
            <a:fillRect/>
          </a:stretch>
        </p:blipFill>
        <p:spPr>
          <a:xfrm>
            <a:off x="152400" y="152400"/>
            <a:ext cx="7932451" cy="4494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57"/>
          <p:cNvPicPr preferRelativeResize="0"/>
          <p:nvPr/>
        </p:nvPicPr>
        <p:blipFill>
          <a:blip r:embed="rId3">
            <a:alphaModFix/>
          </a:blip>
          <a:stretch>
            <a:fillRect/>
          </a:stretch>
        </p:blipFill>
        <p:spPr>
          <a:xfrm>
            <a:off x="1284000" y="-40050"/>
            <a:ext cx="6576000" cy="493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8"/>
          <p:cNvSpPr txBox="1"/>
          <p:nvPr/>
        </p:nvSpPr>
        <p:spPr>
          <a:xfrm>
            <a:off x="1221574" y="1567160"/>
            <a:ext cx="6700800" cy="2009400"/>
          </a:xfrm>
          <a:prstGeom prst="rect">
            <a:avLst/>
          </a:prstGeom>
          <a:noFill/>
          <a:ln>
            <a:noFill/>
          </a:ln>
        </p:spPr>
        <p:txBody>
          <a:bodyPr spcFirstLastPara="1" wrap="square" lIns="26800" tIns="26800" rIns="26800" bIns="26800" anchor="ctr" anchorCtr="0">
            <a:noAutofit/>
          </a:bodyPr>
          <a:lstStyle/>
          <a:p>
            <a:pPr marL="0" marR="0" lvl="0" indent="0" algn="l" rtl="0">
              <a:lnSpc>
                <a:spcPct val="100000"/>
              </a:lnSpc>
              <a:spcBef>
                <a:spcPts val="0"/>
              </a:spcBef>
              <a:spcAft>
                <a:spcPts val="0"/>
              </a:spcAft>
              <a:buClr>
                <a:srgbClr val="FFFFFF"/>
              </a:buClr>
              <a:buFont typeface="Cabin"/>
              <a:buNone/>
            </a:pPr>
            <a:endParaRPr sz="1300" b="0" i="0" u="none" strike="noStrike" cap="none">
              <a:solidFill>
                <a:schemeClr val="lt1"/>
              </a:solidFill>
              <a:latin typeface="Cabin"/>
              <a:ea typeface="Cabin"/>
              <a:cs typeface="Cabin"/>
              <a:sym typeface="Cabin"/>
            </a:endParaRPr>
          </a:p>
        </p:txBody>
      </p:sp>
      <p:sp>
        <p:nvSpPr>
          <p:cNvPr id="263" name="Google Shape;263;p58"/>
          <p:cNvSpPr txBox="1">
            <a:spLocks noGrp="1"/>
          </p:cNvSpPr>
          <p:nvPr>
            <p:ph type="title"/>
          </p:nvPr>
        </p:nvSpPr>
        <p:spPr>
          <a:xfrm>
            <a:off x="457200" y="154491"/>
            <a:ext cx="7112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Computing</a:t>
            </a:r>
            <a:endParaRPr/>
          </a:p>
        </p:txBody>
      </p:sp>
      <p:sp>
        <p:nvSpPr>
          <p:cNvPr id="264" name="Google Shape;264;p58"/>
          <p:cNvSpPr txBox="1">
            <a:spLocks noGrp="1"/>
          </p:cNvSpPr>
          <p:nvPr>
            <p:ph type="body" idx="2"/>
          </p:nvPr>
        </p:nvSpPr>
        <p:spPr>
          <a:xfrm>
            <a:off x="457200" y="4715440"/>
            <a:ext cx="8229600" cy="519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rgbClr val="FFFFFF"/>
                </a:solidFill>
                <a:hlinkClick r:id="rId3">
                  <a:extLst>
                    <a:ext uri="{A12FA001-AC4F-418D-AE19-62706E023703}">
                      <ahyp:hlinkClr xmlns:ahyp="http://schemas.microsoft.com/office/drawing/2018/hyperlinkcolor" val="tx"/>
                    </a:ext>
                  </a:extLst>
                </a:hlinkClick>
              </a:rPr>
              <a:t>DfE, 2013</a:t>
            </a:r>
            <a:r>
              <a:rPr lang="en-GB">
                <a:solidFill>
                  <a:srgbClr val="FFFFFF"/>
                </a:solidFill>
              </a:rPr>
              <a:t> cf </a:t>
            </a:r>
            <a:r>
              <a:rPr lang="en-GB" u="sng">
                <a:solidFill>
                  <a:srgbClr val="FFFFFF"/>
                </a:solidFill>
                <a:hlinkClick r:id="rId4">
                  <a:extLst>
                    <a:ext uri="{A12FA001-AC4F-418D-AE19-62706E023703}">
                      <ahyp:hlinkClr xmlns:ahyp="http://schemas.microsoft.com/office/drawing/2018/hyperlinkcolor" val="tx"/>
                    </a:ext>
                  </a:extLst>
                </a:hlinkClick>
              </a:rPr>
              <a:t>Marx, 1845</a:t>
            </a:r>
            <a:endParaRPr>
              <a:solidFill>
                <a:srgbClr val="FFFFFF"/>
              </a:solidFill>
            </a:endParaRPr>
          </a:p>
        </p:txBody>
      </p:sp>
      <p:sp>
        <p:nvSpPr>
          <p:cNvPr id="265" name="Google Shape;265;p58"/>
          <p:cNvSpPr txBox="1">
            <a:spLocks noGrp="1"/>
          </p:cNvSpPr>
          <p:nvPr>
            <p:ph type="subTitle" idx="1"/>
          </p:nvPr>
        </p:nvSpPr>
        <p:spPr>
          <a:xfrm>
            <a:off x="1011125" y="1163950"/>
            <a:ext cx="5106000" cy="250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a:t>A high-quality computing education equips pupils to use computational thinking and creativity to understand and change the world. </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None/>
            </a:pPr>
            <a:endParaRPr/>
          </a:p>
        </p:txBody>
      </p:sp>
      <p:pic>
        <p:nvPicPr>
          <p:cNvPr id="266" name="Google Shape;266;p58"/>
          <p:cNvPicPr preferRelativeResize="0"/>
          <p:nvPr/>
        </p:nvPicPr>
        <p:blipFill>
          <a:blip r:embed="rId5">
            <a:alphaModFix/>
          </a:blip>
          <a:stretch>
            <a:fillRect/>
          </a:stretch>
        </p:blipFill>
        <p:spPr>
          <a:xfrm>
            <a:off x="6324951" y="1331550"/>
            <a:ext cx="2361850" cy="3344958"/>
          </a:xfrm>
          <a:prstGeom prst="rect">
            <a:avLst/>
          </a:prstGeom>
          <a:no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59"/>
          <p:cNvSpPr txBox="1">
            <a:spLocks noGrp="1"/>
          </p:cNvSpPr>
          <p:nvPr>
            <p:ph type="title"/>
          </p:nvPr>
        </p:nvSpPr>
        <p:spPr>
          <a:xfrm>
            <a:off x="457200" y="154491"/>
            <a:ext cx="7112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Beauty or utility?</a:t>
            </a:r>
            <a:endParaRPr/>
          </a:p>
        </p:txBody>
      </p:sp>
      <p:sp>
        <p:nvSpPr>
          <p:cNvPr id="272" name="Google Shape;272;p59"/>
          <p:cNvSpPr txBox="1">
            <a:spLocks noGrp="1"/>
          </p:cNvSpPr>
          <p:nvPr>
            <p:ph type="subTitle" idx="1"/>
          </p:nvPr>
        </p:nvSpPr>
        <p:spPr>
          <a:xfrm>
            <a:off x="1095100" y="870075"/>
            <a:ext cx="5106000" cy="250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a:t>If you want a golden rule that will fit everybody, this is it: </a:t>
            </a:r>
            <a:endParaRPr/>
          </a:p>
          <a:p>
            <a:pPr marL="0" lvl="0" indent="0" algn="l" rtl="0">
              <a:spcBef>
                <a:spcPts val="600"/>
              </a:spcBef>
              <a:spcAft>
                <a:spcPts val="0"/>
              </a:spcAft>
              <a:buClr>
                <a:schemeClr val="dk1"/>
              </a:buClr>
              <a:buSzPts val="1100"/>
              <a:buFont typeface="Arial"/>
              <a:buNone/>
            </a:pPr>
            <a:r>
              <a:rPr lang="en-GB"/>
              <a:t>Have nothing in your houses that you do not know to be useful, or believe to be beautiful.</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None/>
            </a:pPr>
            <a:endParaRPr/>
          </a:p>
        </p:txBody>
      </p:sp>
      <p:sp>
        <p:nvSpPr>
          <p:cNvPr id="273" name="Google Shape;273;p59"/>
          <p:cNvSpPr txBox="1">
            <a:spLocks noGrp="1"/>
          </p:cNvSpPr>
          <p:nvPr>
            <p:ph type="body" idx="2"/>
          </p:nvPr>
        </p:nvSpPr>
        <p:spPr>
          <a:xfrm>
            <a:off x="457200" y="3700533"/>
            <a:ext cx="8229600" cy="189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rgbClr val="FFFFFF"/>
                </a:solidFill>
                <a:hlinkClick r:id="rId3">
                  <a:extLst>
                    <a:ext uri="{A12FA001-AC4F-418D-AE19-62706E023703}">
                      <ahyp:hlinkClr xmlns:ahyp="http://schemas.microsoft.com/office/drawing/2018/hyperlinkcolor" val="tx"/>
                    </a:ext>
                  </a:extLst>
                </a:hlinkClick>
              </a:rPr>
              <a:t>Morris, 1880</a:t>
            </a:r>
            <a:endParaRPr>
              <a:solidFill>
                <a:srgbClr val="FFFFFF"/>
              </a:solidFill>
            </a:endParaRPr>
          </a:p>
        </p:txBody>
      </p:sp>
      <p:pic>
        <p:nvPicPr>
          <p:cNvPr id="274" name="Google Shape;274;p59"/>
          <p:cNvPicPr preferRelativeResize="0"/>
          <p:nvPr/>
        </p:nvPicPr>
        <p:blipFill>
          <a:blip r:embed="rId4">
            <a:alphaModFix/>
          </a:blip>
          <a:stretch>
            <a:fillRect/>
          </a:stretch>
        </p:blipFill>
        <p:spPr>
          <a:xfrm>
            <a:off x="6488075" y="1152275"/>
            <a:ext cx="2257875" cy="3538351"/>
          </a:xfrm>
          <a:prstGeom prst="rect">
            <a:avLst/>
          </a:prstGeom>
          <a:noFill/>
          <a:ln>
            <a:noFill/>
          </a:ln>
        </p:spPr>
      </p:pic>
      <p:sp>
        <p:nvSpPr>
          <p:cNvPr id="275" name="Google Shape;275;p59"/>
          <p:cNvSpPr txBox="1"/>
          <p:nvPr/>
        </p:nvSpPr>
        <p:spPr>
          <a:xfrm>
            <a:off x="6064125" y="4833275"/>
            <a:ext cx="2761800" cy="36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chemeClr val="lt1"/>
                </a:solidFill>
                <a:latin typeface="Roboto"/>
                <a:ea typeface="Roboto"/>
                <a:cs typeface="Roboto"/>
                <a:sym typeface="Roboto"/>
              </a:rPr>
              <a:t>Morris, 1880</a:t>
            </a:r>
            <a:endParaRPr sz="18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0"/>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60"/>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The best </a:t>
            </a:r>
            <a:r>
              <a:rPr lang="en-GB" i="1"/>
              <a:t>bits…</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1"/>
          <p:cNvSpPr txBox="1">
            <a:spLocks noGrp="1"/>
          </p:cNvSpPr>
          <p:nvPr>
            <p:ph type="body" idx="1"/>
          </p:nvPr>
        </p:nvSpPr>
        <p:spPr>
          <a:xfrm>
            <a:off x="457200" y="1200150"/>
            <a:ext cx="5013900" cy="3725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3700"/>
              <a:t>“promote a love of learning and children’s intellectual curiosity”</a:t>
            </a:r>
            <a:r>
              <a:rPr lang="en-GB"/>
              <a:t> </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None/>
            </a:pPr>
            <a:endParaRPr/>
          </a:p>
        </p:txBody>
      </p:sp>
      <p:sp>
        <p:nvSpPr>
          <p:cNvPr id="287" name="Google Shape;287;p61"/>
          <p:cNvSpPr txBox="1">
            <a:spLocks noGrp="1"/>
          </p:cNvSpPr>
          <p:nvPr>
            <p:ph type="title"/>
          </p:nvPr>
        </p:nvSpPr>
        <p:spPr>
          <a:xfrm>
            <a:off x="457200" y="415100"/>
            <a:ext cx="86868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TS4 </a:t>
            </a:r>
            <a:br>
              <a:rPr lang="en-GB"/>
            </a:br>
            <a:r>
              <a:rPr lang="en-GB"/>
              <a:t>Plan and teach well structured lessons </a:t>
            </a:r>
            <a:endParaRPr/>
          </a:p>
        </p:txBody>
      </p:sp>
      <p:pic>
        <p:nvPicPr>
          <p:cNvPr id="288" name="Google Shape;288;p61">
            <a:hlinkClick r:id="rId3"/>
          </p:cNvPr>
          <p:cNvPicPr preferRelativeResize="0"/>
          <p:nvPr/>
        </p:nvPicPr>
        <p:blipFill>
          <a:blip r:embed="rId4">
            <a:alphaModFix/>
          </a:blip>
          <a:stretch>
            <a:fillRect/>
          </a:stretch>
        </p:blipFill>
        <p:spPr>
          <a:xfrm>
            <a:off x="6239125" y="1200150"/>
            <a:ext cx="2512149" cy="35616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2"/>
          <p:cNvSpPr txBox="1">
            <a:spLocks noGrp="1"/>
          </p:cNvSpPr>
          <p:nvPr>
            <p:ph type="body" idx="2"/>
          </p:nvPr>
        </p:nvSpPr>
        <p:spPr>
          <a:xfrm>
            <a:off x="457200" y="3527468"/>
            <a:ext cx="8229600" cy="389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chemeClr val="hlink"/>
                </a:solidFill>
                <a:hlinkClick r:id="rId3"/>
              </a:rPr>
              <a:t>Plowden, 1967</a:t>
            </a:r>
            <a:endParaRPr/>
          </a:p>
        </p:txBody>
      </p:sp>
      <p:sp>
        <p:nvSpPr>
          <p:cNvPr id="294" name="Google Shape;294;p62"/>
          <p:cNvSpPr txBox="1">
            <a:spLocks noGrp="1"/>
          </p:cNvSpPr>
          <p:nvPr>
            <p:ph type="title"/>
          </p:nvPr>
        </p:nvSpPr>
        <p:spPr>
          <a:xfrm>
            <a:off x="457200" y="154491"/>
            <a:ext cx="7112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Child centred?</a:t>
            </a:r>
            <a:endParaRPr/>
          </a:p>
        </p:txBody>
      </p:sp>
      <p:sp>
        <p:nvSpPr>
          <p:cNvPr id="295" name="Google Shape;295;p62"/>
          <p:cNvSpPr txBox="1">
            <a:spLocks noGrp="1"/>
          </p:cNvSpPr>
          <p:nvPr>
            <p:ph type="subTitle" idx="1"/>
          </p:nvPr>
        </p:nvSpPr>
        <p:spPr>
          <a:xfrm>
            <a:off x="1095100" y="870075"/>
            <a:ext cx="5106000" cy="250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2800"/>
              <a:t>“At the heart of the educational process lies the child.”</a:t>
            </a:r>
            <a:endParaRPr sz="2800"/>
          </a:p>
          <a:p>
            <a:pPr marL="0" lvl="0" indent="0" algn="l" rtl="0">
              <a:spcBef>
                <a:spcPts val="600"/>
              </a:spcBef>
              <a:spcAft>
                <a:spcPts val="0"/>
              </a:spcAft>
              <a:buClr>
                <a:schemeClr val="dk1"/>
              </a:buClr>
              <a:buSzPts val="1100"/>
              <a:buFont typeface="Arial"/>
              <a:buNone/>
            </a:pPr>
            <a:r>
              <a:rPr lang="en-GB" sz="2800"/>
              <a:t>“One of the main educational tasks of the primary school is to build on and strengthen children's intrinsic interest in learning and lead them to learn for themselves.”</a:t>
            </a:r>
            <a:endParaRPr sz="2800"/>
          </a:p>
          <a:p>
            <a:pPr marL="0" lvl="0" indent="0" algn="l" rtl="0">
              <a:spcBef>
                <a:spcPts val="600"/>
              </a:spcBef>
              <a:spcAft>
                <a:spcPts val="0"/>
              </a:spcAft>
              <a:buClr>
                <a:schemeClr val="dk1"/>
              </a:buClr>
              <a:buSzPts val="1100"/>
              <a:buFont typeface="Arial"/>
              <a:buNone/>
            </a:pPr>
            <a:endParaRPr sz="2800"/>
          </a:p>
          <a:p>
            <a:pPr marL="0" lvl="0" indent="0" algn="l" rtl="0">
              <a:spcBef>
                <a:spcPts val="600"/>
              </a:spcBef>
              <a:spcAft>
                <a:spcPts val="0"/>
              </a:spcAft>
              <a:buNone/>
            </a:pPr>
            <a:endParaRPr sz="2800"/>
          </a:p>
        </p:txBody>
      </p:sp>
      <p:pic>
        <p:nvPicPr>
          <p:cNvPr id="296" name="Google Shape;296;p62"/>
          <p:cNvPicPr preferRelativeResize="0"/>
          <p:nvPr/>
        </p:nvPicPr>
        <p:blipFill>
          <a:blip r:embed="rId4">
            <a:alphaModFix/>
          </a:blip>
          <a:stretch>
            <a:fillRect/>
          </a:stretch>
        </p:blipFill>
        <p:spPr>
          <a:xfrm>
            <a:off x="6412375" y="1160100"/>
            <a:ext cx="2380325" cy="3524225"/>
          </a:xfrm>
          <a:prstGeom prst="rect">
            <a:avLst/>
          </a:prstGeom>
          <a:noFill/>
          <a:ln>
            <a:noFill/>
          </a:ln>
        </p:spPr>
      </p:pic>
      <p:sp>
        <p:nvSpPr>
          <p:cNvPr id="297" name="Google Shape;297;p62"/>
          <p:cNvSpPr txBox="1"/>
          <p:nvPr/>
        </p:nvSpPr>
        <p:spPr>
          <a:xfrm>
            <a:off x="7024775" y="4837150"/>
            <a:ext cx="1662000" cy="2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chemeClr val="lt1"/>
                </a:solidFill>
                <a:latin typeface="Roboto"/>
                <a:ea typeface="Roboto"/>
                <a:cs typeface="Roboto"/>
                <a:sym typeface="Roboto"/>
              </a:rPr>
              <a:t>Plowden, 1967</a:t>
            </a:r>
            <a:endParaRPr sz="1700">
              <a:solidFill>
                <a:schemeClr val="lt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3"/>
          <p:cNvSpPr txBox="1">
            <a:spLocks noGrp="1"/>
          </p:cNvSpPr>
          <p:nvPr>
            <p:ph type="title"/>
          </p:nvPr>
        </p:nvSpPr>
        <p:spPr>
          <a:xfrm>
            <a:off x="503675" y="21407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questions have your pupils asked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46"/>
          <p:cNvPicPr preferRelativeResize="0"/>
          <p:nvPr/>
        </p:nvPicPr>
        <p:blipFill rotWithShape="1">
          <a:blip r:embed="rId3">
            <a:alphaModFix/>
          </a:blip>
          <a:srcRect l="17860" t="8431" r="17615" b="15672"/>
          <a:stretch/>
        </p:blipFill>
        <p:spPr>
          <a:xfrm>
            <a:off x="200150" y="140075"/>
            <a:ext cx="2942285" cy="4614600"/>
          </a:xfrm>
          <a:prstGeom prst="rect">
            <a:avLst/>
          </a:prstGeom>
          <a:noFill/>
          <a:ln>
            <a:noFill/>
          </a:ln>
        </p:spPr>
      </p:pic>
      <p:pic>
        <p:nvPicPr>
          <p:cNvPr id="188" name="Google Shape;188;p46"/>
          <p:cNvPicPr preferRelativeResize="0"/>
          <p:nvPr/>
        </p:nvPicPr>
        <p:blipFill rotWithShape="1">
          <a:blip r:embed="rId4">
            <a:alphaModFix/>
          </a:blip>
          <a:srcRect l="22576" t="15873" r="18136" b="17738"/>
          <a:stretch/>
        </p:blipFill>
        <p:spPr>
          <a:xfrm>
            <a:off x="3343573" y="140075"/>
            <a:ext cx="3090801" cy="461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64"/>
          <p:cNvPicPr preferRelativeResize="0"/>
          <p:nvPr/>
        </p:nvPicPr>
        <p:blipFill>
          <a:blip r:embed="rId3">
            <a:alphaModFix/>
          </a:blip>
          <a:stretch>
            <a:fillRect/>
          </a:stretch>
        </p:blipFill>
        <p:spPr>
          <a:xfrm>
            <a:off x="0" y="0"/>
            <a:ext cx="7008849"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65"/>
          <p:cNvPicPr preferRelativeResize="0"/>
          <p:nvPr/>
        </p:nvPicPr>
        <p:blipFill>
          <a:blip r:embed="rId3">
            <a:alphaModFix/>
          </a:blip>
          <a:stretch>
            <a:fillRect/>
          </a:stretch>
        </p:blipFill>
        <p:spPr>
          <a:xfrm>
            <a:off x="1830075" y="0"/>
            <a:ext cx="5483860"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6"/>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My daughter’s view…</a:t>
            </a:r>
            <a:endParaRPr/>
          </a:p>
        </p:txBody>
      </p:sp>
      <p:sp>
        <p:nvSpPr>
          <p:cNvPr id="318" name="Google Shape;318;p66"/>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a:t>“We’re interested in what we can do with computers. </a:t>
            </a:r>
            <a:endParaRPr/>
          </a:p>
          <a:p>
            <a:pPr marL="0" lvl="0" indent="0" algn="l" rtl="0">
              <a:spcBef>
                <a:spcPts val="600"/>
              </a:spcBef>
              <a:spcAft>
                <a:spcPts val="0"/>
              </a:spcAft>
              <a:buNone/>
            </a:pPr>
            <a:r>
              <a:rPr lang="en-GB"/>
              <a:t>The boys are interested in what computers can do.”</a:t>
            </a:r>
            <a:endParaRPr/>
          </a:p>
        </p:txBody>
      </p:sp>
      <p:sp>
        <p:nvSpPr>
          <p:cNvPr id="319" name="Google Shape;319;p66"/>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t>Berry, S. (2024)</a:t>
            </a:r>
            <a:endParaRPr/>
          </a:p>
        </p:txBody>
      </p:sp>
      <p:pic>
        <p:nvPicPr>
          <p:cNvPr id="320" name="Google Shape;320;p66"/>
          <p:cNvPicPr preferRelativeResize="0"/>
          <p:nvPr/>
        </p:nvPicPr>
        <p:blipFill rotWithShape="1">
          <a:blip r:embed="rId3">
            <a:alphaModFix/>
          </a:blip>
          <a:srcRect l="26236" r="24074"/>
          <a:stretch/>
        </p:blipFill>
        <p:spPr>
          <a:xfrm>
            <a:off x="6376925" y="1067900"/>
            <a:ext cx="2427701" cy="3249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7"/>
          <p:cNvPicPr preferRelativeResize="0"/>
          <p:nvPr/>
        </p:nvPicPr>
        <p:blipFill>
          <a:blip r:embed="rId3">
            <a:alphaModFix/>
          </a:blip>
          <a:stretch>
            <a:fillRect/>
          </a:stretch>
        </p:blipFill>
        <p:spPr>
          <a:xfrm>
            <a:off x="0" y="0"/>
            <a:ext cx="7810899"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68"/>
          <p:cNvPicPr preferRelativeResize="0"/>
          <p:nvPr/>
        </p:nvPicPr>
        <p:blipFill>
          <a:blip r:embed="rId3">
            <a:alphaModFix/>
          </a:blip>
          <a:stretch>
            <a:fillRect/>
          </a:stretch>
        </p:blipFill>
        <p:spPr>
          <a:xfrm>
            <a:off x="0" y="0"/>
            <a:ext cx="6295805" cy="48386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69"/>
          <p:cNvPicPr preferRelativeResize="0"/>
          <p:nvPr/>
        </p:nvPicPr>
        <p:blipFill>
          <a:blip r:embed="rId3">
            <a:alphaModFix/>
          </a:blip>
          <a:stretch>
            <a:fillRect/>
          </a:stretch>
        </p:blipFill>
        <p:spPr>
          <a:xfrm>
            <a:off x="0" y="0"/>
            <a:ext cx="8119173" cy="4838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0"/>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t>Gove, 2012</a:t>
            </a:r>
            <a:endParaRPr/>
          </a:p>
        </p:txBody>
      </p:sp>
      <p:sp>
        <p:nvSpPr>
          <p:cNvPr id="341" name="Google Shape;341;p70"/>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Gove at BETT</a:t>
            </a:r>
            <a:endParaRPr/>
          </a:p>
        </p:txBody>
      </p:sp>
      <p:sp>
        <p:nvSpPr>
          <p:cNvPr id="342" name="Google Shape;342;p70"/>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2200"/>
              <a:t>Instead of children bored out of their minds being taught how to use Word and Excel by bored teachers, we could have 11 year-olds able to write simple 2D computer animations using an MIT tool called Scratch. By 16, they could have an understanding of formal logic previously covered only in University courses and be writing their own Apps for smartphones.</a:t>
            </a:r>
            <a:endParaRPr sz="2200"/>
          </a:p>
        </p:txBody>
      </p:sp>
      <p:pic>
        <p:nvPicPr>
          <p:cNvPr id="343" name="Google Shape;343;p70"/>
          <p:cNvPicPr preferRelativeResize="0"/>
          <p:nvPr/>
        </p:nvPicPr>
        <p:blipFill rotWithShape="1">
          <a:blip r:embed="rId3">
            <a:alphaModFix/>
          </a:blip>
          <a:srcRect l="10375" r="11554" b="15754"/>
          <a:stretch/>
        </p:blipFill>
        <p:spPr>
          <a:xfrm>
            <a:off x="6201100" y="1220300"/>
            <a:ext cx="2744650" cy="22237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71"/>
          <p:cNvPicPr preferRelativeResize="0"/>
          <p:nvPr/>
        </p:nvPicPr>
        <p:blipFill rotWithShape="1">
          <a:blip r:embed="rId3">
            <a:alphaModFix/>
          </a:blip>
          <a:srcRect t="2296"/>
          <a:stretch/>
        </p:blipFill>
        <p:spPr>
          <a:xfrm>
            <a:off x="152400" y="303591"/>
            <a:ext cx="4048035" cy="4269511"/>
          </a:xfrm>
          <a:prstGeom prst="rect">
            <a:avLst/>
          </a:prstGeom>
          <a:noFill/>
          <a:ln>
            <a:noFill/>
          </a:ln>
        </p:spPr>
      </p:pic>
      <p:pic>
        <p:nvPicPr>
          <p:cNvPr id="349" name="Google Shape;349;p71"/>
          <p:cNvPicPr preferRelativeResize="0"/>
          <p:nvPr/>
        </p:nvPicPr>
        <p:blipFill>
          <a:blip r:embed="rId4">
            <a:alphaModFix/>
          </a:blip>
          <a:stretch>
            <a:fillRect/>
          </a:stretch>
        </p:blipFill>
        <p:spPr>
          <a:xfrm>
            <a:off x="4367690" y="303577"/>
            <a:ext cx="4048036" cy="402488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2"/>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t>Royal Society, 2017</a:t>
            </a:r>
            <a:endParaRPr/>
          </a:p>
        </p:txBody>
      </p:sp>
      <p:sp>
        <p:nvSpPr>
          <p:cNvPr id="355" name="Google Shape;355;p72"/>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Active learning</a:t>
            </a:r>
            <a:endParaRPr/>
          </a:p>
        </p:txBody>
      </p:sp>
      <p:sp>
        <p:nvSpPr>
          <p:cNvPr id="356" name="Google Shape;356;p72"/>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2200"/>
              <a:t>Evidence indicates that learning computing in an active environment benefits pupils beyond the impact on their formal attainment; for example, it can help create an inclusive learning environment that encourages the participation of a more diverse group of pupils in computing.</a:t>
            </a:r>
            <a:endParaRPr sz="2200"/>
          </a:p>
          <a:p>
            <a:pPr marL="0" lvl="0" indent="0" algn="l" rtl="0">
              <a:spcBef>
                <a:spcPts val="600"/>
              </a:spcBef>
              <a:spcAft>
                <a:spcPts val="0"/>
              </a:spcAft>
              <a:buNone/>
            </a:pPr>
            <a:endParaRPr sz="2000"/>
          </a:p>
        </p:txBody>
      </p:sp>
      <p:pic>
        <p:nvPicPr>
          <p:cNvPr id="357" name="Google Shape;357;p72">
            <a:hlinkClick r:id="rId3"/>
          </p:cNvPr>
          <p:cNvPicPr preferRelativeResize="0"/>
          <p:nvPr/>
        </p:nvPicPr>
        <p:blipFill>
          <a:blip r:embed="rId4">
            <a:alphaModFix/>
          </a:blip>
          <a:stretch>
            <a:fillRect/>
          </a:stretch>
        </p:blipFill>
        <p:spPr>
          <a:xfrm>
            <a:off x="6353500" y="1067888"/>
            <a:ext cx="2575550" cy="36324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73"/>
          <p:cNvSpPr txBox="1">
            <a:spLocks noGrp="1"/>
          </p:cNvSpPr>
          <p:nvPr>
            <p:ph type="title"/>
          </p:nvPr>
        </p:nvSpPr>
        <p:spPr>
          <a:xfrm>
            <a:off x="457200" y="154491"/>
            <a:ext cx="7112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Why coding matters</a:t>
            </a:r>
            <a:endParaRPr/>
          </a:p>
        </p:txBody>
      </p:sp>
      <p:sp>
        <p:nvSpPr>
          <p:cNvPr id="363" name="Google Shape;363;p73"/>
          <p:cNvSpPr txBox="1">
            <a:spLocks noGrp="1"/>
          </p:cNvSpPr>
          <p:nvPr>
            <p:ph type="subTitle" idx="1"/>
          </p:nvPr>
        </p:nvSpPr>
        <p:spPr>
          <a:xfrm>
            <a:off x="1095100" y="870075"/>
            <a:ext cx="5106000" cy="250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2400"/>
              <a:t>Coding is not the message of the new computing curriculum: it is its medium. Coding is the labwork of computer science: it motivates, illuminates, and brings to life the dry bones of theory. Without programming, computer science would be a dry, theoretical husk of a subject.</a:t>
            </a:r>
            <a:endParaRPr sz="2400"/>
          </a:p>
        </p:txBody>
      </p:sp>
      <p:sp>
        <p:nvSpPr>
          <p:cNvPr id="364" name="Google Shape;364;p73"/>
          <p:cNvSpPr txBox="1">
            <a:spLocks noGrp="1"/>
          </p:cNvSpPr>
          <p:nvPr>
            <p:ph type="body" idx="2"/>
          </p:nvPr>
        </p:nvSpPr>
        <p:spPr>
          <a:xfrm>
            <a:off x="457200" y="3700533"/>
            <a:ext cx="8229600" cy="189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rgbClr val="FFFFFF"/>
                </a:solidFill>
                <a:hlinkClick r:id="rId3">
                  <a:extLst>
                    <a:ext uri="{A12FA001-AC4F-418D-AE19-62706E023703}">
                      <ahyp:hlinkClr xmlns:ahyp="http://schemas.microsoft.com/office/drawing/2018/hyperlinkcolor" val="tx"/>
                    </a:ext>
                  </a:extLst>
                </a:hlinkClick>
              </a:rPr>
              <a:t>Peyton Jones 2019</a:t>
            </a:r>
            <a:endParaRPr>
              <a:solidFill>
                <a:srgbClr val="FFFFFF"/>
              </a:solidFill>
            </a:endParaRPr>
          </a:p>
        </p:txBody>
      </p:sp>
      <p:pic>
        <p:nvPicPr>
          <p:cNvPr id="365" name="Google Shape;365;p73"/>
          <p:cNvPicPr preferRelativeResize="0"/>
          <p:nvPr/>
        </p:nvPicPr>
        <p:blipFill rotWithShape="1">
          <a:blip r:embed="rId4">
            <a:alphaModFix/>
          </a:blip>
          <a:srcRect l="31265" r="24234"/>
          <a:stretch/>
        </p:blipFill>
        <p:spPr>
          <a:xfrm>
            <a:off x="6355151" y="950675"/>
            <a:ext cx="2534851" cy="3212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7"/>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Coding in an AI 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4"/>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Make something in the world to </a:t>
            </a:r>
            <a:br>
              <a:rPr lang="en-GB" sz="3000"/>
            </a:br>
            <a:r>
              <a:rPr lang="en-GB" sz="3000"/>
              <a:t>make something in your head</a:t>
            </a:r>
            <a:endParaRPr sz="3000"/>
          </a:p>
        </p:txBody>
      </p:sp>
      <p:sp>
        <p:nvSpPr>
          <p:cNvPr id="371" name="Google Shape;371;p74"/>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2000"/>
              <a:t>When you make something in the world, it becomes an external representation of ideas in your head. It enables you to play with your ideas and to gain a better understanding of the possibilities and limitations of your ideas. By giving an external form and shape to your ideas, you also provide opportunities for other people to play with your ideas and give suggestions on your ideas. </a:t>
            </a:r>
            <a:endParaRPr sz="2000"/>
          </a:p>
          <a:p>
            <a:pPr marL="0" lvl="0" indent="0" algn="l" rtl="0">
              <a:spcBef>
                <a:spcPts val="600"/>
              </a:spcBef>
              <a:spcAft>
                <a:spcPts val="0"/>
              </a:spcAft>
              <a:buNone/>
            </a:pPr>
            <a:endParaRPr sz="1800"/>
          </a:p>
        </p:txBody>
      </p:sp>
      <p:sp>
        <p:nvSpPr>
          <p:cNvPr id="372" name="Google Shape;372;p74"/>
          <p:cNvSpPr txBox="1">
            <a:spLocks noGrp="1"/>
          </p:cNvSpPr>
          <p:nvPr>
            <p:ph type="body" idx="2"/>
          </p:nvPr>
        </p:nvSpPr>
        <p:spPr>
          <a:xfrm>
            <a:off x="457200" y="50102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1800" u="sng">
                <a:solidFill>
                  <a:srgbClr val="FFFFFF"/>
                </a:solidFill>
                <a:hlinkClick r:id="rId3">
                  <a:extLst>
                    <a:ext uri="{A12FA001-AC4F-418D-AE19-62706E023703}">
                      <ahyp:hlinkClr xmlns:ahyp="http://schemas.microsoft.com/office/drawing/2018/hyperlinkcolor" val="tx"/>
                    </a:ext>
                  </a:extLst>
                </a:hlinkClick>
              </a:rPr>
              <a:t>Resnick</a:t>
            </a:r>
            <a:endParaRPr sz="1800">
              <a:solidFill>
                <a:srgbClr val="FFFFFF"/>
              </a:solidFill>
            </a:endParaRPr>
          </a:p>
        </p:txBody>
      </p:sp>
      <p:pic>
        <p:nvPicPr>
          <p:cNvPr id="373" name="Google Shape;373;p74"/>
          <p:cNvPicPr preferRelativeResize="0"/>
          <p:nvPr/>
        </p:nvPicPr>
        <p:blipFill rotWithShape="1">
          <a:blip r:embed="rId4">
            <a:alphaModFix/>
          </a:blip>
          <a:srcRect l="16434" r="17879" b="21488"/>
          <a:stretch/>
        </p:blipFill>
        <p:spPr>
          <a:xfrm>
            <a:off x="6353793" y="1244922"/>
            <a:ext cx="2576832" cy="3336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75"/>
          <p:cNvSpPr txBox="1"/>
          <p:nvPr/>
        </p:nvSpPr>
        <p:spPr>
          <a:xfrm>
            <a:off x="1221574" y="1567160"/>
            <a:ext cx="6700800" cy="2009400"/>
          </a:xfrm>
          <a:prstGeom prst="rect">
            <a:avLst/>
          </a:prstGeom>
          <a:noFill/>
          <a:ln>
            <a:noFill/>
          </a:ln>
        </p:spPr>
        <p:txBody>
          <a:bodyPr spcFirstLastPara="1" wrap="square" lIns="26800" tIns="26800" rIns="26800" bIns="26800" anchor="ctr" anchorCtr="0">
            <a:noAutofit/>
          </a:bodyPr>
          <a:lstStyle/>
          <a:p>
            <a:pPr marL="0" marR="0" lvl="0" indent="0" algn="l" rtl="0">
              <a:lnSpc>
                <a:spcPct val="100000"/>
              </a:lnSpc>
              <a:spcBef>
                <a:spcPts val="0"/>
              </a:spcBef>
              <a:spcAft>
                <a:spcPts val="0"/>
              </a:spcAft>
              <a:buClr>
                <a:srgbClr val="FFFFFF"/>
              </a:buClr>
              <a:buFont typeface="Cabin"/>
              <a:buNone/>
            </a:pPr>
            <a:endParaRPr sz="1300" b="0" i="0" u="none" strike="noStrike" cap="none">
              <a:solidFill>
                <a:schemeClr val="lt1"/>
              </a:solidFill>
              <a:latin typeface="Cabin"/>
              <a:ea typeface="Cabin"/>
              <a:cs typeface="Cabin"/>
              <a:sym typeface="Cabin"/>
            </a:endParaRPr>
          </a:p>
        </p:txBody>
      </p:sp>
      <p:sp>
        <p:nvSpPr>
          <p:cNvPr id="379" name="Google Shape;379;p75"/>
          <p:cNvSpPr txBox="1">
            <a:spLocks noGrp="1"/>
          </p:cNvSpPr>
          <p:nvPr>
            <p:ph type="title"/>
          </p:nvPr>
        </p:nvSpPr>
        <p:spPr>
          <a:xfrm>
            <a:off x="457200" y="154491"/>
            <a:ext cx="7112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Computing</a:t>
            </a:r>
            <a:endParaRPr/>
          </a:p>
        </p:txBody>
      </p:sp>
      <p:sp>
        <p:nvSpPr>
          <p:cNvPr id="380" name="Google Shape;380;p75"/>
          <p:cNvSpPr txBox="1">
            <a:spLocks noGrp="1"/>
          </p:cNvSpPr>
          <p:nvPr>
            <p:ph type="body" idx="2"/>
          </p:nvPr>
        </p:nvSpPr>
        <p:spPr>
          <a:xfrm>
            <a:off x="457200" y="3527468"/>
            <a:ext cx="8229600" cy="389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chemeClr val="hlink"/>
                </a:solidFill>
                <a:hlinkClick r:id="rId3"/>
              </a:rPr>
              <a:t>DfE, 2013</a:t>
            </a:r>
            <a:endParaRPr/>
          </a:p>
        </p:txBody>
      </p:sp>
      <p:sp>
        <p:nvSpPr>
          <p:cNvPr id="381" name="Google Shape;381;p75"/>
          <p:cNvSpPr txBox="1">
            <a:spLocks noGrp="1"/>
          </p:cNvSpPr>
          <p:nvPr>
            <p:ph type="subTitle" idx="1"/>
          </p:nvPr>
        </p:nvSpPr>
        <p:spPr>
          <a:xfrm>
            <a:off x="1095100" y="870075"/>
            <a:ext cx="5106000" cy="250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a:t>A high-quality computing education equips pupils to use computational thinking and creativity to understand and change the world. </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None/>
            </a:pPr>
            <a:endParaRPr/>
          </a:p>
        </p:txBody>
      </p:sp>
      <p:pic>
        <p:nvPicPr>
          <p:cNvPr id="382" name="Google Shape;382;p75"/>
          <p:cNvPicPr preferRelativeResize="0"/>
          <p:nvPr/>
        </p:nvPicPr>
        <p:blipFill>
          <a:blip r:embed="rId4">
            <a:alphaModFix/>
          </a:blip>
          <a:stretch>
            <a:fillRect/>
          </a:stretch>
        </p:blipFill>
        <p:spPr>
          <a:xfrm>
            <a:off x="6168725" y="1027575"/>
            <a:ext cx="2578775" cy="3652176"/>
          </a:xfrm>
          <a:prstGeom prst="rect">
            <a:avLst/>
          </a:prstGeom>
          <a:noFill/>
          <a:ln>
            <a:noFill/>
          </a:ln>
          <a:effectLst>
            <a:outerShdw blurRad="57150" dist="19050" dir="5400000" algn="bl" rotWithShape="0">
              <a:srgbClr val="000000">
                <a:alpha val="50000"/>
              </a:srgbClr>
            </a:outerShdw>
          </a:effectLst>
        </p:spPr>
      </p:pic>
      <p:pic>
        <p:nvPicPr>
          <p:cNvPr id="383" name="Google Shape;383;p75"/>
          <p:cNvPicPr preferRelativeResize="0"/>
          <p:nvPr/>
        </p:nvPicPr>
        <p:blipFill rotWithShape="1">
          <a:blip r:embed="rId5">
            <a:alphaModFix/>
          </a:blip>
          <a:srcRect t="12195" b="12195"/>
          <a:stretch/>
        </p:blipFill>
        <p:spPr>
          <a:xfrm>
            <a:off x="0" y="0"/>
            <a:ext cx="9143999"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76"/>
          <p:cNvPicPr preferRelativeResize="0"/>
          <p:nvPr/>
        </p:nvPicPr>
        <p:blipFill rotWithShape="1">
          <a:blip r:embed="rId3">
            <a:alphaModFix/>
          </a:blip>
          <a:srcRect b="20954"/>
          <a:stretch/>
        </p:blipFill>
        <p:spPr>
          <a:xfrm>
            <a:off x="0" y="0"/>
            <a:ext cx="8293223" cy="49167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77"/>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77"/>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Embroidery…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8"/>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Embroidery</a:t>
            </a:r>
            <a:endParaRPr/>
          </a:p>
        </p:txBody>
      </p:sp>
      <p:pic>
        <p:nvPicPr>
          <p:cNvPr id="400" name="Google Shape;400;p78"/>
          <p:cNvPicPr preferRelativeResize="0"/>
          <p:nvPr/>
        </p:nvPicPr>
        <p:blipFill rotWithShape="1">
          <a:blip r:embed="rId3">
            <a:alphaModFix/>
          </a:blip>
          <a:srcRect t="20880" b="4117"/>
          <a:stretch/>
        </p:blipFill>
        <p:spPr>
          <a:xfrm>
            <a:off x="0" y="0"/>
            <a:ext cx="9144003"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79"/>
          <p:cNvPicPr preferRelativeResize="0"/>
          <p:nvPr/>
        </p:nvPicPr>
        <p:blipFill>
          <a:blip r:embed="rId3">
            <a:alphaModFix/>
          </a:blip>
          <a:stretch>
            <a:fillRect/>
          </a:stretch>
        </p:blipFill>
        <p:spPr>
          <a:xfrm>
            <a:off x="152400" y="152400"/>
            <a:ext cx="6192374" cy="4644276"/>
          </a:xfrm>
          <a:prstGeom prst="rect">
            <a:avLst/>
          </a:prstGeom>
          <a:noFill/>
          <a:ln>
            <a:noFill/>
          </a:ln>
        </p:spPr>
      </p:pic>
      <p:pic>
        <p:nvPicPr>
          <p:cNvPr id="406" name="Google Shape;406;p79"/>
          <p:cNvPicPr preferRelativeResize="0"/>
          <p:nvPr/>
        </p:nvPicPr>
        <p:blipFill>
          <a:blip r:embed="rId4">
            <a:alphaModFix/>
          </a:blip>
          <a:stretch>
            <a:fillRect/>
          </a:stretch>
        </p:blipFill>
        <p:spPr>
          <a:xfrm>
            <a:off x="6531725" y="1074250"/>
            <a:ext cx="2477474" cy="3722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80"/>
          <p:cNvPicPr preferRelativeResize="0"/>
          <p:nvPr/>
        </p:nvPicPr>
        <p:blipFill>
          <a:blip r:embed="rId3">
            <a:alphaModFix/>
          </a:blip>
          <a:stretch>
            <a:fillRect/>
          </a:stretch>
        </p:blipFill>
        <p:spPr>
          <a:xfrm>
            <a:off x="0" y="0"/>
            <a:ext cx="8272066" cy="4838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81"/>
          <p:cNvPicPr preferRelativeResize="0"/>
          <p:nvPr/>
        </p:nvPicPr>
        <p:blipFill>
          <a:blip r:embed="rId3">
            <a:alphaModFix/>
          </a:blip>
          <a:stretch>
            <a:fillRect/>
          </a:stretch>
        </p:blipFill>
        <p:spPr>
          <a:xfrm>
            <a:off x="1514813" y="85000"/>
            <a:ext cx="6114375" cy="47488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82">
            <a:hlinkClick r:id="rId3"/>
          </p:cNvPr>
          <p:cNvPicPr preferRelativeResize="0"/>
          <p:nvPr/>
        </p:nvPicPr>
        <p:blipFill>
          <a:blip r:embed="rId4">
            <a:alphaModFix/>
          </a:blip>
          <a:stretch>
            <a:fillRect/>
          </a:stretch>
        </p:blipFill>
        <p:spPr>
          <a:xfrm>
            <a:off x="0" y="0"/>
            <a:ext cx="9144002" cy="4530311"/>
          </a:xfrm>
          <a:prstGeom prst="rect">
            <a:avLst/>
          </a:prstGeom>
          <a:noFill/>
          <a:ln>
            <a:noFill/>
          </a:ln>
        </p:spPr>
      </p:pic>
      <p:sp>
        <p:nvSpPr>
          <p:cNvPr id="422" name="Google Shape;422;p82"/>
          <p:cNvSpPr txBox="1"/>
          <p:nvPr/>
        </p:nvSpPr>
        <p:spPr>
          <a:xfrm>
            <a:off x="5708700" y="4826600"/>
            <a:ext cx="3435300" cy="18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500" u="sng">
                <a:solidFill>
                  <a:schemeClr val="hlink"/>
                </a:solidFill>
                <a:latin typeface="Roboto"/>
                <a:ea typeface="Roboto"/>
                <a:cs typeface="Roboto"/>
                <a:sym typeface="Roboto"/>
                <a:hlinkClick r:id="rId3"/>
              </a:rPr>
              <a:t>University of Warwick</a:t>
            </a:r>
            <a:endParaRPr sz="1500">
              <a:solidFill>
                <a:schemeClr val="lt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83">
            <a:hlinkClick r:id="rId3"/>
          </p:cNvPr>
          <p:cNvPicPr preferRelativeResize="0"/>
          <p:nvPr/>
        </p:nvPicPr>
        <p:blipFill>
          <a:blip r:embed="rId4">
            <a:alphaModFix/>
          </a:blip>
          <a:stretch>
            <a:fillRect/>
          </a:stretch>
        </p:blipFill>
        <p:spPr>
          <a:xfrm>
            <a:off x="0" y="1050388"/>
            <a:ext cx="9143997" cy="3808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8"/>
          <p:cNvSpPr txBox="1">
            <a:spLocks noGrp="1"/>
          </p:cNvSpPr>
          <p:nvPr>
            <p:ph type="title"/>
          </p:nvPr>
        </p:nvSpPr>
        <p:spPr>
          <a:xfrm>
            <a:off x="597300" y="21407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was </a:t>
            </a:r>
            <a:r>
              <a:rPr lang="en-GB" i="1"/>
              <a:t>your </a:t>
            </a:r>
            <a:r>
              <a:rPr lang="en-GB"/>
              <a:t>first computer?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84"/>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85">
            <a:hlinkClick r:id="rId3"/>
          </p:cNvPr>
          <p:cNvPicPr preferRelativeResize="0"/>
          <p:nvPr/>
        </p:nvPicPr>
        <p:blipFill>
          <a:blip r:embed="rId4">
            <a:alphaModFix/>
          </a:blip>
          <a:stretch>
            <a:fillRect/>
          </a:stretch>
        </p:blipFill>
        <p:spPr>
          <a:xfrm>
            <a:off x="302725" y="227575"/>
            <a:ext cx="6977626" cy="4440226"/>
          </a:xfrm>
          <a:prstGeom prst="rect">
            <a:avLst/>
          </a:prstGeom>
          <a:noFill/>
          <a:ln>
            <a:noFill/>
          </a:ln>
        </p:spPr>
      </p:pic>
      <p:pic>
        <p:nvPicPr>
          <p:cNvPr id="438" name="Google Shape;438;p85">
            <a:hlinkClick r:id="rId3"/>
          </p:cNvPr>
          <p:cNvPicPr preferRelativeResize="0"/>
          <p:nvPr/>
        </p:nvPicPr>
        <p:blipFill rotWithShape="1">
          <a:blip r:embed="rId5">
            <a:alphaModFix/>
          </a:blip>
          <a:srcRect b="2808"/>
          <a:stretch/>
        </p:blipFill>
        <p:spPr>
          <a:xfrm>
            <a:off x="302725" y="2031727"/>
            <a:ext cx="6334978" cy="27144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86"/>
          <p:cNvPicPr preferRelativeResize="0"/>
          <p:nvPr/>
        </p:nvPicPr>
        <p:blipFill>
          <a:blip r:embed="rId3">
            <a:alphaModFix/>
          </a:blip>
          <a:stretch>
            <a:fillRect/>
          </a:stretch>
        </p:blipFill>
        <p:spPr>
          <a:xfrm>
            <a:off x="152400" y="152400"/>
            <a:ext cx="4733399" cy="2015875"/>
          </a:xfrm>
          <a:prstGeom prst="rect">
            <a:avLst/>
          </a:prstGeom>
          <a:noFill/>
          <a:ln>
            <a:noFill/>
          </a:ln>
        </p:spPr>
      </p:pic>
      <p:pic>
        <p:nvPicPr>
          <p:cNvPr id="444" name="Google Shape;444;p86"/>
          <p:cNvPicPr preferRelativeResize="0"/>
          <p:nvPr/>
        </p:nvPicPr>
        <p:blipFill>
          <a:blip r:embed="rId4">
            <a:alphaModFix/>
          </a:blip>
          <a:stretch>
            <a:fillRect/>
          </a:stretch>
        </p:blipFill>
        <p:spPr>
          <a:xfrm>
            <a:off x="4667425" y="1352974"/>
            <a:ext cx="4356376" cy="33891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7"/>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What’s worked for you?</a:t>
            </a:r>
            <a:endParaRPr/>
          </a:p>
        </p:txBody>
      </p:sp>
      <p:sp>
        <p:nvSpPr>
          <p:cNvPr id="450" name="Google Shape;450;p87"/>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TS4b </a:t>
            </a:r>
            <a:endParaRPr/>
          </a:p>
          <a:p>
            <a:pPr marL="0" lvl="0" indent="0" algn="l" rtl="0">
              <a:spcBef>
                <a:spcPts val="0"/>
              </a:spcBef>
              <a:spcAft>
                <a:spcPts val="0"/>
              </a:spcAft>
              <a:buNone/>
            </a:pPr>
            <a:r>
              <a:rPr lang="en-GB"/>
              <a:t>“promote a love of learning and children’s intellectual curiosity”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8"/>
          <p:cNvSpPr txBox="1">
            <a:spLocks noGrp="1"/>
          </p:cNvSpPr>
          <p:nvPr>
            <p:ph type="subTitle" idx="1"/>
          </p:nvPr>
        </p:nvSpPr>
        <p:spPr>
          <a:xfrm>
            <a:off x="594050" y="3535078"/>
            <a:ext cx="7772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These slides: bit.ly/caskeynote</a:t>
            </a:r>
            <a:endParaRPr sz="2800"/>
          </a:p>
          <a:p>
            <a:pPr marL="0" lvl="0" indent="0" algn="l" rtl="0">
              <a:spcBef>
                <a:spcPts val="0"/>
              </a:spcBef>
              <a:spcAft>
                <a:spcPts val="0"/>
              </a:spcAft>
              <a:buNone/>
            </a:pPr>
            <a:r>
              <a:rPr lang="en-GB" sz="2800"/>
              <a:t>m.berry@roehampton.ac.uk</a:t>
            </a: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p:txBody>
      </p:sp>
      <p:sp>
        <p:nvSpPr>
          <p:cNvPr id="456" name="Google Shape;456;p88"/>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Any </a:t>
            </a:r>
            <a:r>
              <a:rPr lang="en-GB" i="1"/>
              <a:t>questions</a:t>
            </a:r>
            <a:r>
              <a:rPr lang="en-GB"/>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9"/>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was </a:t>
            </a:r>
            <a:r>
              <a:rPr lang="en-GB" i="1"/>
              <a:t>your </a:t>
            </a:r>
            <a:r>
              <a:rPr lang="en-GB"/>
              <a:t>first computer?</a:t>
            </a:r>
            <a:endParaRPr/>
          </a:p>
        </p:txBody>
      </p:sp>
      <p:pic>
        <p:nvPicPr>
          <p:cNvPr id="204" name="Google Shape;204;p49"/>
          <p:cNvPicPr preferRelativeResize="0"/>
          <p:nvPr/>
        </p:nvPicPr>
        <p:blipFill>
          <a:blip r:embed="rId3">
            <a:alphaModFix/>
          </a:blip>
          <a:stretch>
            <a:fillRect/>
          </a:stretch>
        </p:blipFill>
        <p:spPr>
          <a:xfrm>
            <a:off x="457200" y="1067888"/>
            <a:ext cx="5323500" cy="37708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0"/>
          <p:cNvSpPr txBox="1">
            <a:spLocks noGrp="1"/>
          </p:cNvSpPr>
          <p:nvPr>
            <p:ph type="title"/>
          </p:nvPr>
        </p:nvSpPr>
        <p:spPr>
          <a:xfrm>
            <a:off x="477200" y="21407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So why teach arithmetic?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51"/>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Programming is obsolete?</a:t>
            </a:r>
            <a:endParaRPr/>
          </a:p>
        </p:txBody>
      </p:sp>
      <p:sp>
        <p:nvSpPr>
          <p:cNvPr id="215" name="Google Shape;215;p51"/>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a:t>Programming will be obsolete.</a:t>
            </a:r>
            <a:r>
              <a:rPr lang="en-GB" sz="1800"/>
              <a:t> I believe the conventional idea of "writing a program" is headed for extinction, and indeed, </a:t>
            </a:r>
            <a:r>
              <a:rPr lang="en-GB" sz="1800">
                <a:highlight>
                  <a:srgbClr val="00FF00"/>
                </a:highlight>
              </a:rPr>
              <a:t>for all but very specialized applications, most software, as we know it, will be replaced by AI systems that are trained rather than programmed</a:t>
            </a:r>
            <a:r>
              <a:rPr lang="en-GB" sz="1800"/>
              <a:t>. In situations where one needs a "simple" program (after all, not everything should require a model of hundreds of billions of parameters running on a cluster of GPUs), those programs will, themselves, be generated by an AI rather than coded by hand.</a:t>
            </a:r>
            <a:endParaRPr sz="1800"/>
          </a:p>
        </p:txBody>
      </p:sp>
      <p:sp>
        <p:nvSpPr>
          <p:cNvPr id="216" name="Google Shape;216;p51"/>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chemeClr val="hlink"/>
                </a:solidFill>
                <a:hlinkClick r:id="rId3"/>
              </a:rPr>
              <a:t>Welsh, 2023</a:t>
            </a:r>
            <a:endParaRPr/>
          </a:p>
        </p:txBody>
      </p:sp>
      <p:pic>
        <p:nvPicPr>
          <p:cNvPr id="217" name="Google Shape;217;p51"/>
          <p:cNvPicPr preferRelativeResize="0"/>
          <p:nvPr/>
        </p:nvPicPr>
        <p:blipFill>
          <a:blip r:embed="rId4">
            <a:alphaModFix/>
          </a:blip>
          <a:stretch>
            <a:fillRect/>
          </a:stretch>
        </p:blipFill>
        <p:spPr>
          <a:xfrm>
            <a:off x="6353500" y="1220288"/>
            <a:ext cx="2638100" cy="355055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2"/>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The end of programming?</a:t>
            </a:r>
            <a:endParaRPr/>
          </a:p>
        </p:txBody>
      </p:sp>
      <p:sp>
        <p:nvSpPr>
          <p:cNvPr id="223" name="Google Shape;223;p52"/>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2000"/>
              <a:t>A.I. could transform computer programming from a rarefied, highly compensated occupation into </a:t>
            </a:r>
            <a:r>
              <a:rPr lang="en-GB" sz="2000">
                <a:highlight>
                  <a:srgbClr val="00FF00"/>
                </a:highlight>
              </a:rPr>
              <a:t>a widely accessible skill that people can easily pick up and use as part of their jobs across a wide variety of fields</a:t>
            </a:r>
            <a:r>
              <a:rPr lang="en-GB" sz="2000"/>
              <a:t>. This won’t necessarily be terrible for computer programmers — the world will still need people with advanced coding skills — but it will be great for the rest of us. </a:t>
            </a:r>
            <a:endParaRPr sz="2000"/>
          </a:p>
        </p:txBody>
      </p:sp>
      <p:sp>
        <p:nvSpPr>
          <p:cNvPr id="224" name="Google Shape;224;p52"/>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u="sng">
                <a:solidFill>
                  <a:schemeClr val="lt1"/>
                </a:solidFill>
                <a:hlinkClick r:id="rId3">
                  <a:extLst>
                    <a:ext uri="{A12FA001-AC4F-418D-AE19-62706E023703}">
                      <ahyp:hlinkClr xmlns:ahyp="http://schemas.microsoft.com/office/drawing/2018/hyperlinkcolor" val="tx"/>
                    </a:ext>
                  </a:extLst>
                </a:hlinkClick>
              </a:rPr>
              <a:t>Manjoo, 2023</a:t>
            </a:r>
            <a:endParaRPr>
              <a:solidFill>
                <a:schemeClr val="lt1"/>
              </a:solidFill>
            </a:endParaRPr>
          </a:p>
        </p:txBody>
      </p:sp>
      <p:pic>
        <p:nvPicPr>
          <p:cNvPr id="225" name="Google Shape;225;p52"/>
          <p:cNvPicPr preferRelativeResize="0"/>
          <p:nvPr/>
        </p:nvPicPr>
        <p:blipFill>
          <a:blip r:embed="rId4">
            <a:alphaModFix/>
          </a:blip>
          <a:stretch>
            <a:fillRect/>
          </a:stretch>
        </p:blipFill>
        <p:spPr>
          <a:xfrm>
            <a:off x="6353500" y="1220288"/>
            <a:ext cx="2638100" cy="283891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3"/>
          <p:cNvSpPr txBox="1">
            <a:spLocks noGrp="1"/>
          </p:cNvSpPr>
          <p:nvPr>
            <p:ph type="title"/>
          </p:nvPr>
        </p:nvSpPr>
        <p:spPr>
          <a:xfrm>
            <a:off x="457200" y="205988"/>
            <a:ext cx="7112700" cy="86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Post-scarcity jobs?</a:t>
            </a:r>
            <a:endParaRPr/>
          </a:p>
        </p:txBody>
      </p:sp>
      <p:sp>
        <p:nvSpPr>
          <p:cNvPr id="231" name="Google Shape;231;p53"/>
          <p:cNvSpPr txBox="1">
            <a:spLocks noGrp="1"/>
          </p:cNvSpPr>
          <p:nvPr>
            <p:ph type="body" idx="2"/>
          </p:nvPr>
        </p:nvSpPr>
        <p:spPr>
          <a:xfrm>
            <a:off x="457200" y="4934044"/>
            <a:ext cx="8229600" cy="2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t>Khan, 24/6/24</a:t>
            </a:r>
            <a:endParaRPr/>
          </a:p>
        </p:txBody>
      </p:sp>
      <p:sp>
        <p:nvSpPr>
          <p:cNvPr id="232" name="Google Shape;232;p53"/>
          <p:cNvSpPr txBox="1">
            <a:spLocks noGrp="1"/>
          </p:cNvSpPr>
          <p:nvPr>
            <p:ph type="subTitle" idx="1"/>
          </p:nvPr>
        </p:nvSpPr>
        <p:spPr>
          <a:xfrm>
            <a:off x="1095100" y="1160100"/>
            <a:ext cx="5106000" cy="333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2700"/>
              <a:t>We are entering a post-scarcity world in some areas. </a:t>
            </a:r>
            <a:endParaRPr sz="2700"/>
          </a:p>
          <a:p>
            <a:pPr marL="0" lvl="0" indent="0" algn="l" rtl="0">
              <a:spcBef>
                <a:spcPts val="600"/>
              </a:spcBef>
              <a:spcAft>
                <a:spcPts val="0"/>
              </a:spcAft>
              <a:buClr>
                <a:schemeClr val="dk1"/>
              </a:buClr>
              <a:buSzPts val="1100"/>
              <a:buFont typeface="Arial"/>
              <a:buNone/>
            </a:pPr>
            <a:r>
              <a:rPr lang="en-GB" sz="2700"/>
              <a:t>You have to be able to read and / or code well enough to put the AI generated pieces together. </a:t>
            </a:r>
            <a:endParaRPr sz="2700"/>
          </a:p>
          <a:p>
            <a:pPr marL="0" lvl="0" indent="0" algn="l" rtl="0">
              <a:spcBef>
                <a:spcPts val="600"/>
              </a:spcBef>
              <a:spcAft>
                <a:spcPts val="0"/>
              </a:spcAft>
              <a:buClr>
                <a:schemeClr val="dk1"/>
              </a:buClr>
              <a:buSzPts val="1100"/>
              <a:buFont typeface="Arial"/>
              <a:buNone/>
            </a:pPr>
            <a:r>
              <a:rPr lang="en-GB" sz="2700"/>
              <a:t>There are likely to be other jobs that are very human focused.</a:t>
            </a:r>
            <a:endParaRPr sz="2700"/>
          </a:p>
          <a:p>
            <a:pPr marL="0" lvl="0" indent="0" algn="l" rtl="0">
              <a:spcBef>
                <a:spcPts val="600"/>
              </a:spcBef>
              <a:spcAft>
                <a:spcPts val="0"/>
              </a:spcAft>
              <a:buNone/>
            </a:pPr>
            <a:endParaRPr sz="2700"/>
          </a:p>
        </p:txBody>
      </p:sp>
      <p:pic>
        <p:nvPicPr>
          <p:cNvPr id="233" name="Google Shape;233;p53"/>
          <p:cNvPicPr preferRelativeResize="0"/>
          <p:nvPr/>
        </p:nvPicPr>
        <p:blipFill>
          <a:blip r:embed="rId3">
            <a:alphaModFix/>
          </a:blip>
          <a:stretch>
            <a:fillRect/>
          </a:stretch>
        </p:blipFill>
        <p:spPr>
          <a:xfrm>
            <a:off x="6353500" y="1220288"/>
            <a:ext cx="2638100" cy="1978575"/>
          </a:xfrm>
          <a:prstGeom prst="rect">
            <a:avLst/>
          </a:prstGeom>
          <a:noFill/>
          <a:ln>
            <a:noFill/>
          </a:ln>
        </p:spPr>
      </p:pic>
    </p:spTree>
  </p:cSld>
  <p:clrMapOvr>
    <a:masterClrMapping/>
  </p:clrMapOvr>
</p:sld>
</file>

<file path=ppt/theme/theme1.xml><?xml version="1.0" encoding="utf-8"?>
<a:theme xmlns:a="http://schemas.openxmlformats.org/drawingml/2006/main" name="New UR">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UR">
  <a:themeElements>
    <a:clrScheme name="Custom 9">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FEFFFF"/>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 UR">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946</Words>
  <Application>Microsoft Office PowerPoint</Application>
  <PresentationFormat>On-screen Show (16:9)</PresentationFormat>
  <Paragraphs>76</Paragraphs>
  <Slides>44</Slides>
  <Notes>44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44</vt:i4>
      </vt:variant>
    </vt:vector>
  </HeadingPairs>
  <TitlesOfParts>
    <vt:vector size="52" baseType="lpstr">
      <vt:lpstr>Arial</vt:lpstr>
      <vt:lpstr>Cabin</vt:lpstr>
      <vt:lpstr>PT Sans</vt:lpstr>
      <vt:lpstr>Roboto</vt:lpstr>
      <vt:lpstr>Roboto Slab</vt:lpstr>
      <vt:lpstr>New UR</vt:lpstr>
      <vt:lpstr>New UR</vt:lpstr>
      <vt:lpstr>New UR</vt:lpstr>
      <vt:lpstr>Creativity and Curiosity</vt:lpstr>
      <vt:lpstr>PowerPoint Presentation</vt:lpstr>
      <vt:lpstr>Coding in an AI age…</vt:lpstr>
      <vt:lpstr>What was your first computer?</vt:lpstr>
      <vt:lpstr>What was your first computer?</vt:lpstr>
      <vt:lpstr>So why teach arithmetic?</vt:lpstr>
      <vt:lpstr>Programming is obsolete?</vt:lpstr>
      <vt:lpstr>The end of programming?</vt:lpstr>
      <vt:lpstr>Post-scarcity jobs?</vt:lpstr>
      <vt:lpstr>PowerPoint Presentation</vt:lpstr>
      <vt:lpstr>The Imitation Game</vt:lpstr>
      <vt:lpstr>PowerPoint Presentation</vt:lpstr>
      <vt:lpstr>PowerPoint Presentation</vt:lpstr>
      <vt:lpstr>Computing</vt:lpstr>
      <vt:lpstr>Beauty or utility?</vt:lpstr>
      <vt:lpstr>The best bits…</vt:lpstr>
      <vt:lpstr>TS4  Plan and teach well structured lessons </vt:lpstr>
      <vt:lpstr>Child centred?</vt:lpstr>
      <vt:lpstr>What questions have your pupils asked you?</vt:lpstr>
      <vt:lpstr>PowerPoint Presentation</vt:lpstr>
      <vt:lpstr>PowerPoint Presentation</vt:lpstr>
      <vt:lpstr>My daughter’s view…</vt:lpstr>
      <vt:lpstr>PowerPoint Presentation</vt:lpstr>
      <vt:lpstr>PowerPoint Presentation</vt:lpstr>
      <vt:lpstr>PowerPoint Presentation</vt:lpstr>
      <vt:lpstr>Gove at BETT</vt:lpstr>
      <vt:lpstr>PowerPoint Presentation</vt:lpstr>
      <vt:lpstr>Active learning</vt:lpstr>
      <vt:lpstr>Why coding matters</vt:lpstr>
      <vt:lpstr>Make something in the world to  make something in your head</vt:lpstr>
      <vt:lpstr>Computing</vt:lpstr>
      <vt:lpstr>PowerPoint Presentation</vt:lpstr>
      <vt:lpstr>Embroidery…</vt:lpstr>
      <vt:lpstr>Embroidery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worked for you?</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Nick Eagles</dc:creator>
  <cp:lastModifiedBy>Nick Eagles</cp:lastModifiedBy>
  <cp:revision>1</cp:revision>
  <dcterms:modified xsi:type="dcterms:W3CDTF">2024-07-16T08:43:25Z</dcterms:modified>
</cp:coreProperties>
</file>