
<file path=[Content_Types].xml><?xml version="1.0" encoding="utf-8"?>
<Types xmlns="http://schemas.openxmlformats.org/package/2006/content-types">
  <Default Extension="fntdata" ContentType="application/x-fontdata"/>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7" r:id="rId1"/>
    <p:sldMasterId id="2147483668" r:id="rId2"/>
  </p:sldMasterIdLst>
  <p:notesMasterIdLst>
    <p:notesMasterId r:id="rId22"/>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Lst>
  <p:sldSz cx="12192000" cy="6858000"/>
  <p:notesSz cx="6858000" cy="9144000"/>
  <p:embeddedFontLst>
    <p:embeddedFont>
      <p:font typeface="Calibri" panose="020F0502020204030204" pitchFamily="34" charset="0"/>
      <p:regular r:id="rId23"/>
      <p:bold r:id="rId24"/>
      <p:italic r:id="rId25"/>
      <p:boldItalic r:id="rId26"/>
    </p:embeddedFont>
    <p:embeddedFont>
      <p:font typeface="Roboto" panose="02000000000000000000" pitchFamily="2" charset="0"/>
      <p:regular r:id="rId27"/>
      <p:bold r:id="rId28"/>
      <p:italic r:id="rId29"/>
      <p:boldItalic r:id="rId30"/>
    </p:embeddedFont>
    <p:embeddedFont>
      <p:font typeface="Roboto Black" panose="02000000000000000000" pitchFamily="2" charset="0"/>
      <p:bold r:id="rId31"/>
      <p:boldItalic r:id="rId32"/>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A16557B-50DB-421B-81FA-43960844DF00}" v="1" dt="2024-01-09T16:36:34.57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6533" autoAdjust="0"/>
  </p:normalViewPr>
  <p:slideViewPr>
    <p:cSldViewPr snapToGrid="0">
      <p:cViewPr varScale="1">
        <p:scale>
          <a:sx n="71" d="100"/>
          <a:sy n="71" d="100"/>
        </p:scale>
        <p:origin x="1266"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font" Target="fonts/font4.fntdata"/><Relationship Id="rId21" Type="http://schemas.openxmlformats.org/officeDocument/2006/relationships/slide" Target="slides/slide19.xml"/><Relationship Id="rId34"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font" Target="fonts/font3.fntdata"/><Relationship Id="rId33" Type="http://schemas.openxmlformats.org/officeDocument/2006/relationships/presProps" Target="presProps.xml"/><Relationship Id="rId38" Type="http://schemas.microsoft.com/office/2015/10/relationships/revisionInfo" Target="revisionInfo.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font" Target="fonts/font7.fntdata"/><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font" Target="fonts/font2.fntdata"/><Relationship Id="rId32" Type="http://schemas.openxmlformats.org/officeDocument/2006/relationships/font" Target="fonts/font10.fntdata"/><Relationship Id="rId37" Type="http://schemas.microsoft.com/office/2016/11/relationships/changesInfo" Target="changesInfos/changesInfo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font" Target="fonts/font1.fntdata"/><Relationship Id="rId28" Type="http://schemas.openxmlformats.org/officeDocument/2006/relationships/font" Target="fonts/font6.fntdata"/><Relationship Id="rId36"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font" Target="fonts/font9.fntdata"/><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notesMaster" Target="notesMasters/notesMaster1.xml"/><Relationship Id="rId27" Type="http://schemas.openxmlformats.org/officeDocument/2006/relationships/font" Target="fonts/font5.fntdata"/><Relationship Id="rId30" Type="http://schemas.openxmlformats.org/officeDocument/2006/relationships/font" Target="fonts/font8.fntdata"/><Relationship Id="rId35" Type="http://schemas.openxmlformats.org/officeDocument/2006/relationships/theme" Target="theme/theme1.xml"/><Relationship Id="rId8" Type="http://schemas.openxmlformats.org/officeDocument/2006/relationships/slide" Target="slides/slide6.xml"/><Relationship Id="rId3" Type="http://schemas.openxmlformats.org/officeDocument/2006/relationships/slide" Target="slides/slid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aty Clark" userId="e664f65c-0e98-4828-b46d-29e4cb228e66" providerId="ADAL" clId="{EA16557B-50DB-421B-81FA-43960844DF00}"/>
    <pc:docChg chg="undo custSel modSld">
      <pc:chgData name="Katy Clark" userId="e664f65c-0e98-4828-b46d-29e4cb228e66" providerId="ADAL" clId="{EA16557B-50DB-421B-81FA-43960844DF00}" dt="2024-01-09T16:37:43.111" v="28" actId="478"/>
      <pc:docMkLst>
        <pc:docMk/>
      </pc:docMkLst>
      <pc:sldChg chg="addSp delSp modSp mod">
        <pc:chgData name="Katy Clark" userId="e664f65c-0e98-4828-b46d-29e4cb228e66" providerId="ADAL" clId="{EA16557B-50DB-421B-81FA-43960844DF00}" dt="2024-01-09T16:36:39.056" v="13" actId="207"/>
        <pc:sldMkLst>
          <pc:docMk/>
          <pc:sldMk cId="0" sldId="256"/>
        </pc:sldMkLst>
        <pc:spChg chg="add mod">
          <ac:chgData name="Katy Clark" userId="e664f65c-0e98-4828-b46d-29e4cb228e66" providerId="ADAL" clId="{EA16557B-50DB-421B-81FA-43960844DF00}" dt="2024-01-09T16:36:39.056" v="13" actId="207"/>
          <ac:spMkLst>
            <pc:docMk/>
            <pc:sldMk cId="0" sldId="256"/>
            <ac:spMk id="2" creationId="{C1A4FAFC-1238-2611-2F63-1903CA7035F1}"/>
          </ac:spMkLst>
        </pc:spChg>
        <pc:spChg chg="add del mod">
          <ac:chgData name="Katy Clark" userId="e664f65c-0e98-4828-b46d-29e4cb228e66" providerId="ADAL" clId="{EA16557B-50DB-421B-81FA-43960844DF00}" dt="2024-01-09T16:36:33.383" v="9" actId="478"/>
          <ac:spMkLst>
            <pc:docMk/>
            <pc:sldMk cId="0" sldId="256"/>
            <ac:spMk id="3" creationId="{D231D87D-0A33-86F7-8A8D-7D752A330390}"/>
          </ac:spMkLst>
        </pc:spChg>
        <pc:spChg chg="del">
          <ac:chgData name="Katy Clark" userId="e664f65c-0e98-4828-b46d-29e4cb228e66" providerId="ADAL" clId="{EA16557B-50DB-421B-81FA-43960844DF00}" dt="2024-01-05T09:21:28.248" v="0" actId="478"/>
          <ac:spMkLst>
            <pc:docMk/>
            <pc:sldMk cId="0" sldId="256"/>
            <ac:spMk id="138" creationId="{00000000-0000-0000-0000-000000000000}"/>
          </ac:spMkLst>
        </pc:spChg>
      </pc:sldChg>
      <pc:sldChg chg="delSp mod">
        <pc:chgData name="Katy Clark" userId="e664f65c-0e98-4828-b46d-29e4cb228e66" providerId="ADAL" clId="{EA16557B-50DB-421B-81FA-43960844DF00}" dt="2024-01-09T16:36:57.147" v="15" actId="478"/>
        <pc:sldMkLst>
          <pc:docMk/>
          <pc:sldMk cId="0" sldId="257"/>
        </pc:sldMkLst>
        <pc:spChg chg="del">
          <ac:chgData name="Katy Clark" userId="e664f65c-0e98-4828-b46d-29e4cb228e66" providerId="ADAL" clId="{EA16557B-50DB-421B-81FA-43960844DF00}" dt="2024-01-09T16:36:29.518" v="8" actId="21"/>
          <ac:spMkLst>
            <pc:docMk/>
            <pc:sldMk cId="0" sldId="257"/>
            <ac:spMk id="146" creationId="{00000000-0000-0000-0000-000000000000}"/>
          </ac:spMkLst>
        </pc:spChg>
        <pc:spChg chg="del">
          <ac:chgData name="Katy Clark" userId="e664f65c-0e98-4828-b46d-29e4cb228e66" providerId="ADAL" clId="{EA16557B-50DB-421B-81FA-43960844DF00}" dt="2024-01-09T16:36:57.147" v="15" actId="478"/>
          <ac:spMkLst>
            <pc:docMk/>
            <pc:sldMk cId="0" sldId="257"/>
            <ac:spMk id="147" creationId="{00000000-0000-0000-0000-000000000000}"/>
          </ac:spMkLst>
        </pc:spChg>
      </pc:sldChg>
      <pc:sldChg chg="delSp modSp mod">
        <pc:chgData name="Katy Clark" userId="e664f65c-0e98-4828-b46d-29e4cb228e66" providerId="ADAL" clId="{EA16557B-50DB-421B-81FA-43960844DF00}" dt="2024-01-09T16:36:54.380" v="14" actId="478"/>
        <pc:sldMkLst>
          <pc:docMk/>
          <pc:sldMk cId="0" sldId="258"/>
        </pc:sldMkLst>
        <pc:spChg chg="del">
          <ac:chgData name="Katy Clark" userId="e664f65c-0e98-4828-b46d-29e4cb228e66" providerId="ADAL" clId="{EA16557B-50DB-421B-81FA-43960844DF00}" dt="2024-01-09T16:36:54.380" v="14" actId="478"/>
          <ac:spMkLst>
            <pc:docMk/>
            <pc:sldMk cId="0" sldId="258"/>
            <ac:spMk id="153" creationId="{00000000-0000-0000-0000-000000000000}"/>
          </ac:spMkLst>
        </pc:spChg>
        <pc:spChg chg="mod">
          <ac:chgData name="Katy Clark" userId="e664f65c-0e98-4828-b46d-29e4cb228e66" providerId="ADAL" clId="{EA16557B-50DB-421B-81FA-43960844DF00}" dt="2024-01-09T16:36:34.637" v="11" actId="27636"/>
          <ac:spMkLst>
            <pc:docMk/>
            <pc:sldMk cId="0" sldId="258"/>
            <ac:spMk id="154" creationId="{00000000-0000-0000-0000-000000000000}"/>
          </ac:spMkLst>
        </pc:spChg>
      </pc:sldChg>
      <pc:sldChg chg="delSp mod">
        <pc:chgData name="Katy Clark" userId="e664f65c-0e98-4828-b46d-29e4cb228e66" providerId="ADAL" clId="{EA16557B-50DB-421B-81FA-43960844DF00}" dt="2024-01-09T16:37:02.819" v="17" actId="478"/>
        <pc:sldMkLst>
          <pc:docMk/>
          <pc:sldMk cId="0" sldId="259"/>
        </pc:sldMkLst>
        <pc:spChg chg="del">
          <ac:chgData name="Katy Clark" userId="e664f65c-0e98-4828-b46d-29e4cb228e66" providerId="ADAL" clId="{EA16557B-50DB-421B-81FA-43960844DF00}" dt="2024-01-09T16:37:02.819" v="17" actId="478"/>
          <ac:spMkLst>
            <pc:docMk/>
            <pc:sldMk cId="0" sldId="259"/>
            <ac:spMk id="165" creationId="{00000000-0000-0000-0000-000000000000}"/>
          </ac:spMkLst>
        </pc:spChg>
        <pc:spChg chg="del">
          <ac:chgData name="Katy Clark" userId="e664f65c-0e98-4828-b46d-29e4cb228e66" providerId="ADAL" clId="{EA16557B-50DB-421B-81FA-43960844DF00}" dt="2024-01-09T16:37:00.075" v="16" actId="478"/>
          <ac:spMkLst>
            <pc:docMk/>
            <pc:sldMk cId="0" sldId="259"/>
            <ac:spMk id="166" creationId="{00000000-0000-0000-0000-000000000000}"/>
          </ac:spMkLst>
        </pc:spChg>
      </pc:sldChg>
      <pc:sldChg chg="delSp mod">
        <pc:chgData name="Katy Clark" userId="e664f65c-0e98-4828-b46d-29e4cb228e66" providerId="ADAL" clId="{EA16557B-50DB-421B-81FA-43960844DF00}" dt="2024-01-09T16:37:09.382" v="19" actId="478"/>
        <pc:sldMkLst>
          <pc:docMk/>
          <pc:sldMk cId="0" sldId="260"/>
        </pc:sldMkLst>
        <pc:spChg chg="del">
          <ac:chgData name="Katy Clark" userId="e664f65c-0e98-4828-b46d-29e4cb228e66" providerId="ADAL" clId="{EA16557B-50DB-421B-81FA-43960844DF00}" dt="2024-01-09T16:37:09.382" v="19" actId="478"/>
          <ac:spMkLst>
            <pc:docMk/>
            <pc:sldMk cId="0" sldId="260"/>
            <ac:spMk id="182" creationId="{00000000-0000-0000-0000-000000000000}"/>
          </ac:spMkLst>
        </pc:spChg>
        <pc:spChg chg="del">
          <ac:chgData name="Katy Clark" userId="e664f65c-0e98-4828-b46d-29e4cb228e66" providerId="ADAL" clId="{EA16557B-50DB-421B-81FA-43960844DF00}" dt="2024-01-09T16:37:05.433" v="18" actId="478"/>
          <ac:spMkLst>
            <pc:docMk/>
            <pc:sldMk cId="0" sldId="260"/>
            <ac:spMk id="183" creationId="{00000000-0000-0000-0000-000000000000}"/>
          </ac:spMkLst>
        </pc:spChg>
      </pc:sldChg>
      <pc:sldChg chg="delSp mod">
        <pc:chgData name="Katy Clark" userId="e664f65c-0e98-4828-b46d-29e4cb228e66" providerId="ADAL" clId="{EA16557B-50DB-421B-81FA-43960844DF00}" dt="2024-01-09T16:37:14.084" v="20" actId="478"/>
        <pc:sldMkLst>
          <pc:docMk/>
          <pc:sldMk cId="0" sldId="261"/>
        </pc:sldMkLst>
        <pc:spChg chg="del">
          <ac:chgData name="Katy Clark" userId="e664f65c-0e98-4828-b46d-29e4cb228e66" providerId="ADAL" clId="{EA16557B-50DB-421B-81FA-43960844DF00}" dt="2024-01-09T16:37:14.084" v="20" actId="478"/>
          <ac:spMkLst>
            <pc:docMk/>
            <pc:sldMk cId="0" sldId="261"/>
            <ac:spMk id="199" creationId="{00000000-0000-0000-0000-000000000000}"/>
          </ac:spMkLst>
        </pc:spChg>
      </pc:sldChg>
      <pc:sldChg chg="delSp mod">
        <pc:chgData name="Katy Clark" userId="e664f65c-0e98-4828-b46d-29e4cb228e66" providerId="ADAL" clId="{EA16557B-50DB-421B-81FA-43960844DF00}" dt="2024-01-09T16:37:20.084" v="22" actId="478"/>
        <pc:sldMkLst>
          <pc:docMk/>
          <pc:sldMk cId="0" sldId="262"/>
        </pc:sldMkLst>
        <pc:spChg chg="del">
          <ac:chgData name="Katy Clark" userId="e664f65c-0e98-4828-b46d-29e4cb228e66" providerId="ADAL" clId="{EA16557B-50DB-421B-81FA-43960844DF00}" dt="2024-01-09T16:37:20.084" v="22" actId="478"/>
          <ac:spMkLst>
            <pc:docMk/>
            <pc:sldMk cId="0" sldId="262"/>
            <ac:spMk id="216" creationId="{00000000-0000-0000-0000-000000000000}"/>
          </ac:spMkLst>
        </pc:spChg>
        <pc:spChg chg="del">
          <ac:chgData name="Katy Clark" userId="e664f65c-0e98-4828-b46d-29e4cb228e66" providerId="ADAL" clId="{EA16557B-50DB-421B-81FA-43960844DF00}" dt="2024-01-09T16:37:17.993" v="21" actId="478"/>
          <ac:spMkLst>
            <pc:docMk/>
            <pc:sldMk cId="0" sldId="262"/>
            <ac:spMk id="217" creationId="{00000000-0000-0000-0000-000000000000}"/>
          </ac:spMkLst>
        </pc:spChg>
      </pc:sldChg>
      <pc:sldChg chg="delSp mod">
        <pc:chgData name="Katy Clark" userId="e664f65c-0e98-4828-b46d-29e4cb228e66" providerId="ADAL" clId="{EA16557B-50DB-421B-81FA-43960844DF00}" dt="2024-01-09T16:37:25.702" v="24" actId="478"/>
        <pc:sldMkLst>
          <pc:docMk/>
          <pc:sldMk cId="0" sldId="263"/>
        </pc:sldMkLst>
        <pc:spChg chg="del">
          <ac:chgData name="Katy Clark" userId="e664f65c-0e98-4828-b46d-29e4cb228e66" providerId="ADAL" clId="{EA16557B-50DB-421B-81FA-43960844DF00}" dt="2024-01-09T16:37:22.893" v="23" actId="478"/>
          <ac:spMkLst>
            <pc:docMk/>
            <pc:sldMk cId="0" sldId="263"/>
            <ac:spMk id="233" creationId="{00000000-0000-0000-0000-000000000000}"/>
          </ac:spMkLst>
        </pc:spChg>
        <pc:spChg chg="del">
          <ac:chgData name="Katy Clark" userId="e664f65c-0e98-4828-b46d-29e4cb228e66" providerId="ADAL" clId="{EA16557B-50DB-421B-81FA-43960844DF00}" dt="2024-01-09T16:37:25.702" v="24" actId="478"/>
          <ac:spMkLst>
            <pc:docMk/>
            <pc:sldMk cId="0" sldId="263"/>
            <ac:spMk id="234" creationId="{00000000-0000-0000-0000-000000000000}"/>
          </ac:spMkLst>
        </pc:spChg>
      </pc:sldChg>
      <pc:sldChg chg="delSp modSp mod">
        <pc:chgData name="Katy Clark" userId="e664f65c-0e98-4828-b46d-29e4cb228e66" providerId="ADAL" clId="{EA16557B-50DB-421B-81FA-43960844DF00}" dt="2024-01-09T16:37:43.111" v="28" actId="478"/>
        <pc:sldMkLst>
          <pc:docMk/>
          <pc:sldMk cId="0" sldId="264"/>
        </pc:sldMkLst>
        <pc:spChg chg="del">
          <ac:chgData name="Katy Clark" userId="e664f65c-0e98-4828-b46d-29e4cb228e66" providerId="ADAL" clId="{EA16557B-50DB-421B-81FA-43960844DF00}" dt="2024-01-09T16:37:41.148" v="27" actId="478"/>
          <ac:spMkLst>
            <pc:docMk/>
            <pc:sldMk cId="0" sldId="264"/>
            <ac:spMk id="240" creationId="{00000000-0000-0000-0000-000000000000}"/>
          </ac:spMkLst>
        </pc:spChg>
        <pc:spChg chg="del">
          <ac:chgData name="Katy Clark" userId="e664f65c-0e98-4828-b46d-29e4cb228e66" providerId="ADAL" clId="{EA16557B-50DB-421B-81FA-43960844DF00}" dt="2024-01-09T16:37:43.111" v="28" actId="478"/>
          <ac:spMkLst>
            <pc:docMk/>
            <pc:sldMk cId="0" sldId="264"/>
            <ac:spMk id="241" creationId="{00000000-0000-0000-0000-000000000000}"/>
          </ac:spMkLst>
        </pc:spChg>
        <pc:spChg chg="mod">
          <ac:chgData name="Katy Clark" userId="e664f65c-0e98-4828-b46d-29e4cb228e66" providerId="ADAL" clId="{EA16557B-50DB-421B-81FA-43960844DF00}" dt="2024-01-09T16:36:34.650" v="12" actId="27636"/>
          <ac:spMkLst>
            <pc:docMk/>
            <pc:sldMk cId="0" sldId="264"/>
            <ac:spMk id="242" creationId="{00000000-0000-0000-0000-000000000000}"/>
          </ac:spMkLst>
        </pc:spChg>
        <pc:spChg chg="mod">
          <ac:chgData name="Katy Clark" userId="e664f65c-0e98-4828-b46d-29e4cb228e66" providerId="ADAL" clId="{EA16557B-50DB-421B-81FA-43960844DF00}" dt="2024-01-09T16:37:38.311" v="26" actId="20577"/>
          <ac:spMkLst>
            <pc:docMk/>
            <pc:sldMk cId="0" sldId="264"/>
            <ac:spMk id="243" creationId="{00000000-0000-0000-0000-000000000000}"/>
          </ac:spMkLst>
        </pc:spChg>
      </pc:sldChg>
      <pc:sldChg chg="modSp mod">
        <pc:chgData name="Katy Clark" userId="e664f65c-0e98-4828-b46d-29e4cb228e66" providerId="ADAL" clId="{EA16557B-50DB-421B-81FA-43960844DF00}" dt="2024-01-05T09:22:42.066" v="7" actId="6549"/>
        <pc:sldMkLst>
          <pc:docMk/>
          <pc:sldMk cId="0" sldId="265"/>
        </pc:sldMkLst>
        <pc:spChg chg="mod">
          <ac:chgData name="Katy Clark" userId="e664f65c-0e98-4828-b46d-29e4cb228e66" providerId="ADAL" clId="{EA16557B-50DB-421B-81FA-43960844DF00}" dt="2024-01-05T09:22:42.066" v="7" actId="6549"/>
          <ac:spMkLst>
            <pc:docMk/>
            <pc:sldMk cId="0" sldId="265"/>
            <ac:spMk id="251"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GB"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
        <p:nvSpPr>
          <p:cNvPr id="8" name="Google Shape;8;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s://www.theverge.com/2017/1/7/14200210/amazon-alexa-tech-news-anchor-order-dollhouse" TargetMode="External"/><Relationship Id="rId2" Type="http://schemas.openxmlformats.org/officeDocument/2006/relationships/slide" Target="../slides/slide10.xml"/><Relationship Id="rId1" Type="http://schemas.openxmlformats.org/officeDocument/2006/relationships/notesMaster" Target="../notesMasters/notesMaster1.xml"/><Relationship Id="rId4" Type="http://schemas.openxmlformats.org/officeDocument/2006/relationships/hyperlink" Target="https://www.thenationalnews.com/arts-culture/comment/2021/11/07/accents-and-ai-how-speech-recognition-software-could-lead-to-new-forms-of-discrimination/" TargetMode="Externa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s://neurosciencenews.com/siri-alexa-rude-14734/" TargetMode="External"/><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4"/>
        <p:cNvGrpSpPr/>
        <p:nvPr/>
      </p:nvGrpSpPr>
      <p:grpSpPr>
        <a:xfrm>
          <a:off x="0" y="0"/>
          <a:ext cx="0" cy="0"/>
          <a:chOff x="0" y="0"/>
          <a:chExt cx="0" cy="0"/>
        </a:xfrm>
      </p:grpSpPr>
      <p:sp>
        <p:nvSpPr>
          <p:cNvPr id="135" name="Google Shape;135;p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GB">
                <a:latin typeface="Roboto"/>
                <a:ea typeface="Roboto"/>
                <a:cs typeface="Roboto"/>
                <a:sym typeface="Roboto"/>
              </a:rPr>
              <a:t>In this lesson you are going to learn how to stay safe when using an AI voice assistant. Then you will design your own AI voice assistant. </a:t>
            </a:r>
            <a:endParaRPr>
              <a:latin typeface="Roboto"/>
              <a:ea typeface="Roboto"/>
              <a:cs typeface="Roboto"/>
              <a:sym typeface="Roboto"/>
            </a:endParaRPr>
          </a:p>
        </p:txBody>
      </p:sp>
      <p:sp>
        <p:nvSpPr>
          <p:cNvPr id="136" name="Google Shape;136;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4"/>
        <p:cNvGrpSpPr/>
        <p:nvPr/>
      </p:nvGrpSpPr>
      <p:grpSpPr>
        <a:xfrm>
          <a:off x="0" y="0"/>
          <a:ext cx="0" cy="0"/>
          <a:chOff x="0" y="0"/>
          <a:chExt cx="0" cy="0"/>
        </a:xfrm>
      </p:grpSpPr>
      <p:sp>
        <p:nvSpPr>
          <p:cNvPr id="245" name="Google Shape;245;g29f50c3eec6_0_125: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GB"/>
              <a:t>Sources:</a:t>
            </a:r>
            <a:endParaRPr/>
          </a:p>
          <a:p>
            <a:pPr marL="0" lvl="0" indent="0" algn="l" rtl="0">
              <a:spcBef>
                <a:spcPts val="0"/>
              </a:spcBef>
              <a:spcAft>
                <a:spcPts val="0"/>
              </a:spcAft>
              <a:buNone/>
            </a:pPr>
            <a:r>
              <a:rPr lang="en-GB"/>
              <a:t>[1] “a six-year-old asked her family’s new Amazon Echo “can you play dollhouse with me and get me a dollhouse?” The device readily complied, ordering a KidKraft Sparkle mansion dollhouse, in addition to “four pounds of sugar cookies.” The parents quickly realized what had happened and have since added a code for purchases. They have also donated the dollhouse a local children’s hospital.”  </a:t>
            </a:r>
            <a:r>
              <a:rPr lang="en-GB" u="sng">
                <a:solidFill>
                  <a:schemeClr val="hlink"/>
                </a:solidFill>
                <a:hlinkClick r:id="rId3"/>
              </a:rPr>
              <a:t>https://www.theverge.com/2017/1/7/14200210/amazon-alexa-tech-news-anchor-order-dollhouse</a:t>
            </a:r>
            <a:endParaRPr/>
          </a:p>
          <a:p>
            <a:pPr marL="0" lvl="0" indent="0" algn="l" rtl="0">
              <a:spcBef>
                <a:spcPts val="0"/>
              </a:spcBef>
              <a:spcAft>
                <a:spcPts val="0"/>
              </a:spcAft>
              <a:buNone/>
            </a:pPr>
            <a:r>
              <a:rPr lang="en-GB"/>
              <a:t>[2] “Anyone who has used a voice assistant such as Apple's Siri or Amazon's Alexa will have occasionally struggled to make themselves understood. Perhaps the device plays the wrong music, or puts unusual items on a shopping list, or emits a plaintive “didn't quite catch that”. But for people who speak with an accent, these devices can be unusable.” </a:t>
            </a:r>
            <a:r>
              <a:rPr lang="en-GB" u="sng">
                <a:solidFill>
                  <a:schemeClr val="hlink"/>
                </a:solidFill>
                <a:hlinkClick r:id="rId4"/>
              </a:rPr>
              <a:t>https://www.thenationalnews.com/arts-culture/comment/2021/11/07/accents-and-ai-how-speech-recognition-software-could-lead-to-new-forms-of-discrimination/</a:t>
            </a: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r>
              <a:rPr lang="en-GB"/>
              <a:t>Image sources: Images licensed to CAS via canva.com</a:t>
            </a:r>
            <a:endParaRPr/>
          </a:p>
          <a:p>
            <a:pPr marL="0" lvl="0" indent="0" algn="l" rtl="0">
              <a:spcBef>
                <a:spcPts val="0"/>
              </a:spcBef>
              <a:spcAft>
                <a:spcPts val="0"/>
              </a:spcAft>
              <a:buNone/>
            </a:pPr>
            <a:endParaRPr/>
          </a:p>
        </p:txBody>
      </p:sp>
      <p:sp>
        <p:nvSpPr>
          <p:cNvPr id="246" name="Google Shape;246;g29f50c3eec6_0_12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5"/>
        <p:cNvGrpSpPr/>
        <p:nvPr/>
      </p:nvGrpSpPr>
      <p:grpSpPr>
        <a:xfrm>
          <a:off x="0" y="0"/>
          <a:ext cx="0" cy="0"/>
          <a:chOff x="0" y="0"/>
          <a:chExt cx="0" cy="0"/>
        </a:xfrm>
      </p:grpSpPr>
      <p:sp>
        <p:nvSpPr>
          <p:cNvPr id="256" name="Google Shape;256;g29f50c3eec6_0_192: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GB"/>
              <a:t>Source:</a:t>
            </a:r>
            <a:endParaRPr/>
          </a:p>
          <a:p>
            <a:pPr marL="0" lvl="0" indent="0" algn="l" rtl="0">
              <a:spcBef>
                <a:spcPts val="0"/>
              </a:spcBef>
              <a:spcAft>
                <a:spcPts val="0"/>
              </a:spcAft>
              <a:buNone/>
            </a:pPr>
            <a:r>
              <a:rPr lang="en-GB"/>
              <a:t>[3] “Parental concerns have already prompted both Google and Amazon to make adjustments to their digital assistants, with both now offering features that thank and compliment children when they make requests politely.” </a:t>
            </a:r>
            <a:r>
              <a:rPr lang="en-GB" u="sng">
                <a:solidFill>
                  <a:schemeClr val="hlink"/>
                </a:solidFill>
                <a:hlinkClick r:id="rId3"/>
              </a:rPr>
              <a:t>https://neurosciencenews.com/siri-alexa-rude-14734/</a:t>
            </a:r>
            <a:endParaRPr/>
          </a:p>
          <a:p>
            <a:pPr marL="0" lvl="0" indent="0" algn="l" rtl="0">
              <a:spcBef>
                <a:spcPts val="0"/>
              </a:spcBef>
              <a:spcAft>
                <a:spcPts val="0"/>
              </a:spcAft>
              <a:buNone/>
            </a:pPr>
            <a:endParaRPr/>
          </a:p>
          <a:p>
            <a:pPr marL="0" lvl="0" indent="0" algn="l" rtl="0">
              <a:spcBef>
                <a:spcPts val="0"/>
              </a:spcBef>
              <a:spcAft>
                <a:spcPts val="0"/>
              </a:spcAft>
              <a:buNone/>
            </a:pPr>
            <a:r>
              <a:rPr lang="en-GB"/>
              <a:t>[4] “The more data we use to train these systems, the better Alexa works, and training Alexa with voice recordings from a diverse range of customers helps ensure Alexa works well for everyone,” https://www.theverge.com/2019/4/10/18305378/amazon-alexa-ai-voice-assistant-annotation-listen-private-recordings</a:t>
            </a:r>
            <a:endParaRPr/>
          </a:p>
          <a:p>
            <a:pPr marL="0" lvl="0" indent="0" algn="l" rtl="0">
              <a:spcBef>
                <a:spcPts val="0"/>
              </a:spcBef>
              <a:spcAft>
                <a:spcPts val="0"/>
              </a:spcAft>
              <a:buNone/>
            </a:pPr>
            <a:endParaRPr/>
          </a:p>
          <a:p>
            <a:pPr marL="0" lvl="0" indent="0" algn="l" rtl="0">
              <a:spcBef>
                <a:spcPts val="0"/>
              </a:spcBef>
              <a:spcAft>
                <a:spcPts val="0"/>
              </a:spcAft>
              <a:buClr>
                <a:schemeClr val="dk1"/>
              </a:buClr>
              <a:buSzPts val="1100"/>
              <a:buFont typeface="Arial"/>
              <a:buNone/>
            </a:pPr>
            <a:r>
              <a:rPr lang="en-GB"/>
              <a:t>Image sources: Images licensed to CAS via canva.com</a:t>
            </a:r>
            <a:endParaRPr/>
          </a:p>
        </p:txBody>
      </p:sp>
      <p:sp>
        <p:nvSpPr>
          <p:cNvPr id="257" name="Google Shape;257;g29f50c3eec6_0_19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6"/>
        <p:cNvGrpSpPr/>
        <p:nvPr/>
      </p:nvGrpSpPr>
      <p:grpSpPr>
        <a:xfrm>
          <a:off x="0" y="0"/>
          <a:ext cx="0" cy="0"/>
          <a:chOff x="0" y="0"/>
          <a:chExt cx="0" cy="0"/>
        </a:xfrm>
      </p:grpSpPr>
      <p:sp>
        <p:nvSpPr>
          <p:cNvPr id="267" name="Google Shape;267;g29f50c3eec6_0_26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8" name="Google Shape;268;g29f50c3eec6_0_261: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GB"/>
              <a:t>12</a:t>
            </a:fld>
            <a:endParaRPr/>
          </a:p>
        </p:txBody>
      </p:sp>
      <p:sp>
        <p:nvSpPr>
          <p:cNvPr id="269" name="Google Shape;269;g29f50c3eec6_0_261: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GB"/>
              <a:t>Have a classroom discussion on how you interact with AI. </a:t>
            </a:r>
            <a:endParaRPr/>
          </a:p>
          <a:p>
            <a:pPr marL="0" lvl="0" indent="0" algn="l" rtl="0">
              <a:spcBef>
                <a:spcPts val="0"/>
              </a:spcBef>
              <a:spcAft>
                <a:spcPts val="0"/>
              </a:spcAft>
              <a:buNone/>
            </a:pPr>
            <a:endParaRPr/>
          </a:p>
          <a:p>
            <a:pPr marL="0" lvl="0" indent="0" algn="l" rtl="0">
              <a:spcBef>
                <a:spcPts val="0"/>
              </a:spcBef>
              <a:spcAft>
                <a:spcPts val="0"/>
              </a:spcAft>
              <a:buNone/>
            </a:pPr>
            <a:r>
              <a:rPr lang="en-GB"/>
              <a:t>Might you accidentally share personal information?</a:t>
            </a:r>
            <a:endParaRPr/>
          </a:p>
          <a:p>
            <a:pPr marL="0" lvl="0" indent="0" algn="l" rtl="0">
              <a:spcBef>
                <a:spcPts val="0"/>
              </a:spcBef>
              <a:spcAft>
                <a:spcPts val="0"/>
              </a:spcAft>
              <a:buNone/>
            </a:pPr>
            <a:r>
              <a:rPr lang="en-GB"/>
              <a:t>Should an AI behave like a person? </a:t>
            </a:r>
            <a:endParaRPr/>
          </a:p>
          <a:p>
            <a:pPr marL="0" lvl="0" indent="0" algn="l" rtl="0">
              <a:spcBef>
                <a:spcPts val="0"/>
              </a:spcBef>
              <a:spcAft>
                <a:spcPts val="0"/>
              </a:spcAft>
              <a:buNone/>
            </a:pPr>
            <a:endParaRPr/>
          </a:p>
          <a:p>
            <a:pPr marL="0" lvl="0" indent="0" algn="l" rtl="0">
              <a:spcBef>
                <a:spcPts val="0"/>
              </a:spcBef>
              <a:spcAft>
                <a:spcPts val="0"/>
              </a:spcAft>
              <a:buNone/>
            </a:pPr>
            <a:r>
              <a:rPr lang="en-GB"/>
              <a:t>Are you polite?</a:t>
            </a:r>
            <a:endParaRPr/>
          </a:p>
          <a:p>
            <a:pPr marL="457200" lvl="0" indent="-317500" algn="l" rtl="0">
              <a:spcBef>
                <a:spcPts val="0"/>
              </a:spcBef>
              <a:spcAft>
                <a:spcPts val="0"/>
              </a:spcAft>
              <a:buSzPts val="1400"/>
              <a:buChar char="-"/>
            </a:pPr>
            <a:r>
              <a:rPr lang="en-GB"/>
              <a:t>AI learns from people</a:t>
            </a:r>
            <a:endParaRPr/>
          </a:p>
          <a:p>
            <a:pPr marL="457200" lvl="0" indent="-317500" algn="l" rtl="0">
              <a:spcBef>
                <a:spcPts val="0"/>
              </a:spcBef>
              <a:spcAft>
                <a:spcPts val="0"/>
              </a:spcAft>
              <a:buSzPts val="1400"/>
              <a:buChar char="-"/>
            </a:pPr>
            <a:r>
              <a:rPr lang="en-GB"/>
              <a:t>It’s good to be in the habit of being polite</a:t>
            </a:r>
            <a:endParaRPr/>
          </a:p>
          <a:p>
            <a:pPr marL="0" lvl="0" indent="0" algn="l" rtl="0">
              <a:spcBef>
                <a:spcPts val="0"/>
              </a:spcBef>
              <a:spcAft>
                <a:spcPts val="0"/>
              </a:spcAft>
              <a:buNone/>
            </a:pPr>
            <a:endParaRPr/>
          </a:p>
          <a:p>
            <a:pPr marL="0" lvl="0" indent="0" algn="l" rtl="0">
              <a:spcBef>
                <a:spcPts val="0"/>
              </a:spcBef>
              <a:spcAft>
                <a:spcPts val="0"/>
              </a:spcAft>
              <a:buNone/>
            </a:pPr>
            <a:r>
              <a:rPr lang="en-GB"/>
              <a:t>Image source: Thought bubble image created in Canva. Image licensed to CAS via canva.com</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7"/>
        <p:cNvGrpSpPr/>
        <p:nvPr/>
      </p:nvGrpSpPr>
      <p:grpSpPr>
        <a:xfrm>
          <a:off x="0" y="0"/>
          <a:ext cx="0" cy="0"/>
          <a:chOff x="0" y="0"/>
          <a:chExt cx="0" cy="0"/>
        </a:xfrm>
      </p:grpSpPr>
      <p:sp>
        <p:nvSpPr>
          <p:cNvPr id="278" name="Google Shape;278;g29f50c3eec6_0_147: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GB"/>
              <a:t>A code of conduct is a set of rules or guidelines to make sure that you do the right thing. </a:t>
            </a:r>
            <a:endParaRPr/>
          </a:p>
          <a:p>
            <a:pPr marL="0" lvl="0" indent="0" algn="l" rtl="0">
              <a:spcBef>
                <a:spcPts val="0"/>
              </a:spcBef>
              <a:spcAft>
                <a:spcPts val="0"/>
              </a:spcAft>
              <a:buNone/>
            </a:pPr>
            <a:endParaRPr/>
          </a:p>
          <a:p>
            <a:pPr marL="0" lvl="0" indent="0" algn="l" rtl="0">
              <a:spcBef>
                <a:spcPts val="0"/>
              </a:spcBef>
              <a:spcAft>
                <a:spcPts val="0"/>
              </a:spcAft>
              <a:buNone/>
            </a:pPr>
            <a:r>
              <a:rPr lang="en-GB"/>
              <a:t>What should be your ‘Code of Conduct’ to make sure you design an AI voice assistant that makes the world a better place for humans?  Refer back to the ‘issues’ how could they be avoided?</a:t>
            </a:r>
            <a:endParaRPr/>
          </a:p>
          <a:p>
            <a:pPr marL="0" lvl="0" indent="0" algn="l" rtl="0">
              <a:spcBef>
                <a:spcPts val="0"/>
              </a:spcBef>
              <a:spcAft>
                <a:spcPts val="0"/>
              </a:spcAft>
              <a:buNone/>
            </a:pPr>
            <a:endParaRPr/>
          </a:p>
          <a:p>
            <a:pPr marL="0" lvl="0" indent="0" algn="l" rtl="0">
              <a:spcBef>
                <a:spcPts val="0"/>
              </a:spcBef>
              <a:spcAft>
                <a:spcPts val="0"/>
              </a:spcAft>
              <a:buNone/>
            </a:pPr>
            <a:r>
              <a:rPr lang="en-GB"/>
              <a:t>Fill in the Code of Conduct on your worksheet. (Do this as a class for year 3 &amp; 4)</a:t>
            </a:r>
            <a:endParaRPr/>
          </a:p>
          <a:p>
            <a:pPr marL="0" lvl="0" indent="0" algn="l" rtl="0">
              <a:spcBef>
                <a:spcPts val="0"/>
              </a:spcBef>
              <a:spcAft>
                <a:spcPts val="0"/>
              </a:spcAft>
              <a:buNone/>
            </a:pPr>
            <a:r>
              <a:rPr lang="en-GB"/>
              <a:t>Do the first example together for year 5 &amp; 6 - ask for a suggestion and discuss it.</a:t>
            </a:r>
            <a:endParaRPr/>
          </a:p>
          <a:p>
            <a:pPr marL="0" lvl="0" indent="0" algn="l" rtl="0">
              <a:spcBef>
                <a:spcPts val="0"/>
              </a:spcBef>
              <a:spcAft>
                <a:spcPts val="0"/>
              </a:spcAft>
              <a:buNone/>
            </a:pPr>
            <a:endParaRPr/>
          </a:p>
          <a:p>
            <a:pPr marL="0" lvl="0" indent="0" algn="l" rtl="0">
              <a:spcBef>
                <a:spcPts val="0"/>
              </a:spcBef>
              <a:spcAft>
                <a:spcPts val="0"/>
              </a:spcAft>
              <a:buNone/>
            </a:pPr>
            <a:r>
              <a:rPr lang="en-GB"/>
              <a:t>Examples guidelines for a  Code of Conduct</a:t>
            </a:r>
            <a:endParaRPr/>
          </a:p>
          <a:p>
            <a:pPr marL="0" lvl="0" indent="0" algn="l" rtl="0">
              <a:spcBef>
                <a:spcPts val="0"/>
              </a:spcBef>
              <a:spcAft>
                <a:spcPts val="0"/>
              </a:spcAft>
              <a:buNone/>
            </a:pPr>
            <a:endParaRPr>
              <a:latin typeface="Roboto"/>
              <a:ea typeface="Roboto"/>
              <a:cs typeface="Roboto"/>
              <a:sym typeface="Roboto"/>
            </a:endParaRPr>
          </a:p>
          <a:p>
            <a:pPr marL="457200" lvl="0" indent="-317500" algn="l" rtl="0">
              <a:spcBef>
                <a:spcPts val="0"/>
              </a:spcBef>
              <a:spcAft>
                <a:spcPts val="0"/>
              </a:spcAft>
              <a:buSzPts val="1400"/>
              <a:buFont typeface="Roboto"/>
              <a:buAutoNum type="arabicPeriod"/>
            </a:pPr>
            <a:r>
              <a:rPr lang="en-GB">
                <a:latin typeface="Roboto"/>
                <a:ea typeface="Roboto"/>
                <a:cs typeface="Roboto"/>
                <a:sym typeface="Roboto"/>
              </a:rPr>
              <a:t>Tell users what their data will be used for</a:t>
            </a:r>
            <a:endParaRPr>
              <a:latin typeface="Roboto"/>
              <a:ea typeface="Roboto"/>
              <a:cs typeface="Roboto"/>
              <a:sym typeface="Roboto"/>
            </a:endParaRPr>
          </a:p>
          <a:p>
            <a:pPr marL="457200" lvl="0" indent="-317500" algn="l" rtl="0">
              <a:spcBef>
                <a:spcPts val="0"/>
              </a:spcBef>
              <a:spcAft>
                <a:spcPts val="0"/>
              </a:spcAft>
              <a:buSzPts val="1400"/>
              <a:buFont typeface="Roboto"/>
              <a:buAutoNum type="arabicPeriod"/>
            </a:pPr>
            <a:r>
              <a:rPr lang="en-GB">
                <a:latin typeface="Roboto"/>
                <a:ea typeface="Roboto"/>
                <a:cs typeface="Roboto"/>
                <a:sym typeface="Roboto"/>
              </a:rPr>
              <a:t>Make sure the AI doesn’t try to influence users</a:t>
            </a:r>
            <a:endParaRPr>
              <a:latin typeface="Roboto"/>
              <a:ea typeface="Roboto"/>
              <a:cs typeface="Roboto"/>
              <a:sym typeface="Roboto"/>
            </a:endParaRPr>
          </a:p>
          <a:p>
            <a:pPr marL="457200" lvl="0" indent="-317500" algn="l" rtl="0">
              <a:spcBef>
                <a:spcPts val="0"/>
              </a:spcBef>
              <a:spcAft>
                <a:spcPts val="0"/>
              </a:spcAft>
              <a:buSzPts val="1400"/>
              <a:buFont typeface="Roboto"/>
              <a:buAutoNum type="arabicPeriod"/>
            </a:pPr>
            <a:r>
              <a:rPr lang="en-GB">
                <a:latin typeface="Roboto"/>
                <a:ea typeface="Roboto"/>
                <a:cs typeface="Roboto"/>
                <a:sym typeface="Roboto"/>
              </a:rPr>
              <a:t>Understand different accents</a:t>
            </a:r>
            <a:endParaRPr>
              <a:latin typeface="Roboto"/>
              <a:ea typeface="Roboto"/>
              <a:cs typeface="Roboto"/>
              <a:sym typeface="Roboto"/>
            </a:endParaRPr>
          </a:p>
          <a:p>
            <a:pPr marL="457200" lvl="0" indent="-317500" algn="l" rtl="0">
              <a:spcBef>
                <a:spcPts val="0"/>
              </a:spcBef>
              <a:spcAft>
                <a:spcPts val="0"/>
              </a:spcAft>
              <a:buSzPts val="1400"/>
              <a:buFont typeface="Roboto"/>
              <a:buAutoNum type="arabicPeriod"/>
            </a:pPr>
            <a:r>
              <a:rPr lang="en-GB">
                <a:latin typeface="Roboto"/>
                <a:ea typeface="Roboto"/>
                <a:cs typeface="Roboto"/>
                <a:sym typeface="Roboto"/>
              </a:rPr>
              <a:t>Include parental controls</a:t>
            </a:r>
            <a:endParaRPr>
              <a:latin typeface="Roboto"/>
              <a:ea typeface="Roboto"/>
              <a:cs typeface="Roboto"/>
              <a:sym typeface="Roboto"/>
            </a:endParaRPr>
          </a:p>
          <a:p>
            <a:pPr marL="457200" lvl="0" indent="-317500" algn="l" rtl="0">
              <a:spcBef>
                <a:spcPts val="0"/>
              </a:spcBef>
              <a:spcAft>
                <a:spcPts val="0"/>
              </a:spcAft>
              <a:buSzPts val="1400"/>
              <a:buFont typeface="Roboto"/>
              <a:buAutoNum type="arabicPeriod"/>
            </a:pPr>
            <a:r>
              <a:rPr lang="en-GB">
                <a:latin typeface="Roboto"/>
                <a:ea typeface="Roboto"/>
                <a:cs typeface="Roboto"/>
                <a:sym typeface="Roboto"/>
              </a:rPr>
              <a:t>Make sure children can’t access inappropriate information</a:t>
            </a:r>
            <a:endParaRPr>
              <a:latin typeface="Roboto"/>
              <a:ea typeface="Roboto"/>
              <a:cs typeface="Roboto"/>
              <a:sym typeface="Roboto"/>
            </a:endParaRPr>
          </a:p>
          <a:p>
            <a:pPr marL="457200" lvl="0" indent="-317500" algn="l" rtl="0">
              <a:spcBef>
                <a:spcPts val="0"/>
              </a:spcBef>
              <a:spcAft>
                <a:spcPts val="0"/>
              </a:spcAft>
              <a:buSzPts val="1400"/>
              <a:buFont typeface="Roboto"/>
              <a:buAutoNum type="arabicPeriod"/>
            </a:pPr>
            <a:r>
              <a:rPr lang="en-GB">
                <a:latin typeface="Roboto"/>
                <a:ea typeface="Roboto"/>
                <a:cs typeface="Roboto"/>
                <a:sym typeface="Roboto"/>
              </a:rPr>
              <a:t>Work hard to make sure information is accurate</a:t>
            </a:r>
            <a:endParaRPr>
              <a:latin typeface="Roboto"/>
              <a:ea typeface="Roboto"/>
              <a:cs typeface="Roboto"/>
              <a:sym typeface="Roboto"/>
            </a:endParaRPr>
          </a:p>
          <a:p>
            <a:pPr marL="457200" lvl="0" indent="-317500" algn="l" rtl="0">
              <a:spcBef>
                <a:spcPts val="0"/>
              </a:spcBef>
              <a:spcAft>
                <a:spcPts val="0"/>
              </a:spcAft>
              <a:buSzPts val="1400"/>
              <a:buFont typeface="Roboto"/>
              <a:buAutoNum type="arabicPeriod"/>
            </a:pPr>
            <a:r>
              <a:rPr lang="en-GB">
                <a:latin typeface="Roboto"/>
                <a:ea typeface="Roboto"/>
                <a:cs typeface="Roboto"/>
                <a:sym typeface="Roboto"/>
              </a:rPr>
              <a:t>Make sure the user understands what will happen when they ask for something</a:t>
            </a:r>
            <a:endParaRPr>
              <a:latin typeface="Roboto"/>
              <a:ea typeface="Roboto"/>
              <a:cs typeface="Roboto"/>
              <a:sym typeface="Roboto"/>
            </a:endParaRPr>
          </a:p>
          <a:p>
            <a:pPr marL="457200" lvl="0" indent="-317500" algn="l" rtl="0">
              <a:spcBef>
                <a:spcPts val="0"/>
              </a:spcBef>
              <a:spcAft>
                <a:spcPts val="0"/>
              </a:spcAft>
              <a:buSzPts val="1400"/>
              <a:buFont typeface="Roboto"/>
              <a:buAutoNum type="arabicPeriod"/>
            </a:pPr>
            <a:r>
              <a:rPr lang="en-GB">
                <a:latin typeface="Roboto"/>
                <a:ea typeface="Roboto"/>
                <a:cs typeface="Roboto"/>
                <a:sym typeface="Roboto"/>
              </a:rPr>
              <a:t>Encourage children to be polite </a:t>
            </a:r>
            <a:endParaRPr>
              <a:latin typeface="Roboto"/>
              <a:ea typeface="Roboto"/>
              <a:cs typeface="Roboto"/>
              <a:sym typeface="Roboto"/>
            </a:endParaRPr>
          </a:p>
          <a:p>
            <a:pPr marL="457200" lvl="0" indent="-317500" algn="l" rtl="0">
              <a:spcBef>
                <a:spcPts val="0"/>
              </a:spcBef>
              <a:spcAft>
                <a:spcPts val="0"/>
              </a:spcAft>
              <a:buSzPts val="1400"/>
              <a:buFont typeface="Roboto"/>
              <a:buAutoNum type="arabicPeriod"/>
            </a:pPr>
            <a:r>
              <a:rPr lang="en-GB">
                <a:latin typeface="Roboto"/>
                <a:ea typeface="Roboto"/>
                <a:cs typeface="Roboto"/>
                <a:sym typeface="Roboto"/>
              </a:rPr>
              <a:t>Include an easy way for users to report problems</a:t>
            </a:r>
            <a:endParaRPr>
              <a:latin typeface="Roboto"/>
              <a:ea typeface="Roboto"/>
              <a:cs typeface="Roboto"/>
              <a:sym typeface="Roboto"/>
            </a:endParaRPr>
          </a:p>
          <a:p>
            <a:pPr marL="457200" lvl="0" indent="-317500" algn="l" rtl="0">
              <a:spcBef>
                <a:spcPts val="0"/>
              </a:spcBef>
              <a:spcAft>
                <a:spcPts val="0"/>
              </a:spcAft>
              <a:buSzPts val="1400"/>
              <a:buFont typeface="Roboto"/>
              <a:buAutoNum type="arabicPeriod"/>
            </a:pPr>
            <a:r>
              <a:rPr lang="en-GB">
                <a:latin typeface="Roboto"/>
                <a:ea typeface="Roboto"/>
                <a:cs typeface="Roboto"/>
                <a:sym typeface="Roboto"/>
              </a:rPr>
              <a:t>Provide accessibility options for people with disabilities</a:t>
            </a:r>
            <a:endParaRPr>
              <a:latin typeface="Roboto"/>
              <a:ea typeface="Roboto"/>
              <a:cs typeface="Roboto"/>
              <a:sym typeface="Roboto"/>
            </a:endParaRPr>
          </a:p>
          <a:p>
            <a:pPr marL="457200" lvl="0" indent="-317500" algn="l" rtl="0">
              <a:spcBef>
                <a:spcPts val="0"/>
              </a:spcBef>
              <a:spcAft>
                <a:spcPts val="0"/>
              </a:spcAft>
              <a:buSzPts val="1400"/>
              <a:buFont typeface="Roboto"/>
              <a:buAutoNum type="arabicPeriod"/>
            </a:pPr>
            <a:r>
              <a:rPr lang="en-GB">
                <a:latin typeface="Roboto"/>
                <a:ea typeface="Roboto"/>
                <a:cs typeface="Roboto"/>
                <a:sym typeface="Roboto"/>
              </a:rPr>
              <a:t>Be environment friendly</a:t>
            </a:r>
            <a:endParaRPr>
              <a:latin typeface="Roboto"/>
              <a:ea typeface="Roboto"/>
              <a:cs typeface="Roboto"/>
              <a:sym typeface="Roboto"/>
            </a:endParaRPr>
          </a:p>
          <a:p>
            <a:pPr marL="0" lvl="0" indent="0" algn="l" rtl="0">
              <a:spcBef>
                <a:spcPts val="0"/>
              </a:spcBef>
              <a:spcAft>
                <a:spcPts val="0"/>
              </a:spcAft>
              <a:buNone/>
            </a:pPr>
            <a:endParaRPr/>
          </a:p>
        </p:txBody>
      </p:sp>
      <p:sp>
        <p:nvSpPr>
          <p:cNvPr id="279" name="Google Shape;279;g29f50c3eec6_0_14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5"/>
        <p:cNvGrpSpPr/>
        <p:nvPr/>
      </p:nvGrpSpPr>
      <p:grpSpPr>
        <a:xfrm>
          <a:off x="0" y="0"/>
          <a:ext cx="0" cy="0"/>
          <a:chOff x="0" y="0"/>
          <a:chExt cx="0" cy="0"/>
        </a:xfrm>
      </p:grpSpPr>
      <p:sp>
        <p:nvSpPr>
          <p:cNvPr id="286" name="Google Shape;286;g29f50c3eec6_0_164: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87" name="Google Shape;287;g29f50c3eec6_0_16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2"/>
        <p:cNvGrpSpPr/>
        <p:nvPr/>
      </p:nvGrpSpPr>
      <p:grpSpPr>
        <a:xfrm>
          <a:off x="0" y="0"/>
          <a:ext cx="0" cy="0"/>
          <a:chOff x="0" y="0"/>
          <a:chExt cx="0" cy="0"/>
        </a:xfrm>
      </p:grpSpPr>
      <p:sp>
        <p:nvSpPr>
          <p:cNvPr id="293" name="Google Shape;293;g29f50c3eec6_0_171: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GB"/>
              <a:t>You will be designing a voice assistant device on your worksheet. </a:t>
            </a:r>
            <a:endParaRPr/>
          </a:p>
          <a:p>
            <a:pPr marL="0" lvl="0" indent="0" algn="l" rtl="0">
              <a:spcBef>
                <a:spcPts val="0"/>
              </a:spcBef>
              <a:spcAft>
                <a:spcPts val="0"/>
              </a:spcAft>
              <a:buNone/>
            </a:pPr>
            <a:endParaRPr/>
          </a:p>
          <a:p>
            <a:pPr marL="0" lvl="0" indent="0" algn="l" rtl="0">
              <a:spcBef>
                <a:spcPts val="0"/>
              </a:spcBef>
              <a:spcAft>
                <a:spcPts val="0"/>
              </a:spcAft>
              <a:buNone/>
            </a:pPr>
            <a:r>
              <a:rPr lang="en-GB"/>
              <a:t>What is it called - will it have a friendly name like ‘Alexa’ or just a product name</a:t>
            </a:r>
            <a:endParaRPr/>
          </a:p>
          <a:p>
            <a:pPr marL="0" lvl="0" indent="0" algn="l" rtl="0">
              <a:spcBef>
                <a:spcPts val="0"/>
              </a:spcBef>
              <a:spcAft>
                <a:spcPts val="0"/>
              </a:spcAft>
              <a:buNone/>
            </a:pPr>
            <a:r>
              <a:rPr lang="en-GB"/>
              <a:t>Who is it for? - what age group, do they have a particular hobby or interest? Something in common (e.g. in hospital)</a:t>
            </a:r>
            <a:endParaRPr/>
          </a:p>
          <a:p>
            <a:pPr marL="0" lvl="0" indent="0" algn="l" rtl="0">
              <a:spcBef>
                <a:spcPts val="0"/>
              </a:spcBef>
              <a:spcAft>
                <a:spcPts val="0"/>
              </a:spcAft>
              <a:buNone/>
            </a:pPr>
            <a:r>
              <a:rPr lang="en-GB"/>
              <a:t>What can it do? - e.g. tell stories, play games, help with homework</a:t>
            </a:r>
            <a:endParaRPr/>
          </a:p>
          <a:p>
            <a:pPr marL="0" lvl="0" indent="0" algn="l" rtl="0">
              <a:spcBef>
                <a:spcPts val="0"/>
              </a:spcBef>
              <a:spcAft>
                <a:spcPts val="0"/>
              </a:spcAft>
              <a:buNone/>
            </a:pPr>
            <a:endParaRPr/>
          </a:p>
          <a:p>
            <a:pPr marL="0" lvl="0" indent="0" algn="l" rtl="0">
              <a:spcBef>
                <a:spcPts val="0"/>
              </a:spcBef>
              <a:spcAft>
                <a:spcPts val="0"/>
              </a:spcAft>
              <a:buNone/>
            </a:pPr>
            <a:r>
              <a:rPr lang="en-GB"/>
              <a:t>What should be your ‘Code of Conduct’ to make sure you design an AI voice assistant that makes the world a better place for all humans?</a:t>
            </a: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p:txBody>
      </p:sp>
      <p:sp>
        <p:nvSpPr>
          <p:cNvPr id="294" name="Google Shape;294;g29f50c3eec6_0_17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2"/>
        <p:cNvGrpSpPr/>
        <p:nvPr/>
      </p:nvGrpSpPr>
      <p:grpSpPr>
        <a:xfrm>
          <a:off x="0" y="0"/>
          <a:ext cx="0" cy="0"/>
          <a:chOff x="0" y="0"/>
          <a:chExt cx="0" cy="0"/>
        </a:xfrm>
      </p:grpSpPr>
      <p:sp>
        <p:nvSpPr>
          <p:cNvPr id="303" name="Google Shape;303;g29f50c3eec6_0_216: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GB"/>
              <a:t>You will be working in groups. </a:t>
            </a:r>
            <a:endParaRPr/>
          </a:p>
          <a:p>
            <a:pPr marL="0" lvl="0" indent="0" algn="l" rtl="0">
              <a:spcBef>
                <a:spcPts val="0"/>
              </a:spcBef>
              <a:spcAft>
                <a:spcPts val="0"/>
              </a:spcAft>
              <a:buNone/>
            </a:pPr>
            <a:endParaRPr/>
          </a:p>
          <a:p>
            <a:pPr marL="0" lvl="0" indent="0" algn="l" rtl="0">
              <a:spcBef>
                <a:spcPts val="0"/>
              </a:spcBef>
              <a:spcAft>
                <a:spcPts val="0"/>
              </a:spcAft>
              <a:buNone/>
            </a:pPr>
            <a:r>
              <a:rPr lang="en-GB"/>
              <a:t>What should be your ‘Code of Conduct’ to make sure you design an AI voice assistant that makes the world a better place for all humans?</a:t>
            </a:r>
            <a:endParaRPr/>
          </a:p>
          <a:p>
            <a:pPr marL="0" lvl="0" indent="0" algn="l" rtl="0">
              <a:spcBef>
                <a:spcPts val="0"/>
              </a:spcBef>
              <a:spcAft>
                <a:spcPts val="0"/>
              </a:spcAft>
              <a:buNone/>
            </a:pPr>
            <a:endParaRPr/>
          </a:p>
          <a:p>
            <a:pPr marL="0" lvl="0" indent="0" algn="l" rtl="0">
              <a:spcBef>
                <a:spcPts val="0"/>
              </a:spcBef>
              <a:spcAft>
                <a:spcPts val="0"/>
              </a:spcAft>
              <a:buNone/>
            </a:pPr>
            <a:r>
              <a:rPr lang="en-GB"/>
              <a:t>Image source: Image licensed to CAS via canva.com</a:t>
            </a: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p:txBody>
      </p:sp>
      <p:sp>
        <p:nvSpPr>
          <p:cNvPr id="304" name="Google Shape;304;g29f50c3eec6_0_21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6"/>
        <p:cNvGrpSpPr/>
        <p:nvPr/>
      </p:nvGrpSpPr>
      <p:grpSpPr>
        <a:xfrm>
          <a:off x="0" y="0"/>
          <a:ext cx="0" cy="0"/>
          <a:chOff x="0" y="0"/>
          <a:chExt cx="0" cy="0"/>
        </a:xfrm>
      </p:grpSpPr>
      <p:sp>
        <p:nvSpPr>
          <p:cNvPr id="317" name="Google Shape;317;g29f50c3eec6_0_186: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GB"/>
              <a:t>Invite groups to hold up their poster and talk about one or more features of their AI voice assistant and how it relates to their Code of Conduct. </a:t>
            </a:r>
            <a:endParaRPr/>
          </a:p>
        </p:txBody>
      </p:sp>
      <p:sp>
        <p:nvSpPr>
          <p:cNvPr id="318" name="Google Shape;318;g29f50c3eec6_0_18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3"/>
        <p:cNvGrpSpPr/>
        <p:nvPr/>
      </p:nvGrpSpPr>
      <p:grpSpPr>
        <a:xfrm>
          <a:off x="0" y="0"/>
          <a:ext cx="0" cy="0"/>
          <a:chOff x="0" y="0"/>
          <a:chExt cx="0" cy="0"/>
        </a:xfrm>
      </p:grpSpPr>
      <p:sp>
        <p:nvSpPr>
          <p:cNvPr id="324" name="Google Shape;324;g29f50c3eec6_0_242: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GB">
                <a:latin typeface="Roboto"/>
                <a:ea typeface="Roboto"/>
                <a:cs typeface="Roboto"/>
                <a:sym typeface="Roboto"/>
              </a:rPr>
              <a:t>Recap: It’s just as important to think about safety when talking to a voice assistant as when using other technologies. </a:t>
            </a:r>
            <a:endParaRPr>
              <a:latin typeface="Roboto"/>
              <a:ea typeface="Roboto"/>
              <a:cs typeface="Roboto"/>
              <a:sym typeface="Roboto"/>
            </a:endParaRPr>
          </a:p>
        </p:txBody>
      </p:sp>
      <p:sp>
        <p:nvSpPr>
          <p:cNvPr id="325" name="Google Shape;325;g29f50c3eec6_0_24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0"/>
        <p:cNvGrpSpPr/>
        <p:nvPr/>
      </p:nvGrpSpPr>
      <p:grpSpPr>
        <a:xfrm>
          <a:off x="0" y="0"/>
          <a:ext cx="0" cy="0"/>
          <a:chOff x="0" y="0"/>
          <a:chExt cx="0" cy="0"/>
        </a:xfrm>
      </p:grpSpPr>
      <p:sp>
        <p:nvSpPr>
          <p:cNvPr id="341" name="Google Shape;341;p1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42" name="Google Shape;342;p1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43" name="Google Shape;343;p10:notes"/>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endParaRPr/>
          </a:p>
        </p:txBody>
      </p:sp>
      <p:sp>
        <p:nvSpPr>
          <p:cNvPr id="344" name="Google Shape;344;p1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19</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1"/>
        <p:cNvGrpSpPr/>
        <p:nvPr/>
      </p:nvGrpSpPr>
      <p:grpSpPr>
        <a:xfrm>
          <a:off x="0" y="0"/>
          <a:ext cx="0" cy="0"/>
          <a:chOff x="0" y="0"/>
          <a:chExt cx="0" cy="0"/>
        </a:xfrm>
      </p:grpSpPr>
      <p:sp>
        <p:nvSpPr>
          <p:cNvPr id="142" name="Google Shape;142;p8: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43" name="Google Shape;143;p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8"/>
        <p:cNvGrpSpPr/>
        <p:nvPr/>
      </p:nvGrpSpPr>
      <p:grpSpPr>
        <a:xfrm>
          <a:off x="0" y="0"/>
          <a:ext cx="0" cy="0"/>
          <a:chOff x="0" y="0"/>
          <a:chExt cx="0" cy="0"/>
        </a:xfrm>
      </p:grpSpPr>
      <p:sp>
        <p:nvSpPr>
          <p:cNvPr id="149" name="Google Shape;149;p9: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GB">
                <a:latin typeface="Roboto"/>
                <a:ea typeface="Roboto"/>
                <a:cs typeface="Roboto"/>
                <a:sym typeface="Roboto"/>
              </a:rPr>
              <a:t> Internet safety is not just about the world wide web (WWW).  In the assembly you heard about how we need to adapt to new technologies. This includes AI voice assistants. </a:t>
            </a:r>
            <a:endParaRPr>
              <a:latin typeface="Roboto"/>
              <a:ea typeface="Roboto"/>
              <a:cs typeface="Roboto"/>
              <a:sym typeface="Roboto"/>
            </a:endParaRPr>
          </a:p>
          <a:p>
            <a:pPr marL="0" lvl="0" indent="0" algn="l" rtl="0">
              <a:spcBef>
                <a:spcPts val="0"/>
              </a:spcBef>
              <a:spcAft>
                <a:spcPts val="0"/>
              </a:spcAft>
              <a:buNone/>
            </a:pPr>
            <a:endParaRPr>
              <a:latin typeface="Roboto"/>
              <a:ea typeface="Roboto"/>
              <a:cs typeface="Roboto"/>
              <a:sym typeface="Roboto"/>
            </a:endParaRPr>
          </a:p>
          <a:p>
            <a:pPr marL="0" lvl="0" indent="0" algn="l" rtl="0">
              <a:spcBef>
                <a:spcPts val="0"/>
              </a:spcBef>
              <a:spcAft>
                <a:spcPts val="0"/>
              </a:spcAft>
              <a:buNone/>
            </a:pPr>
            <a:r>
              <a:rPr lang="en-GB">
                <a:latin typeface="Roboto"/>
                <a:ea typeface="Roboto"/>
                <a:cs typeface="Roboto"/>
                <a:sym typeface="Roboto"/>
              </a:rPr>
              <a:t>Image sources: The phone, controller, watch and dinosaur are licensed to CAS via canva.com</a:t>
            </a:r>
            <a:endParaRPr>
              <a:latin typeface="Roboto"/>
              <a:ea typeface="Roboto"/>
              <a:cs typeface="Roboto"/>
              <a:sym typeface="Roboto"/>
            </a:endParaRPr>
          </a:p>
        </p:txBody>
      </p:sp>
      <p:sp>
        <p:nvSpPr>
          <p:cNvPr id="150" name="Google Shape;150;p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0"/>
        <p:cNvGrpSpPr/>
        <p:nvPr/>
      </p:nvGrpSpPr>
      <p:grpSpPr>
        <a:xfrm>
          <a:off x="0" y="0"/>
          <a:ext cx="0" cy="0"/>
          <a:chOff x="0" y="0"/>
          <a:chExt cx="0" cy="0"/>
        </a:xfrm>
      </p:grpSpPr>
      <p:sp>
        <p:nvSpPr>
          <p:cNvPr id="161" name="Google Shape;161;g29f50c3eec6_0_92: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GB" dirty="0">
                <a:latin typeface="Roboto"/>
                <a:ea typeface="Roboto"/>
                <a:cs typeface="Roboto"/>
                <a:sym typeface="Roboto"/>
              </a:rPr>
              <a:t>Artificial intelligence (AI) is when computers can perform tasks that usually need humans. </a:t>
            </a:r>
            <a:endParaRPr dirty="0">
              <a:latin typeface="Roboto"/>
              <a:ea typeface="Roboto"/>
              <a:cs typeface="Roboto"/>
              <a:sym typeface="Roboto"/>
            </a:endParaRPr>
          </a:p>
          <a:p>
            <a:pPr marL="0" lvl="0" indent="0" algn="l" rtl="0">
              <a:spcBef>
                <a:spcPts val="0"/>
              </a:spcBef>
              <a:spcAft>
                <a:spcPts val="0"/>
              </a:spcAft>
              <a:buNone/>
            </a:pPr>
            <a:endParaRPr dirty="0">
              <a:latin typeface="Roboto"/>
              <a:ea typeface="Roboto"/>
              <a:cs typeface="Roboto"/>
              <a:sym typeface="Roboto"/>
            </a:endParaRPr>
          </a:p>
          <a:p>
            <a:pPr marL="0" lvl="0" indent="0" algn="l" rtl="0">
              <a:spcBef>
                <a:spcPts val="0"/>
              </a:spcBef>
              <a:spcAft>
                <a:spcPts val="0"/>
              </a:spcAft>
              <a:buNone/>
            </a:pPr>
            <a:r>
              <a:rPr lang="en-GB" dirty="0">
                <a:latin typeface="Roboto"/>
                <a:ea typeface="Roboto"/>
                <a:cs typeface="Roboto"/>
                <a:sym typeface="Roboto"/>
              </a:rPr>
              <a:t>An AI voice assistant uses AI for understanding human speech and for deciding what information to provide or what actions to take. </a:t>
            </a:r>
            <a:endParaRPr dirty="0">
              <a:latin typeface="Roboto"/>
              <a:ea typeface="Roboto"/>
              <a:cs typeface="Roboto"/>
              <a:sym typeface="Roboto"/>
            </a:endParaRPr>
          </a:p>
          <a:p>
            <a:pPr marL="0" lvl="0" indent="0" algn="l" rtl="0">
              <a:spcBef>
                <a:spcPts val="0"/>
              </a:spcBef>
              <a:spcAft>
                <a:spcPts val="0"/>
              </a:spcAft>
              <a:buNone/>
            </a:pPr>
            <a:endParaRPr dirty="0">
              <a:latin typeface="Roboto"/>
              <a:ea typeface="Roboto"/>
              <a:cs typeface="Roboto"/>
              <a:sym typeface="Roboto"/>
            </a:endParaRPr>
          </a:p>
          <a:p>
            <a:pPr marL="0" lvl="0" indent="0" algn="l" rtl="0">
              <a:spcBef>
                <a:spcPts val="0"/>
              </a:spcBef>
              <a:spcAft>
                <a:spcPts val="0"/>
              </a:spcAft>
              <a:buNone/>
            </a:pPr>
            <a:r>
              <a:rPr lang="en-GB" dirty="0">
                <a:latin typeface="Roboto"/>
                <a:ea typeface="Roboto"/>
                <a:cs typeface="Roboto"/>
                <a:sym typeface="Roboto"/>
              </a:rPr>
              <a:t>Year 5 &amp; 6: Machine learning is AI that learns from training data and doesn’t need to be programmed with exactly what to do. Voice assistants use machine learning to get better at recognizing speech and to improve their responses. </a:t>
            </a:r>
            <a:endParaRPr dirty="0">
              <a:latin typeface="Roboto"/>
              <a:ea typeface="Roboto"/>
              <a:cs typeface="Roboto"/>
              <a:sym typeface="Roboto"/>
            </a:endParaRPr>
          </a:p>
          <a:p>
            <a:pPr marL="0" lvl="0" indent="0" algn="l" rtl="0">
              <a:spcBef>
                <a:spcPts val="0"/>
              </a:spcBef>
              <a:spcAft>
                <a:spcPts val="0"/>
              </a:spcAft>
              <a:buNone/>
            </a:pPr>
            <a:endParaRPr dirty="0">
              <a:latin typeface="Roboto"/>
              <a:ea typeface="Roboto"/>
              <a:cs typeface="Roboto"/>
              <a:sym typeface="Roboto"/>
            </a:endParaRPr>
          </a:p>
          <a:p>
            <a:pPr marL="0" lvl="0" indent="0" algn="l" rtl="0">
              <a:spcBef>
                <a:spcPts val="0"/>
              </a:spcBef>
              <a:spcAft>
                <a:spcPts val="0"/>
              </a:spcAft>
              <a:buNone/>
            </a:pPr>
            <a:r>
              <a:rPr lang="en-GB" dirty="0">
                <a:latin typeface="Roboto"/>
                <a:ea typeface="Roboto"/>
                <a:cs typeface="Roboto"/>
                <a:sym typeface="Roboto"/>
              </a:rPr>
              <a:t>AI voice assistants can use generative AI, for example to tell an original story. </a:t>
            </a:r>
            <a:endParaRPr dirty="0">
              <a:latin typeface="Roboto"/>
              <a:ea typeface="Roboto"/>
              <a:cs typeface="Roboto"/>
              <a:sym typeface="Roboto"/>
            </a:endParaRPr>
          </a:p>
        </p:txBody>
      </p:sp>
      <p:sp>
        <p:nvSpPr>
          <p:cNvPr id="162" name="Google Shape;162;g29f50c3eec6_0_9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7"/>
        <p:cNvGrpSpPr/>
        <p:nvPr/>
      </p:nvGrpSpPr>
      <p:grpSpPr>
        <a:xfrm>
          <a:off x="0" y="0"/>
          <a:ext cx="0" cy="0"/>
          <a:chOff x="0" y="0"/>
          <a:chExt cx="0" cy="0"/>
        </a:xfrm>
      </p:grpSpPr>
      <p:sp>
        <p:nvSpPr>
          <p:cNvPr id="178" name="Google Shape;178;p7: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GB">
                <a:latin typeface="Roboto"/>
                <a:ea typeface="Roboto"/>
                <a:cs typeface="Roboto"/>
                <a:sym typeface="Roboto"/>
              </a:rPr>
              <a:t>Ask ‘What AI devices have you used or heard about?’</a:t>
            </a:r>
            <a:endParaRPr>
              <a:latin typeface="Roboto"/>
              <a:ea typeface="Roboto"/>
              <a:cs typeface="Roboto"/>
              <a:sym typeface="Roboto"/>
            </a:endParaRPr>
          </a:p>
          <a:p>
            <a:pPr marL="0" lvl="0" indent="0" algn="l" rtl="0">
              <a:spcBef>
                <a:spcPts val="0"/>
              </a:spcBef>
              <a:spcAft>
                <a:spcPts val="0"/>
              </a:spcAft>
              <a:buNone/>
            </a:pPr>
            <a:endParaRPr>
              <a:latin typeface="Roboto"/>
              <a:ea typeface="Roboto"/>
              <a:cs typeface="Roboto"/>
              <a:sym typeface="Roboto"/>
            </a:endParaRPr>
          </a:p>
          <a:p>
            <a:pPr marL="0" lvl="0" indent="0" algn="l" rtl="0">
              <a:spcBef>
                <a:spcPts val="0"/>
              </a:spcBef>
              <a:spcAft>
                <a:spcPts val="0"/>
              </a:spcAft>
              <a:buNone/>
            </a:pPr>
            <a:r>
              <a:rPr lang="en-GB">
                <a:latin typeface="Roboto"/>
                <a:ea typeface="Roboto"/>
                <a:cs typeface="Roboto"/>
                <a:sym typeface="Roboto"/>
              </a:rPr>
              <a:t>Fill in and arrange the notes on the slide or on a whiteboard. </a:t>
            </a:r>
            <a:endParaRPr>
              <a:latin typeface="Roboto"/>
              <a:ea typeface="Roboto"/>
              <a:cs typeface="Roboto"/>
              <a:sym typeface="Roboto"/>
            </a:endParaRPr>
          </a:p>
          <a:p>
            <a:pPr marL="0" lvl="0" indent="0" algn="l" rtl="0">
              <a:spcBef>
                <a:spcPts val="0"/>
              </a:spcBef>
              <a:spcAft>
                <a:spcPts val="0"/>
              </a:spcAft>
              <a:buNone/>
            </a:pPr>
            <a:endParaRPr>
              <a:latin typeface="Roboto"/>
              <a:ea typeface="Roboto"/>
              <a:cs typeface="Roboto"/>
              <a:sym typeface="Roboto"/>
            </a:endParaRPr>
          </a:p>
          <a:p>
            <a:pPr marL="0" lvl="0" indent="0" algn="l" rtl="0">
              <a:spcBef>
                <a:spcPts val="0"/>
              </a:spcBef>
              <a:spcAft>
                <a:spcPts val="0"/>
              </a:spcAft>
              <a:buNone/>
            </a:pPr>
            <a:r>
              <a:rPr lang="en-GB">
                <a:latin typeface="Roboto"/>
                <a:ea typeface="Roboto"/>
                <a:cs typeface="Roboto"/>
                <a:sym typeface="Roboto"/>
              </a:rPr>
              <a:t>Prompt with questions to draw out further examples. Use examples below if they need further prompting. </a:t>
            </a:r>
            <a:br>
              <a:rPr lang="en-GB">
                <a:latin typeface="Roboto"/>
                <a:ea typeface="Roboto"/>
                <a:cs typeface="Roboto"/>
                <a:sym typeface="Roboto"/>
              </a:rPr>
            </a:br>
            <a:endParaRPr>
              <a:latin typeface="Roboto"/>
              <a:ea typeface="Roboto"/>
              <a:cs typeface="Roboto"/>
              <a:sym typeface="Roboto"/>
            </a:endParaRPr>
          </a:p>
          <a:p>
            <a:pPr marL="457200" lvl="0" indent="-304800" algn="l" rtl="0">
              <a:lnSpc>
                <a:spcPct val="115000"/>
              </a:lnSpc>
              <a:spcBef>
                <a:spcPts val="0"/>
              </a:spcBef>
              <a:spcAft>
                <a:spcPts val="0"/>
              </a:spcAft>
              <a:buClr>
                <a:srgbClr val="4FB4AF"/>
              </a:buClr>
              <a:buSzPts val="1200"/>
              <a:buFont typeface="Roboto"/>
              <a:buChar char="●"/>
            </a:pPr>
            <a:r>
              <a:rPr lang="en-GB">
                <a:solidFill>
                  <a:srgbClr val="333333"/>
                </a:solidFill>
                <a:latin typeface="Roboto"/>
                <a:ea typeface="Roboto"/>
                <a:cs typeface="Roboto"/>
                <a:sym typeface="Roboto"/>
              </a:rPr>
              <a:t>Examples:</a:t>
            </a:r>
            <a:endParaRPr>
              <a:solidFill>
                <a:srgbClr val="333333"/>
              </a:solidFill>
              <a:latin typeface="Roboto"/>
              <a:ea typeface="Roboto"/>
              <a:cs typeface="Roboto"/>
              <a:sym typeface="Roboto"/>
            </a:endParaRPr>
          </a:p>
          <a:p>
            <a:pPr marL="914400" lvl="1" indent="-304800" algn="l" rtl="0">
              <a:lnSpc>
                <a:spcPct val="115000"/>
              </a:lnSpc>
              <a:spcBef>
                <a:spcPts val="0"/>
              </a:spcBef>
              <a:spcAft>
                <a:spcPts val="0"/>
              </a:spcAft>
              <a:buClr>
                <a:srgbClr val="434343"/>
              </a:buClr>
              <a:buSzPts val="1200"/>
              <a:buFont typeface="Roboto"/>
              <a:buChar char="○"/>
            </a:pPr>
            <a:r>
              <a:rPr lang="en-GB">
                <a:solidFill>
                  <a:srgbClr val="333333"/>
                </a:solidFill>
                <a:latin typeface="Roboto"/>
                <a:ea typeface="Roboto"/>
                <a:cs typeface="Roboto"/>
                <a:sym typeface="Roboto"/>
              </a:rPr>
              <a:t>Devices at home such as Alexa / Echo / Google Home</a:t>
            </a:r>
            <a:endParaRPr>
              <a:solidFill>
                <a:srgbClr val="333333"/>
              </a:solidFill>
              <a:latin typeface="Roboto"/>
              <a:ea typeface="Roboto"/>
              <a:cs typeface="Roboto"/>
              <a:sym typeface="Roboto"/>
            </a:endParaRPr>
          </a:p>
          <a:p>
            <a:pPr marL="914400" lvl="1" indent="-304800" algn="l" rtl="0">
              <a:lnSpc>
                <a:spcPct val="115000"/>
              </a:lnSpc>
              <a:spcBef>
                <a:spcPts val="0"/>
              </a:spcBef>
              <a:spcAft>
                <a:spcPts val="0"/>
              </a:spcAft>
              <a:buClr>
                <a:srgbClr val="434343"/>
              </a:buClr>
              <a:buSzPts val="1200"/>
              <a:buFont typeface="Roboto"/>
              <a:buChar char="○"/>
            </a:pPr>
            <a:r>
              <a:rPr lang="en-GB">
                <a:solidFill>
                  <a:srgbClr val="333333"/>
                </a:solidFill>
                <a:latin typeface="Roboto"/>
                <a:ea typeface="Roboto"/>
                <a:cs typeface="Roboto"/>
                <a:sym typeface="Roboto"/>
              </a:rPr>
              <a:t>Voice assistants on a mobile phone (e.g. Siri, Cortana)</a:t>
            </a:r>
            <a:endParaRPr>
              <a:solidFill>
                <a:srgbClr val="333333"/>
              </a:solidFill>
              <a:latin typeface="Roboto"/>
              <a:ea typeface="Roboto"/>
              <a:cs typeface="Roboto"/>
              <a:sym typeface="Roboto"/>
            </a:endParaRPr>
          </a:p>
          <a:p>
            <a:pPr marL="914400" lvl="1" indent="-304800" algn="l" rtl="0">
              <a:lnSpc>
                <a:spcPct val="115000"/>
              </a:lnSpc>
              <a:spcBef>
                <a:spcPts val="0"/>
              </a:spcBef>
              <a:spcAft>
                <a:spcPts val="0"/>
              </a:spcAft>
              <a:buClr>
                <a:srgbClr val="434343"/>
              </a:buClr>
              <a:buSzPts val="1200"/>
              <a:buFont typeface="Roboto"/>
              <a:buChar char="○"/>
            </a:pPr>
            <a:r>
              <a:rPr lang="en-GB">
                <a:solidFill>
                  <a:srgbClr val="333333"/>
                </a:solidFill>
                <a:latin typeface="Roboto"/>
                <a:ea typeface="Roboto"/>
                <a:cs typeface="Roboto"/>
                <a:sym typeface="Roboto"/>
              </a:rPr>
              <a:t>Smart toys (e.g. Miko)</a:t>
            </a:r>
            <a:endParaRPr>
              <a:solidFill>
                <a:srgbClr val="333333"/>
              </a:solidFill>
              <a:latin typeface="Roboto"/>
              <a:ea typeface="Roboto"/>
              <a:cs typeface="Roboto"/>
              <a:sym typeface="Roboto"/>
            </a:endParaRPr>
          </a:p>
          <a:p>
            <a:pPr marL="914400" lvl="1" indent="-304800" algn="l" rtl="0">
              <a:lnSpc>
                <a:spcPct val="115000"/>
              </a:lnSpc>
              <a:spcBef>
                <a:spcPts val="0"/>
              </a:spcBef>
              <a:spcAft>
                <a:spcPts val="0"/>
              </a:spcAft>
              <a:buClr>
                <a:srgbClr val="434343"/>
              </a:buClr>
              <a:buSzPts val="1200"/>
              <a:buFont typeface="Roboto"/>
              <a:buChar char="○"/>
            </a:pPr>
            <a:r>
              <a:rPr lang="en-GB">
                <a:solidFill>
                  <a:srgbClr val="333333"/>
                </a:solidFill>
                <a:latin typeface="Roboto"/>
                <a:ea typeface="Roboto"/>
                <a:cs typeface="Roboto"/>
                <a:sym typeface="Roboto"/>
              </a:rPr>
              <a:t>ChatGPT voice (not age appropriate but they may be aware - remind them that use should only be with a trusted adult.)</a:t>
            </a:r>
            <a:endParaRPr>
              <a:latin typeface="Roboto"/>
              <a:ea typeface="Roboto"/>
              <a:cs typeface="Roboto"/>
              <a:sym typeface="Roboto"/>
            </a:endParaRPr>
          </a:p>
        </p:txBody>
      </p:sp>
      <p:sp>
        <p:nvSpPr>
          <p:cNvPr id="179" name="Google Shape;179;p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3"/>
        <p:cNvGrpSpPr/>
        <p:nvPr/>
      </p:nvGrpSpPr>
      <p:grpSpPr>
        <a:xfrm>
          <a:off x="0" y="0"/>
          <a:ext cx="0" cy="0"/>
          <a:chOff x="0" y="0"/>
          <a:chExt cx="0" cy="0"/>
        </a:xfrm>
      </p:grpSpPr>
      <p:sp>
        <p:nvSpPr>
          <p:cNvPr id="194" name="Google Shape;194;g29f50c3eec6_0_25: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GB">
                <a:latin typeface="Roboto"/>
                <a:ea typeface="Roboto"/>
                <a:cs typeface="Roboto"/>
                <a:sym typeface="Roboto"/>
              </a:rPr>
              <a:t>Ask for examples. Prompt with examples below if needed. </a:t>
            </a:r>
            <a:endParaRPr>
              <a:latin typeface="Roboto"/>
              <a:ea typeface="Roboto"/>
              <a:cs typeface="Roboto"/>
              <a:sym typeface="Roboto"/>
            </a:endParaRPr>
          </a:p>
          <a:p>
            <a:pPr marL="0" lvl="0" indent="0" algn="l" rtl="0">
              <a:spcBef>
                <a:spcPts val="0"/>
              </a:spcBef>
              <a:spcAft>
                <a:spcPts val="0"/>
              </a:spcAft>
              <a:buNone/>
            </a:pPr>
            <a:endParaRPr>
              <a:latin typeface="Roboto"/>
              <a:ea typeface="Roboto"/>
              <a:cs typeface="Roboto"/>
              <a:sym typeface="Roboto"/>
            </a:endParaRPr>
          </a:p>
          <a:p>
            <a:pPr marL="0" lvl="0" indent="0" algn="l" rtl="0">
              <a:spcBef>
                <a:spcPts val="0"/>
              </a:spcBef>
              <a:spcAft>
                <a:spcPts val="0"/>
              </a:spcAft>
              <a:buClr>
                <a:schemeClr val="dk1"/>
              </a:buClr>
              <a:buSzPts val="1100"/>
              <a:buFont typeface="Arial"/>
              <a:buNone/>
            </a:pPr>
            <a:r>
              <a:rPr lang="en-GB">
                <a:latin typeface="Roboto"/>
                <a:ea typeface="Roboto"/>
                <a:cs typeface="Roboto"/>
                <a:sym typeface="Roboto"/>
              </a:rPr>
              <a:t>Good - examples</a:t>
            </a:r>
            <a:endParaRPr>
              <a:latin typeface="Roboto"/>
              <a:ea typeface="Roboto"/>
              <a:cs typeface="Roboto"/>
              <a:sym typeface="Roboto"/>
            </a:endParaRPr>
          </a:p>
          <a:p>
            <a:pPr marL="457200" lvl="0" indent="-317500" algn="l" rtl="0">
              <a:spcBef>
                <a:spcPts val="0"/>
              </a:spcBef>
              <a:spcAft>
                <a:spcPts val="0"/>
              </a:spcAft>
              <a:buSzPts val="1400"/>
              <a:buFont typeface="Roboto"/>
              <a:buChar char="●"/>
            </a:pPr>
            <a:r>
              <a:rPr lang="en-GB">
                <a:latin typeface="Roboto"/>
                <a:ea typeface="Roboto"/>
                <a:cs typeface="Roboto"/>
                <a:sym typeface="Roboto"/>
              </a:rPr>
              <a:t>Access to lots of information</a:t>
            </a:r>
            <a:endParaRPr>
              <a:latin typeface="Roboto"/>
              <a:ea typeface="Roboto"/>
              <a:cs typeface="Roboto"/>
              <a:sym typeface="Roboto"/>
            </a:endParaRPr>
          </a:p>
          <a:p>
            <a:pPr marL="457200" lvl="0" indent="-317500" algn="l" rtl="0">
              <a:spcBef>
                <a:spcPts val="0"/>
              </a:spcBef>
              <a:spcAft>
                <a:spcPts val="0"/>
              </a:spcAft>
              <a:buSzPts val="1400"/>
              <a:buFont typeface="Roboto"/>
              <a:buChar char="●"/>
            </a:pPr>
            <a:r>
              <a:rPr lang="en-GB">
                <a:latin typeface="Roboto"/>
                <a:ea typeface="Roboto"/>
                <a:cs typeface="Roboto"/>
                <a:sym typeface="Roboto"/>
              </a:rPr>
              <a:t>Use features like travel directions or helping with homework</a:t>
            </a:r>
            <a:endParaRPr>
              <a:latin typeface="Roboto"/>
              <a:ea typeface="Roboto"/>
              <a:cs typeface="Roboto"/>
              <a:sym typeface="Roboto"/>
            </a:endParaRPr>
          </a:p>
          <a:p>
            <a:pPr marL="457200" lvl="0" indent="-317500" algn="l" rtl="0">
              <a:spcBef>
                <a:spcPts val="0"/>
              </a:spcBef>
              <a:spcAft>
                <a:spcPts val="0"/>
              </a:spcAft>
              <a:buSzPts val="1400"/>
              <a:buFont typeface="Roboto"/>
              <a:buChar char="●"/>
            </a:pPr>
            <a:r>
              <a:rPr lang="en-GB">
                <a:latin typeface="Roboto"/>
                <a:ea typeface="Roboto"/>
                <a:cs typeface="Roboto"/>
                <a:sym typeface="Roboto"/>
              </a:rPr>
              <a:t>Can tell stories or jokes</a:t>
            </a:r>
            <a:endParaRPr>
              <a:latin typeface="Roboto"/>
              <a:ea typeface="Roboto"/>
              <a:cs typeface="Roboto"/>
              <a:sym typeface="Roboto"/>
            </a:endParaRPr>
          </a:p>
          <a:p>
            <a:pPr marL="0" lvl="0" indent="0" algn="l" rtl="0">
              <a:spcBef>
                <a:spcPts val="0"/>
              </a:spcBef>
              <a:spcAft>
                <a:spcPts val="0"/>
              </a:spcAft>
              <a:buNone/>
            </a:pPr>
            <a:endParaRPr>
              <a:latin typeface="Roboto"/>
              <a:ea typeface="Roboto"/>
              <a:cs typeface="Roboto"/>
              <a:sym typeface="Roboto"/>
            </a:endParaRPr>
          </a:p>
          <a:p>
            <a:pPr marL="0" lvl="0" indent="0" algn="l" rtl="0">
              <a:spcBef>
                <a:spcPts val="0"/>
              </a:spcBef>
              <a:spcAft>
                <a:spcPts val="0"/>
              </a:spcAft>
              <a:buClr>
                <a:schemeClr val="dk1"/>
              </a:buClr>
              <a:buSzPts val="1100"/>
              <a:buFont typeface="Arial"/>
              <a:buNone/>
            </a:pPr>
            <a:r>
              <a:rPr lang="en-GB">
                <a:latin typeface="Roboto"/>
                <a:ea typeface="Roboto"/>
                <a:cs typeface="Roboto"/>
                <a:sym typeface="Roboto"/>
              </a:rPr>
              <a:t>Bad - examples:</a:t>
            </a:r>
            <a:endParaRPr>
              <a:latin typeface="Roboto"/>
              <a:ea typeface="Roboto"/>
              <a:cs typeface="Roboto"/>
              <a:sym typeface="Roboto"/>
            </a:endParaRPr>
          </a:p>
          <a:p>
            <a:pPr marL="457200" lvl="0" indent="-317500" algn="l" rtl="0">
              <a:spcBef>
                <a:spcPts val="0"/>
              </a:spcBef>
              <a:spcAft>
                <a:spcPts val="0"/>
              </a:spcAft>
              <a:buSzPts val="1400"/>
              <a:buFont typeface="Roboto"/>
              <a:buChar char="●"/>
            </a:pPr>
            <a:r>
              <a:rPr lang="en-GB">
                <a:latin typeface="Roboto"/>
                <a:ea typeface="Roboto"/>
                <a:cs typeface="Roboto"/>
                <a:sym typeface="Roboto"/>
              </a:rPr>
              <a:t>Can get information wrong</a:t>
            </a:r>
            <a:endParaRPr>
              <a:latin typeface="Roboto"/>
              <a:ea typeface="Roboto"/>
              <a:cs typeface="Roboto"/>
              <a:sym typeface="Roboto"/>
            </a:endParaRPr>
          </a:p>
          <a:p>
            <a:pPr marL="457200" lvl="0" indent="-317500" algn="l" rtl="0">
              <a:spcBef>
                <a:spcPts val="0"/>
              </a:spcBef>
              <a:spcAft>
                <a:spcPts val="0"/>
              </a:spcAft>
              <a:buSzPts val="1400"/>
              <a:buFont typeface="Roboto"/>
              <a:buChar char="●"/>
            </a:pPr>
            <a:r>
              <a:rPr lang="en-GB">
                <a:latin typeface="Roboto"/>
                <a:ea typeface="Roboto"/>
                <a:cs typeface="Roboto"/>
                <a:sym typeface="Roboto"/>
              </a:rPr>
              <a:t>Might accidentally buy something</a:t>
            </a:r>
            <a:endParaRPr>
              <a:latin typeface="Roboto"/>
              <a:ea typeface="Roboto"/>
              <a:cs typeface="Roboto"/>
              <a:sym typeface="Roboto"/>
            </a:endParaRPr>
          </a:p>
          <a:p>
            <a:pPr marL="457200" lvl="0" indent="-317500" algn="l" rtl="0">
              <a:spcBef>
                <a:spcPts val="0"/>
              </a:spcBef>
              <a:spcAft>
                <a:spcPts val="0"/>
              </a:spcAft>
              <a:buSzPts val="1400"/>
              <a:buFont typeface="Roboto"/>
              <a:buChar char="●"/>
            </a:pPr>
            <a:r>
              <a:rPr lang="en-GB">
                <a:latin typeface="Roboto"/>
                <a:ea typeface="Roboto"/>
                <a:cs typeface="Roboto"/>
                <a:sym typeface="Roboto"/>
              </a:rPr>
              <a:t>Might misunderstand and do the wrong thing</a:t>
            </a:r>
            <a:endParaRPr>
              <a:latin typeface="Roboto"/>
              <a:ea typeface="Roboto"/>
              <a:cs typeface="Roboto"/>
              <a:sym typeface="Roboto"/>
            </a:endParaRPr>
          </a:p>
          <a:p>
            <a:pPr marL="457200" lvl="0" indent="-304800" algn="l" rtl="0">
              <a:lnSpc>
                <a:spcPct val="115000"/>
              </a:lnSpc>
              <a:spcBef>
                <a:spcPts val="0"/>
              </a:spcBef>
              <a:spcAft>
                <a:spcPts val="0"/>
              </a:spcAft>
              <a:buClr>
                <a:srgbClr val="333333"/>
              </a:buClr>
              <a:buSzPts val="1200"/>
              <a:buFont typeface="Roboto"/>
              <a:buChar char="●"/>
            </a:pPr>
            <a:r>
              <a:rPr lang="en-GB">
                <a:solidFill>
                  <a:srgbClr val="333333"/>
                </a:solidFill>
                <a:latin typeface="Roboto"/>
                <a:ea typeface="Roboto"/>
                <a:cs typeface="Roboto"/>
                <a:sym typeface="Roboto"/>
              </a:rPr>
              <a:t>Privacy - what happens to your data?</a:t>
            </a:r>
            <a:endParaRPr>
              <a:solidFill>
                <a:srgbClr val="333333"/>
              </a:solidFill>
              <a:latin typeface="Roboto"/>
              <a:ea typeface="Roboto"/>
              <a:cs typeface="Roboto"/>
              <a:sym typeface="Roboto"/>
            </a:endParaRPr>
          </a:p>
          <a:p>
            <a:pPr marL="0" lvl="0" indent="0" algn="l" rtl="0">
              <a:spcBef>
                <a:spcPts val="0"/>
              </a:spcBef>
              <a:spcAft>
                <a:spcPts val="0"/>
              </a:spcAft>
              <a:buNone/>
            </a:pPr>
            <a:endParaRPr/>
          </a:p>
          <a:p>
            <a:pPr marL="0" lvl="0" indent="0" algn="l" rtl="0">
              <a:spcBef>
                <a:spcPts val="0"/>
              </a:spcBef>
              <a:spcAft>
                <a:spcPts val="0"/>
              </a:spcAft>
              <a:buClr>
                <a:schemeClr val="dk1"/>
              </a:buClr>
              <a:buSzPts val="1100"/>
              <a:buFont typeface="Arial"/>
              <a:buNone/>
            </a:pPr>
            <a:endParaRPr/>
          </a:p>
          <a:p>
            <a:pPr marL="0" lvl="0" indent="0" algn="l" rtl="0">
              <a:spcBef>
                <a:spcPts val="0"/>
              </a:spcBef>
              <a:spcAft>
                <a:spcPts val="0"/>
              </a:spcAft>
              <a:buNone/>
            </a:pPr>
            <a:endParaRPr/>
          </a:p>
        </p:txBody>
      </p:sp>
      <p:sp>
        <p:nvSpPr>
          <p:cNvPr id="195" name="Google Shape;195;g29f50c3eec6_0_2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1"/>
        <p:cNvGrpSpPr/>
        <p:nvPr/>
      </p:nvGrpSpPr>
      <p:grpSpPr>
        <a:xfrm>
          <a:off x="0" y="0"/>
          <a:ext cx="0" cy="0"/>
          <a:chOff x="0" y="0"/>
          <a:chExt cx="0" cy="0"/>
        </a:xfrm>
      </p:grpSpPr>
      <p:sp>
        <p:nvSpPr>
          <p:cNvPr id="212" name="Google Shape;212;g29f50c3eec6_0_47: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100"/>
              <a:buFont typeface="Arial"/>
              <a:buNone/>
            </a:pPr>
            <a:r>
              <a:rPr lang="en-GB">
                <a:latin typeface="Roboto"/>
                <a:ea typeface="Roboto"/>
                <a:cs typeface="Roboto"/>
                <a:sym typeface="Roboto"/>
              </a:rPr>
              <a:t>Relate examples to the good and bad experiences they shared. </a:t>
            </a:r>
            <a:endParaRPr>
              <a:latin typeface="Roboto"/>
              <a:ea typeface="Roboto"/>
              <a:cs typeface="Roboto"/>
              <a:sym typeface="Roboto"/>
            </a:endParaRPr>
          </a:p>
          <a:p>
            <a:pPr marL="0" lvl="0" indent="0" algn="l" rtl="0">
              <a:spcBef>
                <a:spcPts val="0"/>
              </a:spcBef>
              <a:spcAft>
                <a:spcPts val="0"/>
              </a:spcAft>
              <a:buClr>
                <a:schemeClr val="dk1"/>
              </a:buClr>
              <a:buSzPts val="1100"/>
              <a:buFont typeface="Arial"/>
              <a:buNone/>
            </a:pPr>
            <a:endParaRPr>
              <a:latin typeface="Roboto"/>
              <a:ea typeface="Roboto"/>
              <a:cs typeface="Roboto"/>
              <a:sym typeface="Roboto"/>
            </a:endParaRPr>
          </a:p>
          <a:p>
            <a:pPr marL="0" lvl="0" indent="0" algn="l" rtl="0">
              <a:spcBef>
                <a:spcPts val="0"/>
              </a:spcBef>
              <a:spcAft>
                <a:spcPts val="0"/>
              </a:spcAft>
              <a:buClr>
                <a:schemeClr val="dk1"/>
              </a:buClr>
              <a:buSzPts val="1100"/>
              <a:buFont typeface="Arial"/>
              <a:buNone/>
            </a:pPr>
            <a:r>
              <a:rPr lang="en-GB">
                <a:latin typeface="Roboto"/>
                <a:ea typeface="Roboto"/>
                <a:cs typeface="Roboto"/>
                <a:sym typeface="Roboto"/>
              </a:rPr>
              <a:t>Age ratings - some devices or apps have an age rating - for a good reason</a:t>
            </a:r>
            <a:endParaRPr>
              <a:latin typeface="Roboto"/>
              <a:ea typeface="Roboto"/>
              <a:cs typeface="Roboto"/>
              <a:sym typeface="Roboto"/>
            </a:endParaRPr>
          </a:p>
          <a:p>
            <a:pPr marL="0" lvl="0" indent="0" algn="l" rtl="0">
              <a:spcBef>
                <a:spcPts val="0"/>
              </a:spcBef>
              <a:spcAft>
                <a:spcPts val="0"/>
              </a:spcAft>
              <a:buClr>
                <a:schemeClr val="dk1"/>
              </a:buClr>
              <a:buSzPts val="1100"/>
              <a:buFont typeface="Arial"/>
              <a:buNone/>
            </a:pPr>
            <a:r>
              <a:rPr lang="en-GB">
                <a:latin typeface="Roboto"/>
                <a:ea typeface="Roboto"/>
                <a:cs typeface="Roboto"/>
                <a:sym typeface="Roboto"/>
              </a:rPr>
              <a:t>Parental controls are there to protect children, discuss with parents as you get older</a:t>
            </a:r>
            <a:endParaRPr>
              <a:latin typeface="Roboto"/>
              <a:ea typeface="Roboto"/>
              <a:cs typeface="Roboto"/>
              <a:sym typeface="Roboto"/>
            </a:endParaRPr>
          </a:p>
          <a:p>
            <a:pPr marL="0" lvl="0" indent="0" algn="l" rtl="0">
              <a:spcBef>
                <a:spcPts val="0"/>
              </a:spcBef>
              <a:spcAft>
                <a:spcPts val="0"/>
              </a:spcAft>
              <a:buClr>
                <a:schemeClr val="dk1"/>
              </a:buClr>
              <a:buSzPts val="1100"/>
              <a:buFont typeface="Arial"/>
              <a:buNone/>
            </a:pPr>
            <a:r>
              <a:rPr lang="en-GB">
                <a:latin typeface="Roboto"/>
                <a:ea typeface="Roboto"/>
                <a:cs typeface="Roboto"/>
                <a:sym typeface="Roboto"/>
              </a:rPr>
              <a:t>Think before you speak - is this an appropriate question?, do I really want to hear the answer</a:t>
            </a:r>
            <a:endParaRPr>
              <a:latin typeface="Roboto"/>
              <a:ea typeface="Roboto"/>
              <a:cs typeface="Roboto"/>
              <a:sym typeface="Roboto"/>
            </a:endParaRPr>
          </a:p>
          <a:p>
            <a:pPr marL="0" lvl="0" indent="0" algn="l" rtl="0">
              <a:spcBef>
                <a:spcPts val="0"/>
              </a:spcBef>
              <a:spcAft>
                <a:spcPts val="0"/>
              </a:spcAft>
              <a:buClr>
                <a:schemeClr val="dk1"/>
              </a:buClr>
              <a:buSzPts val="1100"/>
              <a:buFont typeface="Arial"/>
              <a:buNone/>
            </a:pPr>
            <a:r>
              <a:rPr lang="en-GB">
                <a:latin typeface="Roboto"/>
                <a:ea typeface="Roboto"/>
                <a:cs typeface="Roboto"/>
                <a:sym typeface="Roboto"/>
              </a:rPr>
              <a:t>Just like on the WWW or when using social media, you should discuss any worries with an adult</a:t>
            </a:r>
            <a:endParaRPr>
              <a:latin typeface="Roboto"/>
              <a:ea typeface="Roboto"/>
              <a:cs typeface="Roboto"/>
              <a:sym typeface="Roboto"/>
            </a:endParaRPr>
          </a:p>
          <a:p>
            <a:pPr marL="0" lvl="0" indent="0" algn="l" rtl="0">
              <a:spcBef>
                <a:spcPts val="0"/>
              </a:spcBef>
              <a:spcAft>
                <a:spcPts val="0"/>
              </a:spcAft>
              <a:buClr>
                <a:schemeClr val="dk1"/>
              </a:buClr>
              <a:buSzPts val="1100"/>
              <a:buFont typeface="Arial"/>
              <a:buNone/>
            </a:pPr>
            <a:r>
              <a:rPr lang="en-GB">
                <a:latin typeface="Roboto"/>
                <a:ea typeface="Roboto"/>
                <a:cs typeface="Roboto"/>
                <a:sym typeface="Roboto"/>
              </a:rPr>
              <a:t>Be aware: when you talk to a voice assistant your data may be stored and used for improving the responses</a:t>
            </a:r>
            <a:endParaRPr>
              <a:latin typeface="Roboto"/>
              <a:ea typeface="Roboto"/>
              <a:cs typeface="Roboto"/>
              <a:sym typeface="Roboto"/>
            </a:endParaRPr>
          </a:p>
          <a:p>
            <a:pPr marL="0" lvl="0" indent="0" algn="l" rtl="0">
              <a:spcBef>
                <a:spcPts val="0"/>
              </a:spcBef>
              <a:spcAft>
                <a:spcPts val="0"/>
              </a:spcAft>
              <a:buNone/>
            </a:pPr>
            <a:endParaRPr>
              <a:latin typeface="Roboto"/>
              <a:ea typeface="Roboto"/>
              <a:cs typeface="Roboto"/>
              <a:sym typeface="Roboto"/>
            </a:endParaRPr>
          </a:p>
        </p:txBody>
      </p:sp>
      <p:sp>
        <p:nvSpPr>
          <p:cNvPr id="213" name="Google Shape;213;g29f50c3eec6_0_4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8"/>
        <p:cNvGrpSpPr/>
        <p:nvPr/>
      </p:nvGrpSpPr>
      <p:grpSpPr>
        <a:xfrm>
          <a:off x="0" y="0"/>
          <a:ext cx="0" cy="0"/>
          <a:chOff x="0" y="0"/>
          <a:chExt cx="0" cy="0"/>
        </a:xfrm>
      </p:grpSpPr>
      <p:sp>
        <p:nvSpPr>
          <p:cNvPr id="229" name="Google Shape;229;g29f50c3eec6_0_86: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30" name="Google Shape;230;g29f50c3eec6_0_8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5"/>
        <p:cNvGrpSpPr/>
        <p:nvPr/>
      </p:nvGrpSpPr>
      <p:grpSpPr>
        <a:xfrm>
          <a:off x="0" y="0"/>
          <a:ext cx="0" cy="0"/>
          <a:chOff x="0" y="0"/>
          <a:chExt cx="0" cy="0"/>
        </a:xfrm>
      </p:grpSpPr>
      <p:sp>
        <p:nvSpPr>
          <p:cNvPr id="236" name="Google Shape;236;g29f50c3eec6_0_108: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GB"/>
              <a:t>Image sources: Emojis have been used to create the image, these will adapt to the device that you are using.</a:t>
            </a:r>
            <a:endParaRPr/>
          </a:p>
        </p:txBody>
      </p:sp>
      <p:sp>
        <p:nvSpPr>
          <p:cNvPr id="237" name="Google Shape;237;g29f50c3eec6_0_10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2_Main Title - Dark Blue 2">
  <p:cSld name="2_Main Title - Dark Blue 2">
    <p:bg>
      <p:bgPr>
        <a:solidFill>
          <a:schemeClr val="accent2"/>
        </a:solidFill>
        <a:effectLst/>
      </p:bgPr>
    </p:bg>
    <p:spTree>
      <p:nvGrpSpPr>
        <p:cNvPr id="1" name="Shape 12"/>
        <p:cNvGrpSpPr/>
        <p:nvPr/>
      </p:nvGrpSpPr>
      <p:grpSpPr>
        <a:xfrm>
          <a:off x="0" y="0"/>
          <a:ext cx="0" cy="0"/>
          <a:chOff x="0" y="0"/>
          <a:chExt cx="0" cy="0"/>
        </a:xfrm>
      </p:grpSpPr>
      <p:pic>
        <p:nvPicPr>
          <p:cNvPr id="13" name="Google Shape;13;p2"/>
          <p:cNvPicPr preferRelativeResize="0"/>
          <p:nvPr/>
        </p:nvPicPr>
        <p:blipFill rotWithShape="1">
          <a:blip r:embed="rId2">
            <a:alphaModFix/>
          </a:blip>
          <a:srcRect/>
          <a:stretch/>
        </p:blipFill>
        <p:spPr>
          <a:xfrm>
            <a:off x="1" y="-3313"/>
            <a:ext cx="12191999" cy="6864626"/>
          </a:xfrm>
          <a:prstGeom prst="rect">
            <a:avLst/>
          </a:prstGeom>
          <a:noFill/>
          <a:ln>
            <a:noFill/>
          </a:ln>
        </p:spPr>
      </p:pic>
      <p:sp>
        <p:nvSpPr>
          <p:cNvPr id="14" name="Google Shape;14;p2"/>
          <p:cNvSpPr txBox="1">
            <a:spLocks noGrp="1"/>
          </p:cNvSpPr>
          <p:nvPr>
            <p:ph type="body" idx="1"/>
          </p:nvPr>
        </p:nvSpPr>
        <p:spPr>
          <a:xfrm>
            <a:off x="7157921" y="5776913"/>
            <a:ext cx="3467713" cy="738187"/>
          </a:xfrm>
          <a:prstGeom prst="rect">
            <a:avLst/>
          </a:prstGeom>
          <a:noFill/>
          <a:ln>
            <a:noFill/>
          </a:ln>
        </p:spPr>
        <p:txBody>
          <a:bodyPr spcFirstLastPara="1" wrap="square" lIns="91425" tIns="45700" rIns="91425" bIns="45700" anchor="t" anchorCtr="0">
            <a:noAutofit/>
          </a:bodyPr>
          <a:lstStyle>
            <a:lvl1pPr marL="457200" marR="0" lvl="0" indent="-228600" algn="r" rtl="0">
              <a:lnSpc>
                <a:spcPct val="100000"/>
              </a:lnSpc>
              <a:spcBef>
                <a:spcPts val="1000"/>
              </a:spcBef>
              <a:spcAft>
                <a:spcPts val="0"/>
              </a:spcAft>
              <a:buClr>
                <a:schemeClr val="lt1"/>
              </a:buClr>
              <a:buSzPts val="1400"/>
              <a:buFont typeface="Arial"/>
              <a:buNone/>
              <a:defRPr sz="1400" b="0" i="0" u="none" strike="noStrike" cap="none">
                <a:solidFill>
                  <a:schemeClr val="lt1"/>
                </a:solidFill>
                <a:latin typeface="Roboto"/>
                <a:ea typeface="Roboto"/>
                <a:cs typeface="Roboto"/>
                <a:sym typeface="Roboto"/>
              </a:defRPr>
            </a:lvl1pPr>
            <a:lvl2pPr marL="914400" marR="0" lvl="1" indent="-317500" algn="l" rtl="0">
              <a:lnSpc>
                <a:spcPct val="90000"/>
              </a:lnSpc>
              <a:spcBef>
                <a:spcPts val="500"/>
              </a:spcBef>
              <a:spcAft>
                <a:spcPts val="0"/>
              </a:spcAft>
              <a:buClr>
                <a:schemeClr val="lt1"/>
              </a:buClr>
              <a:buSzPts val="1400"/>
              <a:buFont typeface="Arial"/>
              <a:buChar char="•"/>
              <a:defRPr sz="1400" b="0" i="0" u="none" strike="noStrike" cap="none">
                <a:solidFill>
                  <a:schemeClr val="lt1"/>
                </a:solidFill>
                <a:latin typeface="Arial"/>
                <a:ea typeface="Arial"/>
                <a:cs typeface="Arial"/>
                <a:sym typeface="Arial"/>
              </a:defRPr>
            </a:lvl2pPr>
            <a:lvl3pPr marL="1371600" marR="0" lvl="2" indent="-304800" algn="l" rtl="0">
              <a:lnSpc>
                <a:spcPct val="90000"/>
              </a:lnSpc>
              <a:spcBef>
                <a:spcPts val="500"/>
              </a:spcBef>
              <a:spcAft>
                <a:spcPts val="0"/>
              </a:spcAft>
              <a:buClr>
                <a:schemeClr val="lt1"/>
              </a:buClr>
              <a:buSzPts val="1200"/>
              <a:buFont typeface="Arial"/>
              <a:buChar char="•"/>
              <a:defRPr sz="1200" b="0" i="0" u="none" strike="noStrike" cap="none">
                <a:solidFill>
                  <a:schemeClr val="lt1"/>
                </a:solidFill>
                <a:latin typeface="Arial"/>
                <a:ea typeface="Arial"/>
                <a:cs typeface="Arial"/>
                <a:sym typeface="Arial"/>
              </a:defRPr>
            </a:lvl3pPr>
            <a:lvl4pPr marL="1828800" marR="0" lvl="3" indent="-298450" algn="l" rtl="0">
              <a:lnSpc>
                <a:spcPct val="90000"/>
              </a:lnSpc>
              <a:spcBef>
                <a:spcPts val="500"/>
              </a:spcBef>
              <a:spcAft>
                <a:spcPts val="0"/>
              </a:spcAft>
              <a:buClr>
                <a:schemeClr val="lt1"/>
              </a:buClr>
              <a:buSzPts val="1100"/>
              <a:buFont typeface="Arial"/>
              <a:buChar char="•"/>
              <a:defRPr sz="1100" b="0" i="0" u="none" strike="noStrike" cap="none">
                <a:solidFill>
                  <a:schemeClr val="lt1"/>
                </a:solidFill>
                <a:latin typeface="Arial"/>
                <a:ea typeface="Arial"/>
                <a:cs typeface="Arial"/>
                <a:sym typeface="Arial"/>
              </a:defRPr>
            </a:lvl4pPr>
            <a:lvl5pPr marL="2286000" marR="0" lvl="4" indent="-298450" algn="l" rtl="0">
              <a:lnSpc>
                <a:spcPct val="90000"/>
              </a:lnSpc>
              <a:spcBef>
                <a:spcPts val="500"/>
              </a:spcBef>
              <a:spcAft>
                <a:spcPts val="0"/>
              </a:spcAft>
              <a:buClr>
                <a:schemeClr val="lt1"/>
              </a:buClr>
              <a:buSzPts val="1100"/>
              <a:buFont typeface="Arial"/>
              <a:buChar char="•"/>
              <a:defRPr sz="1100" b="0" i="0" u="none" strike="noStrike" cap="none">
                <a:solidFill>
                  <a:schemeClr val="lt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15" name="Google Shape;15;p2"/>
          <p:cNvSpPr txBox="1">
            <a:spLocks noGrp="1"/>
          </p:cNvSpPr>
          <p:nvPr>
            <p:ph type="body" idx="2"/>
          </p:nvPr>
        </p:nvSpPr>
        <p:spPr>
          <a:xfrm>
            <a:off x="855477" y="2147941"/>
            <a:ext cx="8277307" cy="1816745"/>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1000"/>
              </a:spcBef>
              <a:spcAft>
                <a:spcPts val="0"/>
              </a:spcAft>
              <a:buClr>
                <a:schemeClr val="lt1"/>
              </a:buClr>
              <a:buSzPts val="4800"/>
              <a:buFont typeface="Arial"/>
              <a:buNone/>
              <a:defRPr sz="4800" b="1" i="0" u="none" strike="noStrike" cap="none">
                <a:solidFill>
                  <a:schemeClr val="lt1"/>
                </a:solidFill>
                <a:latin typeface="Roboto"/>
                <a:ea typeface="Roboto"/>
                <a:cs typeface="Roboto"/>
                <a:sym typeface="Roboto"/>
              </a:defRPr>
            </a:lvl1pPr>
            <a:lvl2pPr marL="914400" marR="0" lvl="1" indent="-406400" algn="l" rtl="0">
              <a:lnSpc>
                <a:spcPct val="90000"/>
              </a:lnSpc>
              <a:spcBef>
                <a:spcPts val="50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2pPr>
            <a:lvl3pPr marL="1371600" marR="0" lvl="2"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3pPr>
            <a:lvl4pPr marL="1828800" marR="0" lvl="3"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4pPr>
            <a:lvl5pPr marL="2286000" marR="0" lvl="4"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16" name="Google Shape;16;p2"/>
          <p:cNvSpPr txBox="1">
            <a:spLocks noGrp="1"/>
          </p:cNvSpPr>
          <p:nvPr>
            <p:ph type="body" idx="3"/>
          </p:nvPr>
        </p:nvSpPr>
        <p:spPr>
          <a:xfrm>
            <a:off x="855477" y="4192125"/>
            <a:ext cx="8277307" cy="1103444"/>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ts val="0"/>
              </a:spcAft>
              <a:buClr>
                <a:schemeClr val="lt1"/>
              </a:buClr>
              <a:buSzPts val="2800"/>
              <a:buFont typeface="Arial"/>
              <a:buNone/>
              <a:defRPr sz="2800" b="0" i="0" u="none" strike="noStrike" cap="none">
                <a:solidFill>
                  <a:schemeClr val="lt1"/>
                </a:solidFill>
                <a:latin typeface="Roboto"/>
                <a:ea typeface="Roboto"/>
                <a:cs typeface="Roboto"/>
                <a:sym typeface="Roboto"/>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pic>
        <p:nvPicPr>
          <p:cNvPr id="17" name="Google Shape;17;p2"/>
          <p:cNvPicPr preferRelativeResize="0"/>
          <p:nvPr/>
        </p:nvPicPr>
        <p:blipFill rotWithShape="1">
          <a:blip r:embed="rId3">
            <a:alphaModFix/>
          </a:blip>
          <a:srcRect/>
          <a:stretch/>
        </p:blipFill>
        <p:spPr>
          <a:xfrm>
            <a:off x="855478" y="476792"/>
            <a:ext cx="2566333" cy="626371"/>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Main Title - White">
  <p:cSld name="Main Title - White">
    <p:bg>
      <p:bgPr>
        <a:solidFill>
          <a:schemeClr val="lt1"/>
        </a:solidFill>
        <a:effectLst/>
      </p:bgPr>
    </p:bg>
    <p:spTree>
      <p:nvGrpSpPr>
        <p:cNvPr id="1" name="Shape 67"/>
        <p:cNvGrpSpPr/>
        <p:nvPr/>
      </p:nvGrpSpPr>
      <p:grpSpPr>
        <a:xfrm>
          <a:off x="0" y="0"/>
          <a:ext cx="0" cy="0"/>
          <a:chOff x="0" y="0"/>
          <a:chExt cx="0" cy="0"/>
        </a:xfrm>
      </p:grpSpPr>
      <p:pic>
        <p:nvPicPr>
          <p:cNvPr id="68" name="Google Shape;68;p11"/>
          <p:cNvPicPr preferRelativeResize="0"/>
          <p:nvPr/>
        </p:nvPicPr>
        <p:blipFill rotWithShape="1">
          <a:blip r:embed="rId2">
            <a:alphaModFix/>
          </a:blip>
          <a:srcRect/>
          <a:stretch/>
        </p:blipFill>
        <p:spPr>
          <a:xfrm>
            <a:off x="1" y="-3313"/>
            <a:ext cx="12191999" cy="6864626"/>
          </a:xfrm>
          <a:prstGeom prst="rect">
            <a:avLst/>
          </a:prstGeom>
          <a:noFill/>
          <a:ln>
            <a:noFill/>
          </a:ln>
        </p:spPr>
      </p:pic>
      <p:sp>
        <p:nvSpPr>
          <p:cNvPr id="69" name="Google Shape;69;p11"/>
          <p:cNvSpPr txBox="1">
            <a:spLocks noGrp="1"/>
          </p:cNvSpPr>
          <p:nvPr>
            <p:ph type="body" idx="1"/>
          </p:nvPr>
        </p:nvSpPr>
        <p:spPr>
          <a:xfrm>
            <a:off x="855477" y="2147941"/>
            <a:ext cx="8277307" cy="1816745"/>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1000"/>
              </a:spcBef>
              <a:spcAft>
                <a:spcPts val="0"/>
              </a:spcAft>
              <a:buClr>
                <a:schemeClr val="dk1"/>
              </a:buClr>
              <a:buSzPts val="4800"/>
              <a:buFont typeface="Arial"/>
              <a:buNone/>
              <a:defRPr sz="4800" b="1" i="0" u="none" strike="noStrike" cap="none">
                <a:solidFill>
                  <a:schemeClr val="dk1"/>
                </a:solidFill>
                <a:latin typeface="Roboto"/>
                <a:ea typeface="Roboto"/>
                <a:cs typeface="Roboto"/>
                <a:sym typeface="Roboto"/>
              </a:defRPr>
            </a:lvl1pPr>
            <a:lvl2pPr marL="914400" marR="0" lvl="1" indent="-406400" algn="l" rtl="0">
              <a:lnSpc>
                <a:spcPct val="90000"/>
              </a:lnSpc>
              <a:spcBef>
                <a:spcPts val="50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2pPr>
            <a:lvl3pPr marL="1371600" marR="0" lvl="2"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3pPr>
            <a:lvl4pPr marL="1828800" marR="0" lvl="3"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4pPr>
            <a:lvl5pPr marL="2286000" marR="0" lvl="4"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70" name="Google Shape;70;p11"/>
          <p:cNvSpPr txBox="1">
            <a:spLocks noGrp="1"/>
          </p:cNvSpPr>
          <p:nvPr>
            <p:ph type="body" idx="2"/>
          </p:nvPr>
        </p:nvSpPr>
        <p:spPr>
          <a:xfrm>
            <a:off x="855477" y="4192125"/>
            <a:ext cx="8277307" cy="1103444"/>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ts val="0"/>
              </a:spcAft>
              <a:buClr>
                <a:schemeClr val="dk2"/>
              </a:buClr>
              <a:buSzPts val="2800"/>
              <a:buFont typeface="Arial"/>
              <a:buNone/>
              <a:defRPr sz="2800" b="0" i="0" u="none" strike="noStrike" cap="none">
                <a:solidFill>
                  <a:schemeClr val="dk2"/>
                </a:solidFill>
                <a:latin typeface="Roboto"/>
                <a:ea typeface="Roboto"/>
                <a:cs typeface="Roboto"/>
                <a:sym typeface="Roboto"/>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71" name="Google Shape;71;p11"/>
          <p:cNvSpPr txBox="1">
            <a:spLocks noGrp="1"/>
          </p:cNvSpPr>
          <p:nvPr>
            <p:ph type="body" idx="3"/>
          </p:nvPr>
        </p:nvSpPr>
        <p:spPr>
          <a:xfrm>
            <a:off x="7157921" y="5776913"/>
            <a:ext cx="3467713" cy="738187"/>
          </a:xfrm>
          <a:prstGeom prst="rect">
            <a:avLst/>
          </a:prstGeom>
          <a:noFill/>
          <a:ln>
            <a:noFill/>
          </a:ln>
        </p:spPr>
        <p:txBody>
          <a:bodyPr spcFirstLastPara="1" wrap="square" lIns="91425" tIns="45700" rIns="91425" bIns="45700" anchor="t" anchorCtr="0">
            <a:noAutofit/>
          </a:bodyPr>
          <a:lstStyle>
            <a:lvl1pPr marL="457200" marR="0" lvl="0" indent="-228600" algn="r" rtl="0">
              <a:lnSpc>
                <a:spcPct val="100000"/>
              </a:lnSpc>
              <a:spcBef>
                <a:spcPts val="1000"/>
              </a:spcBef>
              <a:spcAft>
                <a:spcPts val="0"/>
              </a:spcAft>
              <a:buClr>
                <a:schemeClr val="dk2"/>
              </a:buClr>
              <a:buSzPts val="1400"/>
              <a:buFont typeface="Arial"/>
              <a:buNone/>
              <a:defRPr sz="1400" b="0" i="0" u="none" strike="noStrike" cap="none">
                <a:solidFill>
                  <a:schemeClr val="dk2"/>
                </a:solidFill>
                <a:latin typeface="Roboto"/>
                <a:ea typeface="Roboto"/>
                <a:cs typeface="Roboto"/>
                <a:sym typeface="Roboto"/>
              </a:defRPr>
            </a:lvl1pPr>
            <a:lvl2pPr marL="914400" marR="0" lvl="1" indent="-317500" algn="l" rtl="0">
              <a:lnSpc>
                <a:spcPct val="90000"/>
              </a:lnSpc>
              <a:spcBef>
                <a:spcPts val="500"/>
              </a:spcBef>
              <a:spcAft>
                <a:spcPts val="0"/>
              </a:spcAft>
              <a:buClr>
                <a:schemeClr val="lt1"/>
              </a:buClr>
              <a:buSzPts val="1400"/>
              <a:buFont typeface="Arial"/>
              <a:buChar char="•"/>
              <a:defRPr sz="1400" b="0" i="0" u="none" strike="noStrike" cap="none">
                <a:solidFill>
                  <a:schemeClr val="lt1"/>
                </a:solidFill>
                <a:latin typeface="Arial"/>
                <a:ea typeface="Arial"/>
                <a:cs typeface="Arial"/>
                <a:sym typeface="Arial"/>
              </a:defRPr>
            </a:lvl2pPr>
            <a:lvl3pPr marL="1371600" marR="0" lvl="2" indent="-304800" algn="l" rtl="0">
              <a:lnSpc>
                <a:spcPct val="90000"/>
              </a:lnSpc>
              <a:spcBef>
                <a:spcPts val="500"/>
              </a:spcBef>
              <a:spcAft>
                <a:spcPts val="0"/>
              </a:spcAft>
              <a:buClr>
                <a:schemeClr val="lt1"/>
              </a:buClr>
              <a:buSzPts val="1200"/>
              <a:buFont typeface="Arial"/>
              <a:buChar char="•"/>
              <a:defRPr sz="1200" b="0" i="0" u="none" strike="noStrike" cap="none">
                <a:solidFill>
                  <a:schemeClr val="lt1"/>
                </a:solidFill>
                <a:latin typeface="Arial"/>
                <a:ea typeface="Arial"/>
                <a:cs typeface="Arial"/>
                <a:sym typeface="Arial"/>
              </a:defRPr>
            </a:lvl3pPr>
            <a:lvl4pPr marL="1828800" marR="0" lvl="3" indent="-298450" algn="l" rtl="0">
              <a:lnSpc>
                <a:spcPct val="90000"/>
              </a:lnSpc>
              <a:spcBef>
                <a:spcPts val="500"/>
              </a:spcBef>
              <a:spcAft>
                <a:spcPts val="0"/>
              </a:spcAft>
              <a:buClr>
                <a:schemeClr val="lt1"/>
              </a:buClr>
              <a:buSzPts val="1100"/>
              <a:buFont typeface="Arial"/>
              <a:buChar char="•"/>
              <a:defRPr sz="1100" b="0" i="0" u="none" strike="noStrike" cap="none">
                <a:solidFill>
                  <a:schemeClr val="lt1"/>
                </a:solidFill>
                <a:latin typeface="Arial"/>
                <a:ea typeface="Arial"/>
                <a:cs typeface="Arial"/>
                <a:sym typeface="Arial"/>
              </a:defRPr>
            </a:lvl4pPr>
            <a:lvl5pPr marL="2286000" marR="0" lvl="4" indent="-298450" algn="l" rtl="0">
              <a:lnSpc>
                <a:spcPct val="90000"/>
              </a:lnSpc>
              <a:spcBef>
                <a:spcPts val="500"/>
              </a:spcBef>
              <a:spcAft>
                <a:spcPts val="0"/>
              </a:spcAft>
              <a:buClr>
                <a:schemeClr val="lt1"/>
              </a:buClr>
              <a:buSzPts val="1100"/>
              <a:buFont typeface="Arial"/>
              <a:buChar char="•"/>
              <a:defRPr sz="1100" b="0" i="0" u="none" strike="noStrike" cap="none">
                <a:solidFill>
                  <a:schemeClr val="lt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pic>
        <p:nvPicPr>
          <p:cNvPr id="72" name="Google Shape;72;p11"/>
          <p:cNvPicPr preferRelativeResize="0"/>
          <p:nvPr/>
        </p:nvPicPr>
        <p:blipFill rotWithShape="1">
          <a:blip r:embed="rId3">
            <a:alphaModFix/>
          </a:blip>
          <a:srcRect/>
          <a:stretch/>
        </p:blipFill>
        <p:spPr>
          <a:xfrm>
            <a:off x="855479" y="476792"/>
            <a:ext cx="2566331" cy="626370"/>
          </a:xfrm>
          <a:prstGeom prst="rect">
            <a:avLst/>
          </a:prstGeom>
          <a:noFill/>
          <a:ln>
            <a:noFill/>
          </a:ln>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1_Section Divider -Full Red">
  <p:cSld name="1_Section Divider -Full Red">
    <p:bg>
      <p:bgPr>
        <a:solidFill>
          <a:schemeClr val="accent3"/>
        </a:solidFill>
        <a:effectLst/>
      </p:bgPr>
    </p:bg>
    <p:spTree>
      <p:nvGrpSpPr>
        <p:cNvPr id="1" name="Shape 76"/>
        <p:cNvGrpSpPr/>
        <p:nvPr/>
      </p:nvGrpSpPr>
      <p:grpSpPr>
        <a:xfrm>
          <a:off x="0" y="0"/>
          <a:ext cx="0" cy="0"/>
          <a:chOff x="0" y="0"/>
          <a:chExt cx="0" cy="0"/>
        </a:xfrm>
      </p:grpSpPr>
      <p:pic>
        <p:nvPicPr>
          <p:cNvPr id="77" name="Google Shape;77;p13"/>
          <p:cNvPicPr preferRelativeResize="0"/>
          <p:nvPr/>
        </p:nvPicPr>
        <p:blipFill rotWithShape="1">
          <a:blip r:embed="rId2">
            <a:alphaModFix/>
          </a:blip>
          <a:srcRect/>
          <a:stretch/>
        </p:blipFill>
        <p:spPr>
          <a:xfrm>
            <a:off x="1" y="-3313"/>
            <a:ext cx="12191999" cy="6864626"/>
          </a:xfrm>
          <a:prstGeom prst="rect">
            <a:avLst/>
          </a:prstGeom>
          <a:noFill/>
          <a:ln>
            <a:noFill/>
          </a:ln>
        </p:spPr>
      </p:pic>
      <p:sp>
        <p:nvSpPr>
          <p:cNvPr id="78" name="Google Shape;78;p13"/>
          <p:cNvSpPr txBox="1">
            <a:spLocks noGrp="1"/>
          </p:cNvSpPr>
          <p:nvPr>
            <p:ph type="title"/>
          </p:nvPr>
        </p:nvSpPr>
        <p:spPr>
          <a:xfrm>
            <a:off x="838200" y="365125"/>
            <a:ext cx="10515600" cy="5773282"/>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chemeClr val="lt1"/>
              </a:buClr>
              <a:buSzPts val="3600"/>
              <a:buFont typeface="Roboto"/>
              <a:buNone/>
              <a:defRPr sz="3600" b="1" i="0" u="none" strike="noStrike" cap="none">
                <a:solidFill>
                  <a:schemeClr val="lt1"/>
                </a:solidFill>
                <a:latin typeface="Roboto"/>
                <a:ea typeface="Roboto"/>
                <a:cs typeface="Roboto"/>
                <a:sym typeface="Roboto"/>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79" name="Google Shape;79;p13"/>
          <p:cNvSpPr txBox="1">
            <a:spLocks noGrp="1"/>
          </p:cNvSpPr>
          <p:nvPr>
            <p:ph type="ftr" idx="11"/>
          </p:nvPr>
        </p:nvSpPr>
        <p:spPr>
          <a:xfrm>
            <a:off x="7239000" y="6335491"/>
            <a:ext cx="41148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lt1"/>
                </a:solidFill>
                <a:latin typeface="Roboto"/>
                <a:ea typeface="Roboto"/>
                <a:cs typeface="Roboto"/>
                <a:sym typeface="Roboto"/>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0" name="Google Shape;80;p13"/>
          <p:cNvSpPr txBox="1">
            <a:spLocks noGrp="1"/>
          </p:cNvSpPr>
          <p:nvPr>
            <p:ph type="sldNum" idx="12"/>
          </p:nvPr>
        </p:nvSpPr>
        <p:spPr>
          <a:xfrm>
            <a:off x="11552262" y="6335492"/>
            <a:ext cx="426377" cy="365125"/>
          </a:xfrm>
          <a:prstGeom prst="rect">
            <a:avLst/>
          </a:prstGeom>
          <a:noFill/>
          <a:ln>
            <a:noFill/>
          </a:ln>
        </p:spPr>
        <p:txBody>
          <a:bodyPr spcFirstLastPara="1" wrap="square" lIns="91425" tIns="45700" rIns="91425" bIns="45700" anchor="ctr" anchorCtr="0">
            <a:noAutofit/>
          </a:bodyPr>
          <a:lstStyle>
            <a:lvl1pPr marL="0" lvl="0" indent="0" algn="l">
              <a:spcBef>
                <a:spcPts val="0"/>
              </a:spcBef>
              <a:buNone/>
              <a:defRPr sz="1200" b="0" i="0" u="none" strike="noStrike" cap="none">
                <a:solidFill>
                  <a:schemeClr val="lt1"/>
                </a:solidFill>
                <a:latin typeface="Roboto"/>
                <a:ea typeface="Roboto"/>
                <a:cs typeface="Roboto"/>
                <a:sym typeface="Roboto"/>
              </a:defRPr>
            </a:lvl1pPr>
            <a:lvl2pPr marL="0" lvl="1" indent="0" algn="l">
              <a:spcBef>
                <a:spcPts val="0"/>
              </a:spcBef>
              <a:buNone/>
              <a:defRPr sz="1200" b="0" i="0" u="none" strike="noStrike" cap="none">
                <a:solidFill>
                  <a:schemeClr val="lt1"/>
                </a:solidFill>
                <a:latin typeface="Roboto"/>
                <a:ea typeface="Roboto"/>
                <a:cs typeface="Roboto"/>
                <a:sym typeface="Roboto"/>
              </a:defRPr>
            </a:lvl2pPr>
            <a:lvl3pPr marL="0" lvl="2" indent="0" algn="l">
              <a:spcBef>
                <a:spcPts val="0"/>
              </a:spcBef>
              <a:buNone/>
              <a:defRPr sz="1200" b="0" i="0" u="none" strike="noStrike" cap="none">
                <a:solidFill>
                  <a:schemeClr val="lt1"/>
                </a:solidFill>
                <a:latin typeface="Roboto"/>
                <a:ea typeface="Roboto"/>
                <a:cs typeface="Roboto"/>
                <a:sym typeface="Roboto"/>
              </a:defRPr>
            </a:lvl3pPr>
            <a:lvl4pPr marL="0" lvl="3" indent="0" algn="l">
              <a:spcBef>
                <a:spcPts val="0"/>
              </a:spcBef>
              <a:buNone/>
              <a:defRPr sz="1200" b="0" i="0" u="none" strike="noStrike" cap="none">
                <a:solidFill>
                  <a:schemeClr val="lt1"/>
                </a:solidFill>
                <a:latin typeface="Roboto"/>
                <a:ea typeface="Roboto"/>
                <a:cs typeface="Roboto"/>
                <a:sym typeface="Roboto"/>
              </a:defRPr>
            </a:lvl4pPr>
            <a:lvl5pPr marL="0" lvl="4" indent="0" algn="l">
              <a:spcBef>
                <a:spcPts val="0"/>
              </a:spcBef>
              <a:buNone/>
              <a:defRPr sz="1200" b="0" i="0" u="none" strike="noStrike" cap="none">
                <a:solidFill>
                  <a:schemeClr val="lt1"/>
                </a:solidFill>
                <a:latin typeface="Roboto"/>
                <a:ea typeface="Roboto"/>
                <a:cs typeface="Roboto"/>
                <a:sym typeface="Roboto"/>
              </a:defRPr>
            </a:lvl5pPr>
            <a:lvl6pPr marL="0" lvl="5" indent="0" algn="l">
              <a:spcBef>
                <a:spcPts val="0"/>
              </a:spcBef>
              <a:buNone/>
              <a:defRPr sz="1200" b="0" i="0" u="none" strike="noStrike" cap="none">
                <a:solidFill>
                  <a:schemeClr val="lt1"/>
                </a:solidFill>
                <a:latin typeface="Roboto"/>
                <a:ea typeface="Roboto"/>
                <a:cs typeface="Roboto"/>
                <a:sym typeface="Roboto"/>
              </a:defRPr>
            </a:lvl6pPr>
            <a:lvl7pPr marL="0" lvl="6" indent="0" algn="l">
              <a:spcBef>
                <a:spcPts val="0"/>
              </a:spcBef>
              <a:buNone/>
              <a:defRPr sz="1200" b="0" i="0" u="none" strike="noStrike" cap="none">
                <a:solidFill>
                  <a:schemeClr val="lt1"/>
                </a:solidFill>
                <a:latin typeface="Roboto"/>
                <a:ea typeface="Roboto"/>
                <a:cs typeface="Roboto"/>
                <a:sym typeface="Roboto"/>
              </a:defRPr>
            </a:lvl7pPr>
            <a:lvl8pPr marL="0" lvl="7" indent="0" algn="l">
              <a:spcBef>
                <a:spcPts val="0"/>
              </a:spcBef>
              <a:buNone/>
              <a:defRPr sz="1200" b="0" i="0" u="none" strike="noStrike" cap="none">
                <a:solidFill>
                  <a:schemeClr val="lt1"/>
                </a:solidFill>
                <a:latin typeface="Roboto"/>
                <a:ea typeface="Roboto"/>
                <a:cs typeface="Roboto"/>
                <a:sym typeface="Roboto"/>
              </a:defRPr>
            </a:lvl8pPr>
            <a:lvl9pPr marL="0" lvl="8" indent="0" algn="l">
              <a:spcBef>
                <a:spcPts val="0"/>
              </a:spcBef>
              <a:buNone/>
              <a:defRPr sz="1200" b="0" i="0" u="none" strike="noStrike" cap="none">
                <a:solidFill>
                  <a:schemeClr val="lt1"/>
                </a:solidFill>
                <a:latin typeface="Roboto"/>
                <a:ea typeface="Roboto"/>
                <a:cs typeface="Roboto"/>
                <a:sym typeface="Roboto"/>
              </a:defRPr>
            </a:lvl9pPr>
          </a:lstStyle>
          <a:p>
            <a:pPr marL="0" lvl="0" indent="0" algn="l" rtl="0">
              <a:spcBef>
                <a:spcPts val="0"/>
              </a:spcBef>
              <a:spcAft>
                <a:spcPts val="0"/>
              </a:spcAft>
              <a:buNone/>
            </a:pPr>
            <a:fld id="{00000000-1234-1234-1234-123412341234}" type="slidenum">
              <a:rPr lang="en-GB"/>
              <a:t>‹#›</a:t>
            </a:fld>
            <a:endParaRPr/>
          </a:p>
        </p:txBody>
      </p:sp>
      <p:pic>
        <p:nvPicPr>
          <p:cNvPr id="81" name="Google Shape;81;p13"/>
          <p:cNvPicPr preferRelativeResize="0"/>
          <p:nvPr/>
        </p:nvPicPr>
        <p:blipFill rotWithShape="1">
          <a:blip r:embed="rId3">
            <a:alphaModFix/>
          </a:blip>
          <a:srcRect/>
          <a:stretch/>
        </p:blipFill>
        <p:spPr>
          <a:xfrm>
            <a:off x="213362" y="6227581"/>
            <a:ext cx="922091" cy="496511"/>
          </a:xfrm>
          <a:prstGeom prst="rect">
            <a:avLst/>
          </a:prstGeom>
          <a:noFill/>
          <a:ln>
            <a:noFill/>
          </a:ln>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4_Section Divider -Full Green">
  <p:cSld name="4_Section Divider -Full Green">
    <p:bg>
      <p:bgPr>
        <a:solidFill>
          <a:schemeClr val="accent5"/>
        </a:solidFill>
        <a:effectLst/>
      </p:bgPr>
    </p:bg>
    <p:spTree>
      <p:nvGrpSpPr>
        <p:cNvPr id="1" name="Shape 82"/>
        <p:cNvGrpSpPr/>
        <p:nvPr/>
      </p:nvGrpSpPr>
      <p:grpSpPr>
        <a:xfrm>
          <a:off x="0" y="0"/>
          <a:ext cx="0" cy="0"/>
          <a:chOff x="0" y="0"/>
          <a:chExt cx="0" cy="0"/>
        </a:xfrm>
      </p:grpSpPr>
      <p:pic>
        <p:nvPicPr>
          <p:cNvPr id="83" name="Google Shape;83;p14" descr="A close up of a logo&#10;&#10;Description automatically generated"/>
          <p:cNvPicPr preferRelativeResize="0"/>
          <p:nvPr/>
        </p:nvPicPr>
        <p:blipFill rotWithShape="1">
          <a:blip r:embed="rId2">
            <a:alphaModFix/>
          </a:blip>
          <a:srcRect/>
          <a:stretch/>
        </p:blipFill>
        <p:spPr>
          <a:xfrm>
            <a:off x="1" y="-3313"/>
            <a:ext cx="12192000" cy="6864626"/>
          </a:xfrm>
          <a:prstGeom prst="rect">
            <a:avLst/>
          </a:prstGeom>
          <a:noFill/>
          <a:ln>
            <a:noFill/>
          </a:ln>
        </p:spPr>
      </p:pic>
      <p:sp>
        <p:nvSpPr>
          <p:cNvPr id="84" name="Google Shape;84;p14"/>
          <p:cNvSpPr txBox="1">
            <a:spLocks noGrp="1"/>
          </p:cNvSpPr>
          <p:nvPr>
            <p:ph type="title"/>
          </p:nvPr>
        </p:nvSpPr>
        <p:spPr>
          <a:xfrm>
            <a:off x="838200" y="365125"/>
            <a:ext cx="10515600" cy="5773282"/>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chemeClr val="dk1"/>
              </a:buClr>
              <a:buSzPts val="3600"/>
              <a:buFont typeface="Roboto"/>
              <a:buNone/>
              <a:defRPr sz="3600" b="1" i="0" u="none" strike="noStrike" cap="none">
                <a:solidFill>
                  <a:schemeClr val="dk1"/>
                </a:solidFill>
                <a:latin typeface="Roboto"/>
                <a:ea typeface="Roboto"/>
                <a:cs typeface="Roboto"/>
                <a:sym typeface="Roboto"/>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85" name="Google Shape;85;p14"/>
          <p:cNvSpPr txBox="1">
            <a:spLocks noGrp="1"/>
          </p:cNvSpPr>
          <p:nvPr>
            <p:ph type="ftr" idx="11"/>
          </p:nvPr>
        </p:nvSpPr>
        <p:spPr>
          <a:xfrm>
            <a:off x="7239000" y="6335491"/>
            <a:ext cx="41148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dk2"/>
                </a:solidFill>
                <a:latin typeface="Roboto"/>
                <a:ea typeface="Roboto"/>
                <a:cs typeface="Roboto"/>
                <a:sym typeface="Roboto"/>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6" name="Google Shape;86;p14"/>
          <p:cNvSpPr txBox="1">
            <a:spLocks noGrp="1"/>
          </p:cNvSpPr>
          <p:nvPr>
            <p:ph type="sldNum" idx="12"/>
          </p:nvPr>
        </p:nvSpPr>
        <p:spPr>
          <a:xfrm>
            <a:off x="11552262" y="6335492"/>
            <a:ext cx="426377" cy="365125"/>
          </a:xfrm>
          <a:prstGeom prst="rect">
            <a:avLst/>
          </a:prstGeom>
          <a:noFill/>
          <a:ln>
            <a:noFill/>
          </a:ln>
        </p:spPr>
        <p:txBody>
          <a:bodyPr spcFirstLastPara="1" wrap="square" lIns="91425" tIns="45700" rIns="91425" bIns="45700" anchor="ctr" anchorCtr="0">
            <a:noAutofit/>
          </a:bodyPr>
          <a:lstStyle>
            <a:lvl1pPr marL="0" lvl="0" indent="0" algn="l">
              <a:spcBef>
                <a:spcPts val="0"/>
              </a:spcBef>
              <a:buNone/>
              <a:defRPr sz="1200" b="0" i="0" u="none" strike="noStrike" cap="none">
                <a:solidFill>
                  <a:schemeClr val="lt1"/>
                </a:solidFill>
                <a:latin typeface="Roboto"/>
                <a:ea typeface="Roboto"/>
                <a:cs typeface="Roboto"/>
                <a:sym typeface="Roboto"/>
              </a:defRPr>
            </a:lvl1pPr>
            <a:lvl2pPr marL="0" lvl="1" indent="0" algn="l">
              <a:spcBef>
                <a:spcPts val="0"/>
              </a:spcBef>
              <a:buNone/>
              <a:defRPr sz="1200" b="0" i="0" u="none" strike="noStrike" cap="none">
                <a:solidFill>
                  <a:schemeClr val="lt1"/>
                </a:solidFill>
                <a:latin typeface="Roboto"/>
                <a:ea typeface="Roboto"/>
                <a:cs typeface="Roboto"/>
                <a:sym typeface="Roboto"/>
              </a:defRPr>
            </a:lvl2pPr>
            <a:lvl3pPr marL="0" lvl="2" indent="0" algn="l">
              <a:spcBef>
                <a:spcPts val="0"/>
              </a:spcBef>
              <a:buNone/>
              <a:defRPr sz="1200" b="0" i="0" u="none" strike="noStrike" cap="none">
                <a:solidFill>
                  <a:schemeClr val="lt1"/>
                </a:solidFill>
                <a:latin typeface="Roboto"/>
                <a:ea typeface="Roboto"/>
                <a:cs typeface="Roboto"/>
                <a:sym typeface="Roboto"/>
              </a:defRPr>
            </a:lvl3pPr>
            <a:lvl4pPr marL="0" lvl="3" indent="0" algn="l">
              <a:spcBef>
                <a:spcPts val="0"/>
              </a:spcBef>
              <a:buNone/>
              <a:defRPr sz="1200" b="0" i="0" u="none" strike="noStrike" cap="none">
                <a:solidFill>
                  <a:schemeClr val="lt1"/>
                </a:solidFill>
                <a:latin typeface="Roboto"/>
                <a:ea typeface="Roboto"/>
                <a:cs typeface="Roboto"/>
                <a:sym typeface="Roboto"/>
              </a:defRPr>
            </a:lvl4pPr>
            <a:lvl5pPr marL="0" lvl="4" indent="0" algn="l">
              <a:spcBef>
                <a:spcPts val="0"/>
              </a:spcBef>
              <a:buNone/>
              <a:defRPr sz="1200" b="0" i="0" u="none" strike="noStrike" cap="none">
                <a:solidFill>
                  <a:schemeClr val="lt1"/>
                </a:solidFill>
                <a:latin typeface="Roboto"/>
                <a:ea typeface="Roboto"/>
                <a:cs typeface="Roboto"/>
                <a:sym typeface="Roboto"/>
              </a:defRPr>
            </a:lvl5pPr>
            <a:lvl6pPr marL="0" lvl="5" indent="0" algn="l">
              <a:spcBef>
                <a:spcPts val="0"/>
              </a:spcBef>
              <a:buNone/>
              <a:defRPr sz="1200" b="0" i="0" u="none" strike="noStrike" cap="none">
                <a:solidFill>
                  <a:schemeClr val="lt1"/>
                </a:solidFill>
                <a:latin typeface="Roboto"/>
                <a:ea typeface="Roboto"/>
                <a:cs typeface="Roboto"/>
                <a:sym typeface="Roboto"/>
              </a:defRPr>
            </a:lvl6pPr>
            <a:lvl7pPr marL="0" lvl="6" indent="0" algn="l">
              <a:spcBef>
                <a:spcPts val="0"/>
              </a:spcBef>
              <a:buNone/>
              <a:defRPr sz="1200" b="0" i="0" u="none" strike="noStrike" cap="none">
                <a:solidFill>
                  <a:schemeClr val="lt1"/>
                </a:solidFill>
                <a:latin typeface="Roboto"/>
                <a:ea typeface="Roboto"/>
                <a:cs typeface="Roboto"/>
                <a:sym typeface="Roboto"/>
              </a:defRPr>
            </a:lvl7pPr>
            <a:lvl8pPr marL="0" lvl="7" indent="0" algn="l">
              <a:spcBef>
                <a:spcPts val="0"/>
              </a:spcBef>
              <a:buNone/>
              <a:defRPr sz="1200" b="0" i="0" u="none" strike="noStrike" cap="none">
                <a:solidFill>
                  <a:schemeClr val="lt1"/>
                </a:solidFill>
                <a:latin typeface="Roboto"/>
                <a:ea typeface="Roboto"/>
                <a:cs typeface="Roboto"/>
                <a:sym typeface="Roboto"/>
              </a:defRPr>
            </a:lvl8pPr>
            <a:lvl9pPr marL="0" lvl="8" indent="0" algn="l">
              <a:spcBef>
                <a:spcPts val="0"/>
              </a:spcBef>
              <a:buNone/>
              <a:defRPr sz="1200" b="0" i="0" u="none" strike="noStrike" cap="none">
                <a:solidFill>
                  <a:schemeClr val="lt1"/>
                </a:solidFill>
                <a:latin typeface="Roboto"/>
                <a:ea typeface="Roboto"/>
                <a:cs typeface="Roboto"/>
                <a:sym typeface="Roboto"/>
              </a:defRPr>
            </a:lvl9pPr>
          </a:lstStyle>
          <a:p>
            <a:pPr marL="0" lvl="0" indent="0" algn="l" rtl="0">
              <a:spcBef>
                <a:spcPts val="0"/>
              </a:spcBef>
              <a:spcAft>
                <a:spcPts val="0"/>
              </a:spcAft>
              <a:buNone/>
            </a:pPr>
            <a:fld id="{00000000-1234-1234-1234-123412341234}" type="slidenum">
              <a:rPr lang="en-GB"/>
              <a:t>‹#›</a:t>
            </a:fld>
            <a:endParaRPr/>
          </a:p>
        </p:txBody>
      </p:sp>
      <p:pic>
        <p:nvPicPr>
          <p:cNvPr id="87" name="Google Shape;87;p14"/>
          <p:cNvPicPr preferRelativeResize="0"/>
          <p:nvPr/>
        </p:nvPicPr>
        <p:blipFill rotWithShape="1">
          <a:blip r:embed="rId3">
            <a:alphaModFix/>
          </a:blip>
          <a:srcRect/>
          <a:stretch/>
        </p:blipFill>
        <p:spPr>
          <a:xfrm>
            <a:off x="213362" y="6227581"/>
            <a:ext cx="922091" cy="496511"/>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3_Section Divider -Full Light Blue">
  <p:cSld name="3_Section Divider -Full Light Blue">
    <p:bg>
      <p:bgPr>
        <a:solidFill>
          <a:schemeClr val="accent4"/>
        </a:solidFill>
        <a:effectLst/>
      </p:bgPr>
    </p:bg>
    <p:spTree>
      <p:nvGrpSpPr>
        <p:cNvPr id="1" name="Shape 88"/>
        <p:cNvGrpSpPr/>
        <p:nvPr/>
      </p:nvGrpSpPr>
      <p:grpSpPr>
        <a:xfrm>
          <a:off x="0" y="0"/>
          <a:ext cx="0" cy="0"/>
          <a:chOff x="0" y="0"/>
          <a:chExt cx="0" cy="0"/>
        </a:xfrm>
      </p:grpSpPr>
      <p:pic>
        <p:nvPicPr>
          <p:cNvPr id="89" name="Google Shape;89;p15"/>
          <p:cNvPicPr preferRelativeResize="0"/>
          <p:nvPr/>
        </p:nvPicPr>
        <p:blipFill rotWithShape="1">
          <a:blip r:embed="rId2">
            <a:alphaModFix/>
          </a:blip>
          <a:srcRect/>
          <a:stretch/>
        </p:blipFill>
        <p:spPr>
          <a:xfrm>
            <a:off x="1" y="-3313"/>
            <a:ext cx="12191999" cy="6864626"/>
          </a:xfrm>
          <a:prstGeom prst="rect">
            <a:avLst/>
          </a:prstGeom>
          <a:noFill/>
          <a:ln>
            <a:noFill/>
          </a:ln>
        </p:spPr>
      </p:pic>
      <p:sp>
        <p:nvSpPr>
          <p:cNvPr id="90" name="Google Shape;90;p15"/>
          <p:cNvSpPr txBox="1">
            <a:spLocks noGrp="1"/>
          </p:cNvSpPr>
          <p:nvPr>
            <p:ph type="title"/>
          </p:nvPr>
        </p:nvSpPr>
        <p:spPr>
          <a:xfrm>
            <a:off x="838200" y="365125"/>
            <a:ext cx="10515600" cy="5773282"/>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chemeClr val="dk1"/>
              </a:buClr>
              <a:buSzPts val="3600"/>
              <a:buFont typeface="Roboto"/>
              <a:buNone/>
              <a:defRPr sz="3600" b="1" i="0" u="none" strike="noStrike" cap="none">
                <a:solidFill>
                  <a:schemeClr val="dk1"/>
                </a:solidFill>
                <a:latin typeface="Roboto"/>
                <a:ea typeface="Roboto"/>
                <a:cs typeface="Roboto"/>
                <a:sym typeface="Roboto"/>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91" name="Google Shape;91;p15"/>
          <p:cNvSpPr txBox="1">
            <a:spLocks noGrp="1"/>
          </p:cNvSpPr>
          <p:nvPr>
            <p:ph type="ftr" idx="11"/>
          </p:nvPr>
        </p:nvSpPr>
        <p:spPr>
          <a:xfrm>
            <a:off x="7239000" y="6335491"/>
            <a:ext cx="41148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dk2"/>
                </a:solidFill>
                <a:latin typeface="Roboto"/>
                <a:ea typeface="Roboto"/>
                <a:cs typeface="Roboto"/>
                <a:sym typeface="Roboto"/>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2" name="Google Shape;92;p15"/>
          <p:cNvSpPr txBox="1">
            <a:spLocks noGrp="1"/>
          </p:cNvSpPr>
          <p:nvPr>
            <p:ph type="sldNum" idx="12"/>
          </p:nvPr>
        </p:nvSpPr>
        <p:spPr>
          <a:xfrm>
            <a:off x="11552262" y="6335492"/>
            <a:ext cx="426377" cy="365125"/>
          </a:xfrm>
          <a:prstGeom prst="rect">
            <a:avLst/>
          </a:prstGeom>
          <a:noFill/>
          <a:ln>
            <a:noFill/>
          </a:ln>
        </p:spPr>
        <p:txBody>
          <a:bodyPr spcFirstLastPara="1" wrap="square" lIns="91425" tIns="45700" rIns="91425" bIns="45700" anchor="ctr" anchorCtr="0">
            <a:noAutofit/>
          </a:bodyPr>
          <a:lstStyle>
            <a:lvl1pPr marL="0" lvl="0" indent="0" algn="l">
              <a:spcBef>
                <a:spcPts val="0"/>
              </a:spcBef>
              <a:buNone/>
              <a:defRPr sz="1200" b="0" i="0" u="none" strike="noStrike" cap="none">
                <a:solidFill>
                  <a:schemeClr val="lt1"/>
                </a:solidFill>
                <a:latin typeface="Roboto"/>
                <a:ea typeface="Roboto"/>
                <a:cs typeface="Roboto"/>
                <a:sym typeface="Roboto"/>
              </a:defRPr>
            </a:lvl1pPr>
            <a:lvl2pPr marL="0" lvl="1" indent="0" algn="l">
              <a:spcBef>
                <a:spcPts val="0"/>
              </a:spcBef>
              <a:buNone/>
              <a:defRPr sz="1200" b="0" i="0" u="none" strike="noStrike" cap="none">
                <a:solidFill>
                  <a:schemeClr val="lt1"/>
                </a:solidFill>
                <a:latin typeface="Roboto"/>
                <a:ea typeface="Roboto"/>
                <a:cs typeface="Roboto"/>
                <a:sym typeface="Roboto"/>
              </a:defRPr>
            </a:lvl2pPr>
            <a:lvl3pPr marL="0" lvl="2" indent="0" algn="l">
              <a:spcBef>
                <a:spcPts val="0"/>
              </a:spcBef>
              <a:buNone/>
              <a:defRPr sz="1200" b="0" i="0" u="none" strike="noStrike" cap="none">
                <a:solidFill>
                  <a:schemeClr val="lt1"/>
                </a:solidFill>
                <a:latin typeface="Roboto"/>
                <a:ea typeface="Roboto"/>
                <a:cs typeface="Roboto"/>
                <a:sym typeface="Roboto"/>
              </a:defRPr>
            </a:lvl3pPr>
            <a:lvl4pPr marL="0" lvl="3" indent="0" algn="l">
              <a:spcBef>
                <a:spcPts val="0"/>
              </a:spcBef>
              <a:buNone/>
              <a:defRPr sz="1200" b="0" i="0" u="none" strike="noStrike" cap="none">
                <a:solidFill>
                  <a:schemeClr val="lt1"/>
                </a:solidFill>
                <a:latin typeface="Roboto"/>
                <a:ea typeface="Roboto"/>
                <a:cs typeface="Roboto"/>
                <a:sym typeface="Roboto"/>
              </a:defRPr>
            </a:lvl4pPr>
            <a:lvl5pPr marL="0" lvl="4" indent="0" algn="l">
              <a:spcBef>
                <a:spcPts val="0"/>
              </a:spcBef>
              <a:buNone/>
              <a:defRPr sz="1200" b="0" i="0" u="none" strike="noStrike" cap="none">
                <a:solidFill>
                  <a:schemeClr val="lt1"/>
                </a:solidFill>
                <a:latin typeface="Roboto"/>
                <a:ea typeface="Roboto"/>
                <a:cs typeface="Roboto"/>
                <a:sym typeface="Roboto"/>
              </a:defRPr>
            </a:lvl5pPr>
            <a:lvl6pPr marL="0" lvl="5" indent="0" algn="l">
              <a:spcBef>
                <a:spcPts val="0"/>
              </a:spcBef>
              <a:buNone/>
              <a:defRPr sz="1200" b="0" i="0" u="none" strike="noStrike" cap="none">
                <a:solidFill>
                  <a:schemeClr val="lt1"/>
                </a:solidFill>
                <a:latin typeface="Roboto"/>
                <a:ea typeface="Roboto"/>
                <a:cs typeface="Roboto"/>
                <a:sym typeface="Roboto"/>
              </a:defRPr>
            </a:lvl6pPr>
            <a:lvl7pPr marL="0" lvl="6" indent="0" algn="l">
              <a:spcBef>
                <a:spcPts val="0"/>
              </a:spcBef>
              <a:buNone/>
              <a:defRPr sz="1200" b="0" i="0" u="none" strike="noStrike" cap="none">
                <a:solidFill>
                  <a:schemeClr val="lt1"/>
                </a:solidFill>
                <a:latin typeface="Roboto"/>
                <a:ea typeface="Roboto"/>
                <a:cs typeface="Roboto"/>
                <a:sym typeface="Roboto"/>
              </a:defRPr>
            </a:lvl7pPr>
            <a:lvl8pPr marL="0" lvl="7" indent="0" algn="l">
              <a:spcBef>
                <a:spcPts val="0"/>
              </a:spcBef>
              <a:buNone/>
              <a:defRPr sz="1200" b="0" i="0" u="none" strike="noStrike" cap="none">
                <a:solidFill>
                  <a:schemeClr val="lt1"/>
                </a:solidFill>
                <a:latin typeface="Roboto"/>
                <a:ea typeface="Roboto"/>
                <a:cs typeface="Roboto"/>
                <a:sym typeface="Roboto"/>
              </a:defRPr>
            </a:lvl8pPr>
            <a:lvl9pPr marL="0" lvl="8" indent="0" algn="l">
              <a:spcBef>
                <a:spcPts val="0"/>
              </a:spcBef>
              <a:buNone/>
              <a:defRPr sz="1200" b="0" i="0" u="none" strike="noStrike" cap="none">
                <a:solidFill>
                  <a:schemeClr val="lt1"/>
                </a:solidFill>
                <a:latin typeface="Roboto"/>
                <a:ea typeface="Roboto"/>
                <a:cs typeface="Roboto"/>
                <a:sym typeface="Roboto"/>
              </a:defRPr>
            </a:lvl9pPr>
          </a:lstStyle>
          <a:p>
            <a:pPr marL="0" lvl="0" indent="0" algn="l" rtl="0">
              <a:spcBef>
                <a:spcPts val="0"/>
              </a:spcBef>
              <a:spcAft>
                <a:spcPts val="0"/>
              </a:spcAft>
              <a:buNone/>
            </a:pPr>
            <a:fld id="{00000000-1234-1234-1234-123412341234}" type="slidenum">
              <a:rPr lang="en-GB"/>
              <a:t>‹#›</a:t>
            </a:fld>
            <a:endParaRPr/>
          </a:p>
        </p:txBody>
      </p:sp>
      <p:pic>
        <p:nvPicPr>
          <p:cNvPr id="93" name="Google Shape;93;p15"/>
          <p:cNvPicPr preferRelativeResize="0"/>
          <p:nvPr/>
        </p:nvPicPr>
        <p:blipFill rotWithShape="1">
          <a:blip r:embed="rId3">
            <a:alphaModFix/>
          </a:blip>
          <a:srcRect/>
          <a:stretch/>
        </p:blipFill>
        <p:spPr>
          <a:xfrm>
            <a:off x="213362" y="6227581"/>
            <a:ext cx="922091" cy="496511"/>
          </a:xfrm>
          <a:prstGeom prst="rect">
            <a:avLst/>
          </a:prstGeom>
          <a:noFill/>
          <a:ln>
            <a:noFill/>
          </a:ln>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1_Section Divider White (Small)">
  <p:cSld name="1_Section Divider White (Small)">
    <p:bg>
      <p:bgPr>
        <a:solidFill>
          <a:schemeClr val="accent2"/>
        </a:solidFill>
        <a:effectLst/>
      </p:bgPr>
    </p:bg>
    <p:spTree>
      <p:nvGrpSpPr>
        <p:cNvPr id="1" name="Shape 94"/>
        <p:cNvGrpSpPr/>
        <p:nvPr/>
      </p:nvGrpSpPr>
      <p:grpSpPr>
        <a:xfrm>
          <a:off x="0" y="0"/>
          <a:ext cx="0" cy="0"/>
          <a:chOff x="0" y="0"/>
          <a:chExt cx="0" cy="0"/>
        </a:xfrm>
      </p:grpSpPr>
      <p:pic>
        <p:nvPicPr>
          <p:cNvPr id="95" name="Google Shape;95;p16"/>
          <p:cNvPicPr preferRelativeResize="0"/>
          <p:nvPr/>
        </p:nvPicPr>
        <p:blipFill rotWithShape="1">
          <a:blip r:embed="rId2">
            <a:alphaModFix/>
          </a:blip>
          <a:srcRect/>
          <a:stretch/>
        </p:blipFill>
        <p:spPr>
          <a:xfrm>
            <a:off x="1" y="-3313"/>
            <a:ext cx="12191999" cy="6864626"/>
          </a:xfrm>
          <a:prstGeom prst="rect">
            <a:avLst/>
          </a:prstGeom>
          <a:noFill/>
          <a:ln>
            <a:noFill/>
          </a:ln>
        </p:spPr>
      </p:pic>
      <p:sp>
        <p:nvSpPr>
          <p:cNvPr id="96" name="Google Shape;96;p16"/>
          <p:cNvSpPr/>
          <p:nvPr/>
        </p:nvSpPr>
        <p:spPr>
          <a:xfrm>
            <a:off x="1" y="0"/>
            <a:ext cx="5144494" cy="68580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97" name="Google Shape;97;p16"/>
          <p:cNvSpPr txBox="1">
            <a:spLocks noGrp="1"/>
          </p:cNvSpPr>
          <p:nvPr>
            <p:ph type="title"/>
          </p:nvPr>
        </p:nvSpPr>
        <p:spPr>
          <a:xfrm>
            <a:off x="838199" y="365125"/>
            <a:ext cx="3932584" cy="5685818"/>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chemeClr val="dk1"/>
              </a:buClr>
              <a:buSzPts val="3600"/>
              <a:buFont typeface="Roboto"/>
              <a:buNone/>
              <a:defRPr sz="3600" b="1" i="0" u="none" strike="noStrike" cap="none">
                <a:solidFill>
                  <a:schemeClr val="dk1"/>
                </a:solidFill>
                <a:latin typeface="Roboto"/>
                <a:ea typeface="Roboto"/>
                <a:cs typeface="Roboto"/>
                <a:sym typeface="Roboto"/>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98" name="Google Shape;98;p16"/>
          <p:cNvSpPr txBox="1">
            <a:spLocks noGrp="1"/>
          </p:cNvSpPr>
          <p:nvPr>
            <p:ph type="sldNum" idx="12"/>
          </p:nvPr>
        </p:nvSpPr>
        <p:spPr>
          <a:xfrm>
            <a:off x="11552262" y="6335492"/>
            <a:ext cx="426377" cy="365125"/>
          </a:xfrm>
          <a:prstGeom prst="rect">
            <a:avLst/>
          </a:prstGeom>
          <a:noFill/>
          <a:ln>
            <a:noFill/>
          </a:ln>
        </p:spPr>
        <p:txBody>
          <a:bodyPr spcFirstLastPara="1" wrap="square" lIns="91425" tIns="45700" rIns="91425" bIns="45700" anchor="ctr" anchorCtr="0">
            <a:noAutofit/>
          </a:bodyPr>
          <a:lstStyle>
            <a:lvl1pPr marL="0" lvl="0" indent="0" algn="l">
              <a:spcBef>
                <a:spcPts val="0"/>
              </a:spcBef>
              <a:buNone/>
              <a:defRPr sz="1200" b="0" i="0" u="none" strike="noStrike" cap="none">
                <a:solidFill>
                  <a:schemeClr val="lt1"/>
                </a:solidFill>
                <a:latin typeface="Roboto"/>
                <a:ea typeface="Roboto"/>
                <a:cs typeface="Roboto"/>
                <a:sym typeface="Roboto"/>
              </a:defRPr>
            </a:lvl1pPr>
            <a:lvl2pPr marL="0" lvl="1" indent="0" algn="l">
              <a:spcBef>
                <a:spcPts val="0"/>
              </a:spcBef>
              <a:buNone/>
              <a:defRPr sz="1200" b="0" i="0" u="none" strike="noStrike" cap="none">
                <a:solidFill>
                  <a:schemeClr val="lt1"/>
                </a:solidFill>
                <a:latin typeface="Roboto"/>
                <a:ea typeface="Roboto"/>
                <a:cs typeface="Roboto"/>
                <a:sym typeface="Roboto"/>
              </a:defRPr>
            </a:lvl2pPr>
            <a:lvl3pPr marL="0" lvl="2" indent="0" algn="l">
              <a:spcBef>
                <a:spcPts val="0"/>
              </a:spcBef>
              <a:buNone/>
              <a:defRPr sz="1200" b="0" i="0" u="none" strike="noStrike" cap="none">
                <a:solidFill>
                  <a:schemeClr val="lt1"/>
                </a:solidFill>
                <a:latin typeface="Roboto"/>
                <a:ea typeface="Roboto"/>
                <a:cs typeface="Roboto"/>
                <a:sym typeface="Roboto"/>
              </a:defRPr>
            </a:lvl3pPr>
            <a:lvl4pPr marL="0" lvl="3" indent="0" algn="l">
              <a:spcBef>
                <a:spcPts val="0"/>
              </a:spcBef>
              <a:buNone/>
              <a:defRPr sz="1200" b="0" i="0" u="none" strike="noStrike" cap="none">
                <a:solidFill>
                  <a:schemeClr val="lt1"/>
                </a:solidFill>
                <a:latin typeface="Roboto"/>
                <a:ea typeface="Roboto"/>
                <a:cs typeface="Roboto"/>
                <a:sym typeface="Roboto"/>
              </a:defRPr>
            </a:lvl4pPr>
            <a:lvl5pPr marL="0" lvl="4" indent="0" algn="l">
              <a:spcBef>
                <a:spcPts val="0"/>
              </a:spcBef>
              <a:buNone/>
              <a:defRPr sz="1200" b="0" i="0" u="none" strike="noStrike" cap="none">
                <a:solidFill>
                  <a:schemeClr val="lt1"/>
                </a:solidFill>
                <a:latin typeface="Roboto"/>
                <a:ea typeface="Roboto"/>
                <a:cs typeface="Roboto"/>
                <a:sym typeface="Roboto"/>
              </a:defRPr>
            </a:lvl5pPr>
            <a:lvl6pPr marL="0" lvl="5" indent="0" algn="l">
              <a:spcBef>
                <a:spcPts val="0"/>
              </a:spcBef>
              <a:buNone/>
              <a:defRPr sz="1200" b="0" i="0" u="none" strike="noStrike" cap="none">
                <a:solidFill>
                  <a:schemeClr val="lt1"/>
                </a:solidFill>
                <a:latin typeface="Roboto"/>
                <a:ea typeface="Roboto"/>
                <a:cs typeface="Roboto"/>
                <a:sym typeface="Roboto"/>
              </a:defRPr>
            </a:lvl6pPr>
            <a:lvl7pPr marL="0" lvl="6" indent="0" algn="l">
              <a:spcBef>
                <a:spcPts val="0"/>
              </a:spcBef>
              <a:buNone/>
              <a:defRPr sz="1200" b="0" i="0" u="none" strike="noStrike" cap="none">
                <a:solidFill>
                  <a:schemeClr val="lt1"/>
                </a:solidFill>
                <a:latin typeface="Roboto"/>
                <a:ea typeface="Roboto"/>
                <a:cs typeface="Roboto"/>
                <a:sym typeface="Roboto"/>
              </a:defRPr>
            </a:lvl7pPr>
            <a:lvl8pPr marL="0" lvl="7" indent="0" algn="l">
              <a:spcBef>
                <a:spcPts val="0"/>
              </a:spcBef>
              <a:buNone/>
              <a:defRPr sz="1200" b="0" i="0" u="none" strike="noStrike" cap="none">
                <a:solidFill>
                  <a:schemeClr val="lt1"/>
                </a:solidFill>
                <a:latin typeface="Roboto"/>
                <a:ea typeface="Roboto"/>
                <a:cs typeface="Roboto"/>
                <a:sym typeface="Roboto"/>
              </a:defRPr>
            </a:lvl8pPr>
            <a:lvl9pPr marL="0" lvl="8" indent="0" algn="l">
              <a:spcBef>
                <a:spcPts val="0"/>
              </a:spcBef>
              <a:buNone/>
              <a:defRPr sz="1200" b="0" i="0" u="none" strike="noStrike" cap="none">
                <a:solidFill>
                  <a:schemeClr val="lt1"/>
                </a:solidFill>
                <a:latin typeface="Roboto"/>
                <a:ea typeface="Roboto"/>
                <a:cs typeface="Roboto"/>
                <a:sym typeface="Roboto"/>
              </a:defRPr>
            </a:lvl9pPr>
          </a:lstStyle>
          <a:p>
            <a:pPr marL="0" lvl="0" indent="0" algn="l" rtl="0">
              <a:spcBef>
                <a:spcPts val="0"/>
              </a:spcBef>
              <a:spcAft>
                <a:spcPts val="0"/>
              </a:spcAft>
              <a:buNone/>
            </a:pPr>
            <a:fld id="{00000000-1234-1234-1234-123412341234}" type="slidenum">
              <a:rPr lang="en-GB"/>
              <a:t>‹#›</a:t>
            </a:fld>
            <a:endParaRPr/>
          </a:p>
        </p:txBody>
      </p:sp>
      <p:sp>
        <p:nvSpPr>
          <p:cNvPr id="99" name="Google Shape;99;p16"/>
          <p:cNvSpPr txBox="1">
            <a:spLocks noGrp="1"/>
          </p:cNvSpPr>
          <p:nvPr>
            <p:ph type="ftr" idx="11"/>
          </p:nvPr>
        </p:nvSpPr>
        <p:spPr>
          <a:xfrm>
            <a:off x="7239000" y="6335491"/>
            <a:ext cx="41148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lt1"/>
                </a:solidFill>
                <a:latin typeface="Roboto"/>
                <a:ea typeface="Roboto"/>
                <a:cs typeface="Roboto"/>
                <a:sym typeface="Roboto"/>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pic>
        <p:nvPicPr>
          <p:cNvPr id="100" name="Google Shape;100;p16" descr="A close up of a logo&#10;&#10;Description automatically generated"/>
          <p:cNvPicPr preferRelativeResize="0"/>
          <p:nvPr/>
        </p:nvPicPr>
        <p:blipFill rotWithShape="1">
          <a:blip r:embed="rId3">
            <a:alphaModFix/>
          </a:blip>
          <a:srcRect/>
          <a:stretch/>
        </p:blipFill>
        <p:spPr>
          <a:xfrm>
            <a:off x="213361" y="6227581"/>
            <a:ext cx="922093" cy="496511"/>
          </a:xfrm>
          <a:prstGeom prst="rect">
            <a:avLst/>
          </a:prstGeom>
          <a:noFill/>
          <a:ln>
            <a:noFill/>
          </a:ln>
        </p:spPr>
      </p:pic>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3_Section Divider White (Small)">
  <p:cSld name="3_Section Divider White (Small)">
    <p:bg>
      <p:bgPr>
        <a:solidFill>
          <a:schemeClr val="lt1"/>
        </a:solidFill>
        <a:effectLst/>
      </p:bgPr>
    </p:bg>
    <p:spTree>
      <p:nvGrpSpPr>
        <p:cNvPr id="1" name="Shape 101"/>
        <p:cNvGrpSpPr/>
        <p:nvPr/>
      </p:nvGrpSpPr>
      <p:grpSpPr>
        <a:xfrm>
          <a:off x="0" y="0"/>
          <a:ext cx="0" cy="0"/>
          <a:chOff x="0" y="0"/>
          <a:chExt cx="0" cy="0"/>
        </a:xfrm>
      </p:grpSpPr>
      <p:sp>
        <p:nvSpPr>
          <p:cNvPr id="102" name="Google Shape;102;p17"/>
          <p:cNvSpPr/>
          <p:nvPr/>
        </p:nvSpPr>
        <p:spPr>
          <a:xfrm>
            <a:off x="0" y="0"/>
            <a:ext cx="5144494" cy="6858000"/>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pic>
        <p:nvPicPr>
          <p:cNvPr id="103" name="Google Shape;103;p17"/>
          <p:cNvPicPr preferRelativeResize="0"/>
          <p:nvPr/>
        </p:nvPicPr>
        <p:blipFill rotWithShape="1">
          <a:blip r:embed="rId2">
            <a:alphaModFix/>
          </a:blip>
          <a:srcRect/>
          <a:stretch/>
        </p:blipFill>
        <p:spPr>
          <a:xfrm>
            <a:off x="1" y="-3313"/>
            <a:ext cx="12191998" cy="6864625"/>
          </a:xfrm>
          <a:prstGeom prst="rect">
            <a:avLst/>
          </a:prstGeom>
          <a:noFill/>
          <a:ln>
            <a:noFill/>
          </a:ln>
        </p:spPr>
      </p:pic>
      <p:sp>
        <p:nvSpPr>
          <p:cNvPr id="104" name="Google Shape;104;p17"/>
          <p:cNvSpPr txBox="1">
            <a:spLocks noGrp="1"/>
          </p:cNvSpPr>
          <p:nvPr>
            <p:ph type="title"/>
          </p:nvPr>
        </p:nvSpPr>
        <p:spPr>
          <a:xfrm>
            <a:off x="838199" y="365125"/>
            <a:ext cx="3932584" cy="5685818"/>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chemeClr val="lt1"/>
              </a:buClr>
              <a:buSzPts val="3600"/>
              <a:buFont typeface="Roboto"/>
              <a:buNone/>
              <a:defRPr sz="3600" b="1" i="0" u="none" strike="noStrike" cap="none">
                <a:solidFill>
                  <a:schemeClr val="lt1"/>
                </a:solidFill>
                <a:latin typeface="Roboto"/>
                <a:ea typeface="Roboto"/>
                <a:cs typeface="Roboto"/>
                <a:sym typeface="Roboto"/>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05" name="Google Shape;105;p17"/>
          <p:cNvSpPr txBox="1">
            <a:spLocks noGrp="1"/>
          </p:cNvSpPr>
          <p:nvPr>
            <p:ph type="ftr" idx="11"/>
          </p:nvPr>
        </p:nvSpPr>
        <p:spPr>
          <a:xfrm>
            <a:off x="7239000" y="6335491"/>
            <a:ext cx="41148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dk2"/>
                </a:solidFill>
                <a:latin typeface="Roboto"/>
                <a:ea typeface="Roboto"/>
                <a:cs typeface="Roboto"/>
                <a:sym typeface="Roboto"/>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06" name="Google Shape;106;p17"/>
          <p:cNvSpPr txBox="1">
            <a:spLocks noGrp="1"/>
          </p:cNvSpPr>
          <p:nvPr>
            <p:ph type="sldNum" idx="12"/>
          </p:nvPr>
        </p:nvSpPr>
        <p:spPr>
          <a:xfrm>
            <a:off x="11552262" y="6335492"/>
            <a:ext cx="426377" cy="365125"/>
          </a:xfrm>
          <a:prstGeom prst="rect">
            <a:avLst/>
          </a:prstGeom>
          <a:noFill/>
          <a:ln>
            <a:noFill/>
          </a:ln>
        </p:spPr>
        <p:txBody>
          <a:bodyPr spcFirstLastPara="1" wrap="square" lIns="91425" tIns="45700" rIns="91425" bIns="45700" anchor="ctr" anchorCtr="0">
            <a:noAutofit/>
          </a:bodyPr>
          <a:lstStyle>
            <a:lvl1pPr marL="0" lvl="0" indent="0" algn="l">
              <a:spcBef>
                <a:spcPts val="0"/>
              </a:spcBef>
              <a:buNone/>
              <a:defRPr sz="1200" b="0" i="0" u="none" strike="noStrike" cap="none">
                <a:solidFill>
                  <a:schemeClr val="lt1"/>
                </a:solidFill>
                <a:latin typeface="Roboto"/>
                <a:ea typeface="Roboto"/>
                <a:cs typeface="Roboto"/>
                <a:sym typeface="Roboto"/>
              </a:defRPr>
            </a:lvl1pPr>
            <a:lvl2pPr marL="0" lvl="1" indent="0" algn="l">
              <a:spcBef>
                <a:spcPts val="0"/>
              </a:spcBef>
              <a:buNone/>
              <a:defRPr sz="1200" b="0" i="0" u="none" strike="noStrike" cap="none">
                <a:solidFill>
                  <a:schemeClr val="lt1"/>
                </a:solidFill>
                <a:latin typeface="Roboto"/>
                <a:ea typeface="Roboto"/>
                <a:cs typeface="Roboto"/>
                <a:sym typeface="Roboto"/>
              </a:defRPr>
            </a:lvl2pPr>
            <a:lvl3pPr marL="0" lvl="2" indent="0" algn="l">
              <a:spcBef>
                <a:spcPts val="0"/>
              </a:spcBef>
              <a:buNone/>
              <a:defRPr sz="1200" b="0" i="0" u="none" strike="noStrike" cap="none">
                <a:solidFill>
                  <a:schemeClr val="lt1"/>
                </a:solidFill>
                <a:latin typeface="Roboto"/>
                <a:ea typeface="Roboto"/>
                <a:cs typeface="Roboto"/>
                <a:sym typeface="Roboto"/>
              </a:defRPr>
            </a:lvl3pPr>
            <a:lvl4pPr marL="0" lvl="3" indent="0" algn="l">
              <a:spcBef>
                <a:spcPts val="0"/>
              </a:spcBef>
              <a:buNone/>
              <a:defRPr sz="1200" b="0" i="0" u="none" strike="noStrike" cap="none">
                <a:solidFill>
                  <a:schemeClr val="lt1"/>
                </a:solidFill>
                <a:latin typeface="Roboto"/>
                <a:ea typeface="Roboto"/>
                <a:cs typeface="Roboto"/>
                <a:sym typeface="Roboto"/>
              </a:defRPr>
            </a:lvl4pPr>
            <a:lvl5pPr marL="0" lvl="4" indent="0" algn="l">
              <a:spcBef>
                <a:spcPts val="0"/>
              </a:spcBef>
              <a:buNone/>
              <a:defRPr sz="1200" b="0" i="0" u="none" strike="noStrike" cap="none">
                <a:solidFill>
                  <a:schemeClr val="lt1"/>
                </a:solidFill>
                <a:latin typeface="Roboto"/>
                <a:ea typeface="Roboto"/>
                <a:cs typeface="Roboto"/>
                <a:sym typeface="Roboto"/>
              </a:defRPr>
            </a:lvl5pPr>
            <a:lvl6pPr marL="0" lvl="5" indent="0" algn="l">
              <a:spcBef>
                <a:spcPts val="0"/>
              </a:spcBef>
              <a:buNone/>
              <a:defRPr sz="1200" b="0" i="0" u="none" strike="noStrike" cap="none">
                <a:solidFill>
                  <a:schemeClr val="lt1"/>
                </a:solidFill>
                <a:latin typeface="Roboto"/>
                <a:ea typeface="Roboto"/>
                <a:cs typeface="Roboto"/>
                <a:sym typeface="Roboto"/>
              </a:defRPr>
            </a:lvl6pPr>
            <a:lvl7pPr marL="0" lvl="6" indent="0" algn="l">
              <a:spcBef>
                <a:spcPts val="0"/>
              </a:spcBef>
              <a:buNone/>
              <a:defRPr sz="1200" b="0" i="0" u="none" strike="noStrike" cap="none">
                <a:solidFill>
                  <a:schemeClr val="lt1"/>
                </a:solidFill>
                <a:latin typeface="Roboto"/>
                <a:ea typeface="Roboto"/>
                <a:cs typeface="Roboto"/>
                <a:sym typeface="Roboto"/>
              </a:defRPr>
            </a:lvl7pPr>
            <a:lvl8pPr marL="0" lvl="7" indent="0" algn="l">
              <a:spcBef>
                <a:spcPts val="0"/>
              </a:spcBef>
              <a:buNone/>
              <a:defRPr sz="1200" b="0" i="0" u="none" strike="noStrike" cap="none">
                <a:solidFill>
                  <a:schemeClr val="lt1"/>
                </a:solidFill>
                <a:latin typeface="Roboto"/>
                <a:ea typeface="Roboto"/>
                <a:cs typeface="Roboto"/>
                <a:sym typeface="Roboto"/>
              </a:defRPr>
            </a:lvl8pPr>
            <a:lvl9pPr marL="0" lvl="8" indent="0" algn="l">
              <a:spcBef>
                <a:spcPts val="0"/>
              </a:spcBef>
              <a:buNone/>
              <a:defRPr sz="1200" b="0" i="0" u="none" strike="noStrike" cap="none">
                <a:solidFill>
                  <a:schemeClr val="lt1"/>
                </a:solidFill>
                <a:latin typeface="Roboto"/>
                <a:ea typeface="Roboto"/>
                <a:cs typeface="Roboto"/>
                <a:sym typeface="Roboto"/>
              </a:defRPr>
            </a:lvl9pPr>
          </a:lstStyle>
          <a:p>
            <a:pPr marL="0" lvl="0" indent="0" algn="l" rtl="0">
              <a:spcBef>
                <a:spcPts val="0"/>
              </a:spcBef>
              <a:spcAft>
                <a:spcPts val="0"/>
              </a:spcAft>
              <a:buNone/>
            </a:pPr>
            <a:fld id="{00000000-1234-1234-1234-123412341234}" type="slidenum">
              <a:rPr lang="en-GB"/>
              <a:t>‹#›</a:t>
            </a:fld>
            <a:endParaRPr/>
          </a:p>
        </p:txBody>
      </p:sp>
      <p:pic>
        <p:nvPicPr>
          <p:cNvPr id="107" name="Google Shape;107;p17"/>
          <p:cNvPicPr preferRelativeResize="0"/>
          <p:nvPr/>
        </p:nvPicPr>
        <p:blipFill rotWithShape="1">
          <a:blip r:embed="rId3">
            <a:alphaModFix/>
          </a:blip>
          <a:srcRect/>
          <a:stretch/>
        </p:blipFill>
        <p:spPr>
          <a:xfrm>
            <a:off x="213362" y="6227581"/>
            <a:ext cx="922091" cy="496511"/>
          </a:xfrm>
          <a:prstGeom prst="rect">
            <a:avLst/>
          </a:prstGeom>
          <a:noFill/>
          <a:ln>
            <a:noFill/>
          </a:ln>
        </p:spPr>
      </p:pic>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2_Section Divider White (Small)">
  <p:cSld name="2_Section Divider White (Small)">
    <p:bg>
      <p:bgPr>
        <a:solidFill>
          <a:schemeClr val="accent1"/>
        </a:solidFill>
        <a:effectLst/>
      </p:bgPr>
    </p:bg>
    <p:spTree>
      <p:nvGrpSpPr>
        <p:cNvPr id="1" name="Shape 108"/>
        <p:cNvGrpSpPr/>
        <p:nvPr/>
      </p:nvGrpSpPr>
      <p:grpSpPr>
        <a:xfrm>
          <a:off x="0" y="0"/>
          <a:ext cx="0" cy="0"/>
          <a:chOff x="0" y="0"/>
          <a:chExt cx="0" cy="0"/>
        </a:xfrm>
      </p:grpSpPr>
      <p:pic>
        <p:nvPicPr>
          <p:cNvPr id="109" name="Google Shape;109;p18"/>
          <p:cNvPicPr preferRelativeResize="0"/>
          <p:nvPr/>
        </p:nvPicPr>
        <p:blipFill rotWithShape="1">
          <a:blip r:embed="rId2">
            <a:alphaModFix/>
          </a:blip>
          <a:srcRect/>
          <a:stretch/>
        </p:blipFill>
        <p:spPr>
          <a:xfrm>
            <a:off x="1" y="-3313"/>
            <a:ext cx="12191999" cy="6864625"/>
          </a:xfrm>
          <a:prstGeom prst="rect">
            <a:avLst/>
          </a:prstGeom>
          <a:noFill/>
          <a:ln>
            <a:noFill/>
          </a:ln>
        </p:spPr>
      </p:pic>
      <p:sp>
        <p:nvSpPr>
          <p:cNvPr id="110" name="Google Shape;110;p18"/>
          <p:cNvSpPr/>
          <p:nvPr/>
        </p:nvSpPr>
        <p:spPr>
          <a:xfrm>
            <a:off x="1" y="0"/>
            <a:ext cx="5144494" cy="68580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111" name="Google Shape;111;p18"/>
          <p:cNvSpPr txBox="1">
            <a:spLocks noGrp="1"/>
          </p:cNvSpPr>
          <p:nvPr>
            <p:ph type="title"/>
          </p:nvPr>
        </p:nvSpPr>
        <p:spPr>
          <a:xfrm>
            <a:off x="838199" y="365125"/>
            <a:ext cx="3932584" cy="5685818"/>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chemeClr val="dk1"/>
              </a:buClr>
              <a:buSzPts val="3600"/>
              <a:buFont typeface="Roboto"/>
              <a:buNone/>
              <a:defRPr sz="3600" b="1" i="0" u="none" strike="noStrike" cap="none">
                <a:solidFill>
                  <a:schemeClr val="dk1"/>
                </a:solidFill>
                <a:latin typeface="Roboto"/>
                <a:ea typeface="Roboto"/>
                <a:cs typeface="Roboto"/>
                <a:sym typeface="Roboto"/>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2" name="Google Shape;112;p18"/>
          <p:cNvSpPr txBox="1">
            <a:spLocks noGrp="1"/>
          </p:cNvSpPr>
          <p:nvPr>
            <p:ph type="ftr" idx="11"/>
          </p:nvPr>
        </p:nvSpPr>
        <p:spPr>
          <a:xfrm>
            <a:off x="7239000" y="6335491"/>
            <a:ext cx="41148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lt1"/>
                </a:solidFill>
                <a:latin typeface="Roboto"/>
                <a:ea typeface="Roboto"/>
                <a:cs typeface="Roboto"/>
                <a:sym typeface="Roboto"/>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13" name="Google Shape;113;p18"/>
          <p:cNvSpPr txBox="1">
            <a:spLocks noGrp="1"/>
          </p:cNvSpPr>
          <p:nvPr>
            <p:ph type="sldNum" idx="12"/>
          </p:nvPr>
        </p:nvSpPr>
        <p:spPr>
          <a:xfrm>
            <a:off x="11552262" y="6335492"/>
            <a:ext cx="426377" cy="365125"/>
          </a:xfrm>
          <a:prstGeom prst="rect">
            <a:avLst/>
          </a:prstGeom>
          <a:noFill/>
          <a:ln>
            <a:noFill/>
          </a:ln>
        </p:spPr>
        <p:txBody>
          <a:bodyPr spcFirstLastPara="1" wrap="square" lIns="91425" tIns="45700" rIns="91425" bIns="45700" anchor="ctr" anchorCtr="0">
            <a:noAutofit/>
          </a:bodyPr>
          <a:lstStyle>
            <a:lvl1pPr marL="0" lvl="0" indent="0" algn="l">
              <a:spcBef>
                <a:spcPts val="0"/>
              </a:spcBef>
              <a:buNone/>
              <a:defRPr sz="1200" b="0" i="0" u="none" strike="noStrike" cap="none">
                <a:solidFill>
                  <a:schemeClr val="lt1"/>
                </a:solidFill>
                <a:latin typeface="Roboto"/>
                <a:ea typeface="Roboto"/>
                <a:cs typeface="Roboto"/>
                <a:sym typeface="Roboto"/>
              </a:defRPr>
            </a:lvl1pPr>
            <a:lvl2pPr marL="0" lvl="1" indent="0" algn="l">
              <a:spcBef>
                <a:spcPts val="0"/>
              </a:spcBef>
              <a:buNone/>
              <a:defRPr sz="1200" b="0" i="0" u="none" strike="noStrike" cap="none">
                <a:solidFill>
                  <a:schemeClr val="lt1"/>
                </a:solidFill>
                <a:latin typeface="Roboto"/>
                <a:ea typeface="Roboto"/>
                <a:cs typeface="Roboto"/>
                <a:sym typeface="Roboto"/>
              </a:defRPr>
            </a:lvl2pPr>
            <a:lvl3pPr marL="0" lvl="2" indent="0" algn="l">
              <a:spcBef>
                <a:spcPts val="0"/>
              </a:spcBef>
              <a:buNone/>
              <a:defRPr sz="1200" b="0" i="0" u="none" strike="noStrike" cap="none">
                <a:solidFill>
                  <a:schemeClr val="lt1"/>
                </a:solidFill>
                <a:latin typeface="Roboto"/>
                <a:ea typeface="Roboto"/>
                <a:cs typeface="Roboto"/>
                <a:sym typeface="Roboto"/>
              </a:defRPr>
            </a:lvl3pPr>
            <a:lvl4pPr marL="0" lvl="3" indent="0" algn="l">
              <a:spcBef>
                <a:spcPts val="0"/>
              </a:spcBef>
              <a:buNone/>
              <a:defRPr sz="1200" b="0" i="0" u="none" strike="noStrike" cap="none">
                <a:solidFill>
                  <a:schemeClr val="lt1"/>
                </a:solidFill>
                <a:latin typeface="Roboto"/>
                <a:ea typeface="Roboto"/>
                <a:cs typeface="Roboto"/>
                <a:sym typeface="Roboto"/>
              </a:defRPr>
            </a:lvl4pPr>
            <a:lvl5pPr marL="0" lvl="4" indent="0" algn="l">
              <a:spcBef>
                <a:spcPts val="0"/>
              </a:spcBef>
              <a:buNone/>
              <a:defRPr sz="1200" b="0" i="0" u="none" strike="noStrike" cap="none">
                <a:solidFill>
                  <a:schemeClr val="lt1"/>
                </a:solidFill>
                <a:latin typeface="Roboto"/>
                <a:ea typeface="Roboto"/>
                <a:cs typeface="Roboto"/>
                <a:sym typeface="Roboto"/>
              </a:defRPr>
            </a:lvl5pPr>
            <a:lvl6pPr marL="0" lvl="5" indent="0" algn="l">
              <a:spcBef>
                <a:spcPts val="0"/>
              </a:spcBef>
              <a:buNone/>
              <a:defRPr sz="1200" b="0" i="0" u="none" strike="noStrike" cap="none">
                <a:solidFill>
                  <a:schemeClr val="lt1"/>
                </a:solidFill>
                <a:latin typeface="Roboto"/>
                <a:ea typeface="Roboto"/>
                <a:cs typeface="Roboto"/>
                <a:sym typeface="Roboto"/>
              </a:defRPr>
            </a:lvl6pPr>
            <a:lvl7pPr marL="0" lvl="6" indent="0" algn="l">
              <a:spcBef>
                <a:spcPts val="0"/>
              </a:spcBef>
              <a:buNone/>
              <a:defRPr sz="1200" b="0" i="0" u="none" strike="noStrike" cap="none">
                <a:solidFill>
                  <a:schemeClr val="lt1"/>
                </a:solidFill>
                <a:latin typeface="Roboto"/>
                <a:ea typeface="Roboto"/>
                <a:cs typeface="Roboto"/>
                <a:sym typeface="Roboto"/>
              </a:defRPr>
            </a:lvl7pPr>
            <a:lvl8pPr marL="0" lvl="7" indent="0" algn="l">
              <a:spcBef>
                <a:spcPts val="0"/>
              </a:spcBef>
              <a:buNone/>
              <a:defRPr sz="1200" b="0" i="0" u="none" strike="noStrike" cap="none">
                <a:solidFill>
                  <a:schemeClr val="lt1"/>
                </a:solidFill>
                <a:latin typeface="Roboto"/>
                <a:ea typeface="Roboto"/>
                <a:cs typeface="Roboto"/>
                <a:sym typeface="Roboto"/>
              </a:defRPr>
            </a:lvl8pPr>
            <a:lvl9pPr marL="0" lvl="8" indent="0" algn="l">
              <a:spcBef>
                <a:spcPts val="0"/>
              </a:spcBef>
              <a:buNone/>
              <a:defRPr sz="1200" b="0" i="0" u="none" strike="noStrike" cap="none">
                <a:solidFill>
                  <a:schemeClr val="lt1"/>
                </a:solidFill>
                <a:latin typeface="Roboto"/>
                <a:ea typeface="Roboto"/>
                <a:cs typeface="Roboto"/>
                <a:sym typeface="Roboto"/>
              </a:defRPr>
            </a:lvl9pPr>
          </a:lstStyle>
          <a:p>
            <a:pPr marL="0" lvl="0" indent="0" algn="l" rtl="0">
              <a:spcBef>
                <a:spcPts val="0"/>
              </a:spcBef>
              <a:spcAft>
                <a:spcPts val="0"/>
              </a:spcAft>
              <a:buNone/>
            </a:pPr>
            <a:fld id="{00000000-1234-1234-1234-123412341234}" type="slidenum">
              <a:rPr lang="en-GB"/>
              <a:t>‹#›</a:t>
            </a:fld>
            <a:endParaRPr/>
          </a:p>
        </p:txBody>
      </p:sp>
      <p:pic>
        <p:nvPicPr>
          <p:cNvPr id="114" name="Google Shape;114;p18" descr="A close up of a logo&#10;&#10;Description automatically generated"/>
          <p:cNvPicPr preferRelativeResize="0"/>
          <p:nvPr/>
        </p:nvPicPr>
        <p:blipFill rotWithShape="1">
          <a:blip r:embed="rId3">
            <a:alphaModFix/>
          </a:blip>
          <a:srcRect/>
          <a:stretch/>
        </p:blipFill>
        <p:spPr>
          <a:xfrm>
            <a:off x="213361" y="6227581"/>
            <a:ext cx="922093" cy="496511"/>
          </a:xfrm>
          <a:prstGeom prst="rect">
            <a:avLst/>
          </a:prstGeom>
          <a:noFill/>
          <a:ln>
            <a:noFill/>
          </a:ln>
        </p:spPr>
      </p:pic>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Section Divider White (Small)">
  <p:cSld name="Section Divider White (Small)">
    <p:bg>
      <p:bgPr>
        <a:solidFill>
          <a:schemeClr val="accent3"/>
        </a:solidFill>
        <a:effectLst/>
      </p:bgPr>
    </p:bg>
    <p:spTree>
      <p:nvGrpSpPr>
        <p:cNvPr id="1" name="Shape 115"/>
        <p:cNvGrpSpPr/>
        <p:nvPr/>
      </p:nvGrpSpPr>
      <p:grpSpPr>
        <a:xfrm>
          <a:off x="0" y="0"/>
          <a:ext cx="0" cy="0"/>
          <a:chOff x="0" y="0"/>
          <a:chExt cx="0" cy="0"/>
        </a:xfrm>
      </p:grpSpPr>
      <p:pic>
        <p:nvPicPr>
          <p:cNvPr id="116" name="Google Shape;116;p19"/>
          <p:cNvPicPr preferRelativeResize="0"/>
          <p:nvPr/>
        </p:nvPicPr>
        <p:blipFill rotWithShape="1">
          <a:blip r:embed="rId2">
            <a:alphaModFix/>
          </a:blip>
          <a:srcRect/>
          <a:stretch/>
        </p:blipFill>
        <p:spPr>
          <a:xfrm>
            <a:off x="1" y="-3313"/>
            <a:ext cx="12191999" cy="6864626"/>
          </a:xfrm>
          <a:prstGeom prst="rect">
            <a:avLst/>
          </a:prstGeom>
          <a:noFill/>
          <a:ln>
            <a:noFill/>
          </a:ln>
        </p:spPr>
      </p:pic>
      <p:sp>
        <p:nvSpPr>
          <p:cNvPr id="117" name="Google Shape;117;p19"/>
          <p:cNvSpPr/>
          <p:nvPr/>
        </p:nvSpPr>
        <p:spPr>
          <a:xfrm>
            <a:off x="1" y="0"/>
            <a:ext cx="5144494" cy="68580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118" name="Google Shape;118;p19"/>
          <p:cNvSpPr txBox="1">
            <a:spLocks noGrp="1"/>
          </p:cNvSpPr>
          <p:nvPr>
            <p:ph type="title"/>
          </p:nvPr>
        </p:nvSpPr>
        <p:spPr>
          <a:xfrm>
            <a:off x="838199" y="365125"/>
            <a:ext cx="3932584" cy="5685818"/>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chemeClr val="dk1"/>
              </a:buClr>
              <a:buSzPts val="3600"/>
              <a:buFont typeface="Roboto"/>
              <a:buNone/>
              <a:defRPr sz="3600" b="1" i="0" u="none" strike="noStrike" cap="none">
                <a:solidFill>
                  <a:schemeClr val="dk1"/>
                </a:solidFill>
                <a:latin typeface="Roboto"/>
                <a:ea typeface="Roboto"/>
                <a:cs typeface="Roboto"/>
                <a:sym typeface="Roboto"/>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9" name="Google Shape;119;p19"/>
          <p:cNvSpPr txBox="1">
            <a:spLocks noGrp="1"/>
          </p:cNvSpPr>
          <p:nvPr>
            <p:ph type="ftr" idx="11"/>
          </p:nvPr>
        </p:nvSpPr>
        <p:spPr>
          <a:xfrm>
            <a:off x="7239000" y="6335491"/>
            <a:ext cx="41148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lt1"/>
                </a:solidFill>
                <a:latin typeface="Roboto"/>
                <a:ea typeface="Roboto"/>
                <a:cs typeface="Roboto"/>
                <a:sym typeface="Roboto"/>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20" name="Google Shape;120;p19"/>
          <p:cNvSpPr txBox="1">
            <a:spLocks noGrp="1"/>
          </p:cNvSpPr>
          <p:nvPr>
            <p:ph type="sldNum" idx="12"/>
          </p:nvPr>
        </p:nvSpPr>
        <p:spPr>
          <a:xfrm>
            <a:off x="11552262" y="6335492"/>
            <a:ext cx="426377" cy="365125"/>
          </a:xfrm>
          <a:prstGeom prst="rect">
            <a:avLst/>
          </a:prstGeom>
          <a:noFill/>
          <a:ln>
            <a:noFill/>
          </a:ln>
        </p:spPr>
        <p:txBody>
          <a:bodyPr spcFirstLastPara="1" wrap="square" lIns="91425" tIns="45700" rIns="91425" bIns="45700" anchor="ctr" anchorCtr="0">
            <a:noAutofit/>
          </a:bodyPr>
          <a:lstStyle>
            <a:lvl1pPr marL="0" lvl="0" indent="0" algn="l">
              <a:spcBef>
                <a:spcPts val="0"/>
              </a:spcBef>
              <a:buNone/>
              <a:defRPr sz="1200" b="0" i="0" u="none" strike="noStrike" cap="none">
                <a:solidFill>
                  <a:schemeClr val="lt1"/>
                </a:solidFill>
                <a:latin typeface="Roboto"/>
                <a:ea typeface="Roboto"/>
                <a:cs typeface="Roboto"/>
                <a:sym typeface="Roboto"/>
              </a:defRPr>
            </a:lvl1pPr>
            <a:lvl2pPr marL="0" lvl="1" indent="0" algn="l">
              <a:spcBef>
                <a:spcPts val="0"/>
              </a:spcBef>
              <a:buNone/>
              <a:defRPr sz="1200" b="0" i="0" u="none" strike="noStrike" cap="none">
                <a:solidFill>
                  <a:schemeClr val="lt1"/>
                </a:solidFill>
                <a:latin typeface="Roboto"/>
                <a:ea typeface="Roboto"/>
                <a:cs typeface="Roboto"/>
                <a:sym typeface="Roboto"/>
              </a:defRPr>
            </a:lvl2pPr>
            <a:lvl3pPr marL="0" lvl="2" indent="0" algn="l">
              <a:spcBef>
                <a:spcPts val="0"/>
              </a:spcBef>
              <a:buNone/>
              <a:defRPr sz="1200" b="0" i="0" u="none" strike="noStrike" cap="none">
                <a:solidFill>
                  <a:schemeClr val="lt1"/>
                </a:solidFill>
                <a:latin typeface="Roboto"/>
                <a:ea typeface="Roboto"/>
                <a:cs typeface="Roboto"/>
                <a:sym typeface="Roboto"/>
              </a:defRPr>
            </a:lvl3pPr>
            <a:lvl4pPr marL="0" lvl="3" indent="0" algn="l">
              <a:spcBef>
                <a:spcPts val="0"/>
              </a:spcBef>
              <a:buNone/>
              <a:defRPr sz="1200" b="0" i="0" u="none" strike="noStrike" cap="none">
                <a:solidFill>
                  <a:schemeClr val="lt1"/>
                </a:solidFill>
                <a:latin typeface="Roboto"/>
                <a:ea typeface="Roboto"/>
                <a:cs typeface="Roboto"/>
                <a:sym typeface="Roboto"/>
              </a:defRPr>
            </a:lvl4pPr>
            <a:lvl5pPr marL="0" lvl="4" indent="0" algn="l">
              <a:spcBef>
                <a:spcPts val="0"/>
              </a:spcBef>
              <a:buNone/>
              <a:defRPr sz="1200" b="0" i="0" u="none" strike="noStrike" cap="none">
                <a:solidFill>
                  <a:schemeClr val="lt1"/>
                </a:solidFill>
                <a:latin typeface="Roboto"/>
                <a:ea typeface="Roboto"/>
                <a:cs typeface="Roboto"/>
                <a:sym typeface="Roboto"/>
              </a:defRPr>
            </a:lvl5pPr>
            <a:lvl6pPr marL="0" lvl="5" indent="0" algn="l">
              <a:spcBef>
                <a:spcPts val="0"/>
              </a:spcBef>
              <a:buNone/>
              <a:defRPr sz="1200" b="0" i="0" u="none" strike="noStrike" cap="none">
                <a:solidFill>
                  <a:schemeClr val="lt1"/>
                </a:solidFill>
                <a:latin typeface="Roboto"/>
                <a:ea typeface="Roboto"/>
                <a:cs typeface="Roboto"/>
                <a:sym typeface="Roboto"/>
              </a:defRPr>
            </a:lvl6pPr>
            <a:lvl7pPr marL="0" lvl="6" indent="0" algn="l">
              <a:spcBef>
                <a:spcPts val="0"/>
              </a:spcBef>
              <a:buNone/>
              <a:defRPr sz="1200" b="0" i="0" u="none" strike="noStrike" cap="none">
                <a:solidFill>
                  <a:schemeClr val="lt1"/>
                </a:solidFill>
                <a:latin typeface="Roboto"/>
                <a:ea typeface="Roboto"/>
                <a:cs typeface="Roboto"/>
                <a:sym typeface="Roboto"/>
              </a:defRPr>
            </a:lvl7pPr>
            <a:lvl8pPr marL="0" lvl="7" indent="0" algn="l">
              <a:spcBef>
                <a:spcPts val="0"/>
              </a:spcBef>
              <a:buNone/>
              <a:defRPr sz="1200" b="0" i="0" u="none" strike="noStrike" cap="none">
                <a:solidFill>
                  <a:schemeClr val="lt1"/>
                </a:solidFill>
                <a:latin typeface="Roboto"/>
                <a:ea typeface="Roboto"/>
                <a:cs typeface="Roboto"/>
                <a:sym typeface="Roboto"/>
              </a:defRPr>
            </a:lvl8pPr>
            <a:lvl9pPr marL="0" lvl="8" indent="0" algn="l">
              <a:spcBef>
                <a:spcPts val="0"/>
              </a:spcBef>
              <a:buNone/>
              <a:defRPr sz="1200" b="0" i="0" u="none" strike="noStrike" cap="none">
                <a:solidFill>
                  <a:schemeClr val="lt1"/>
                </a:solidFill>
                <a:latin typeface="Roboto"/>
                <a:ea typeface="Roboto"/>
                <a:cs typeface="Roboto"/>
                <a:sym typeface="Roboto"/>
              </a:defRPr>
            </a:lvl9pPr>
          </a:lstStyle>
          <a:p>
            <a:pPr marL="0" lvl="0" indent="0" algn="l" rtl="0">
              <a:spcBef>
                <a:spcPts val="0"/>
              </a:spcBef>
              <a:spcAft>
                <a:spcPts val="0"/>
              </a:spcAft>
              <a:buNone/>
            </a:pPr>
            <a:fld id="{00000000-1234-1234-1234-123412341234}" type="slidenum">
              <a:rPr lang="en-GB"/>
              <a:t>‹#›</a:t>
            </a:fld>
            <a:endParaRPr/>
          </a:p>
        </p:txBody>
      </p:sp>
      <p:pic>
        <p:nvPicPr>
          <p:cNvPr id="121" name="Google Shape;121;p19" descr="A close up of a logo&#10;&#10;Description automatically generated"/>
          <p:cNvPicPr preferRelativeResize="0"/>
          <p:nvPr/>
        </p:nvPicPr>
        <p:blipFill rotWithShape="1">
          <a:blip r:embed="rId3">
            <a:alphaModFix/>
          </a:blip>
          <a:srcRect/>
          <a:stretch/>
        </p:blipFill>
        <p:spPr>
          <a:xfrm>
            <a:off x="213361" y="6227581"/>
            <a:ext cx="922093" cy="496511"/>
          </a:xfrm>
          <a:prstGeom prst="rect">
            <a:avLst/>
          </a:prstGeom>
          <a:noFill/>
          <a:ln>
            <a:noFill/>
          </a:ln>
        </p:spPr>
      </p:pic>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Section Divider -Full Dark Blue">
  <p:cSld name="Section Divider -Full Dark Blue">
    <p:bg>
      <p:bgPr>
        <a:solidFill>
          <a:schemeClr val="accent1"/>
        </a:solidFill>
        <a:effectLst/>
      </p:bgPr>
    </p:bg>
    <p:spTree>
      <p:nvGrpSpPr>
        <p:cNvPr id="1" name="Shape 122"/>
        <p:cNvGrpSpPr/>
        <p:nvPr/>
      </p:nvGrpSpPr>
      <p:grpSpPr>
        <a:xfrm>
          <a:off x="0" y="0"/>
          <a:ext cx="0" cy="0"/>
          <a:chOff x="0" y="0"/>
          <a:chExt cx="0" cy="0"/>
        </a:xfrm>
      </p:grpSpPr>
      <p:pic>
        <p:nvPicPr>
          <p:cNvPr id="123" name="Google Shape;123;p20" descr="A close up of a logo&#10;&#10;Description automatically generated"/>
          <p:cNvPicPr preferRelativeResize="0"/>
          <p:nvPr/>
        </p:nvPicPr>
        <p:blipFill rotWithShape="1">
          <a:blip r:embed="rId2">
            <a:alphaModFix/>
          </a:blip>
          <a:srcRect/>
          <a:stretch/>
        </p:blipFill>
        <p:spPr>
          <a:xfrm>
            <a:off x="1" y="-3313"/>
            <a:ext cx="12192000" cy="6864626"/>
          </a:xfrm>
          <a:prstGeom prst="rect">
            <a:avLst/>
          </a:prstGeom>
          <a:noFill/>
          <a:ln>
            <a:noFill/>
          </a:ln>
        </p:spPr>
      </p:pic>
      <p:sp>
        <p:nvSpPr>
          <p:cNvPr id="124" name="Google Shape;124;p20"/>
          <p:cNvSpPr txBox="1">
            <a:spLocks noGrp="1"/>
          </p:cNvSpPr>
          <p:nvPr>
            <p:ph type="title"/>
          </p:nvPr>
        </p:nvSpPr>
        <p:spPr>
          <a:xfrm>
            <a:off x="838200" y="365125"/>
            <a:ext cx="10515600" cy="5773282"/>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chemeClr val="lt1"/>
              </a:buClr>
              <a:buSzPts val="3600"/>
              <a:buFont typeface="Roboto"/>
              <a:buNone/>
              <a:defRPr sz="3600" b="1" i="0" u="none" strike="noStrike" cap="none">
                <a:solidFill>
                  <a:schemeClr val="lt1"/>
                </a:solidFill>
                <a:latin typeface="Roboto"/>
                <a:ea typeface="Roboto"/>
                <a:cs typeface="Roboto"/>
                <a:sym typeface="Roboto"/>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25" name="Google Shape;125;p20"/>
          <p:cNvSpPr txBox="1">
            <a:spLocks noGrp="1"/>
          </p:cNvSpPr>
          <p:nvPr>
            <p:ph type="ftr" idx="11"/>
          </p:nvPr>
        </p:nvSpPr>
        <p:spPr>
          <a:xfrm>
            <a:off x="7239000" y="6335491"/>
            <a:ext cx="41148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lt1"/>
                </a:solidFill>
                <a:latin typeface="Roboto"/>
                <a:ea typeface="Roboto"/>
                <a:cs typeface="Roboto"/>
                <a:sym typeface="Roboto"/>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26" name="Google Shape;126;p20"/>
          <p:cNvSpPr txBox="1">
            <a:spLocks noGrp="1"/>
          </p:cNvSpPr>
          <p:nvPr>
            <p:ph type="sldNum" idx="12"/>
          </p:nvPr>
        </p:nvSpPr>
        <p:spPr>
          <a:xfrm>
            <a:off x="11552262" y="6335492"/>
            <a:ext cx="426377" cy="365125"/>
          </a:xfrm>
          <a:prstGeom prst="rect">
            <a:avLst/>
          </a:prstGeom>
          <a:noFill/>
          <a:ln>
            <a:noFill/>
          </a:ln>
        </p:spPr>
        <p:txBody>
          <a:bodyPr spcFirstLastPara="1" wrap="square" lIns="91425" tIns="45700" rIns="91425" bIns="45700" anchor="ctr" anchorCtr="0">
            <a:noAutofit/>
          </a:bodyPr>
          <a:lstStyle>
            <a:lvl1pPr marL="0" lvl="0" indent="0" algn="l">
              <a:spcBef>
                <a:spcPts val="0"/>
              </a:spcBef>
              <a:buNone/>
              <a:defRPr sz="1200" b="0" i="0" u="none" strike="noStrike" cap="none">
                <a:solidFill>
                  <a:schemeClr val="lt1"/>
                </a:solidFill>
                <a:latin typeface="Roboto"/>
                <a:ea typeface="Roboto"/>
                <a:cs typeface="Roboto"/>
                <a:sym typeface="Roboto"/>
              </a:defRPr>
            </a:lvl1pPr>
            <a:lvl2pPr marL="0" lvl="1" indent="0" algn="l">
              <a:spcBef>
                <a:spcPts val="0"/>
              </a:spcBef>
              <a:buNone/>
              <a:defRPr sz="1200" b="0" i="0" u="none" strike="noStrike" cap="none">
                <a:solidFill>
                  <a:schemeClr val="lt1"/>
                </a:solidFill>
                <a:latin typeface="Roboto"/>
                <a:ea typeface="Roboto"/>
                <a:cs typeface="Roboto"/>
                <a:sym typeface="Roboto"/>
              </a:defRPr>
            </a:lvl2pPr>
            <a:lvl3pPr marL="0" lvl="2" indent="0" algn="l">
              <a:spcBef>
                <a:spcPts val="0"/>
              </a:spcBef>
              <a:buNone/>
              <a:defRPr sz="1200" b="0" i="0" u="none" strike="noStrike" cap="none">
                <a:solidFill>
                  <a:schemeClr val="lt1"/>
                </a:solidFill>
                <a:latin typeface="Roboto"/>
                <a:ea typeface="Roboto"/>
                <a:cs typeface="Roboto"/>
                <a:sym typeface="Roboto"/>
              </a:defRPr>
            </a:lvl3pPr>
            <a:lvl4pPr marL="0" lvl="3" indent="0" algn="l">
              <a:spcBef>
                <a:spcPts val="0"/>
              </a:spcBef>
              <a:buNone/>
              <a:defRPr sz="1200" b="0" i="0" u="none" strike="noStrike" cap="none">
                <a:solidFill>
                  <a:schemeClr val="lt1"/>
                </a:solidFill>
                <a:latin typeface="Roboto"/>
                <a:ea typeface="Roboto"/>
                <a:cs typeface="Roboto"/>
                <a:sym typeface="Roboto"/>
              </a:defRPr>
            </a:lvl4pPr>
            <a:lvl5pPr marL="0" lvl="4" indent="0" algn="l">
              <a:spcBef>
                <a:spcPts val="0"/>
              </a:spcBef>
              <a:buNone/>
              <a:defRPr sz="1200" b="0" i="0" u="none" strike="noStrike" cap="none">
                <a:solidFill>
                  <a:schemeClr val="lt1"/>
                </a:solidFill>
                <a:latin typeface="Roboto"/>
                <a:ea typeface="Roboto"/>
                <a:cs typeface="Roboto"/>
                <a:sym typeface="Roboto"/>
              </a:defRPr>
            </a:lvl5pPr>
            <a:lvl6pPr marL="0" lvl="5" indent="0" algn="l">
              <a:spcBef>
                <a:spcPts val="0"/>
              </a:spcBef>
              <a:buNone/>
              <a:defRPr sz="1200" b="0" i="0" u="none" strike="noStrike" cap="none">
                <a:solidFill>
                  <a:schemeClr val="lt1"/>
                </a:solidFill>
                <a:latin typeface="Roboto"/>
                <a:ea typeface="Roboto"/>
                <a:cs typeface="Roboto"/>
                <a:sym typeface="Roboto"/>
              </a:defRPr>
            </a:lvl6pPr>
            <a:lvl7pPr marL="0" lvl="6" indent="0" algn="l">
              <a:spcBef>
                <a:spcPts val="0"/>
              </a:spcBef>
              <a:buNone/>
              <a:defRPr sz="1200" b="0" i="0" u="none" strike="noStrike" cap="none">
                <a:solidFill>
                  <a:schemeClr val="lt1"/>
                </a:solidFill>
                <a:latin typeface="Roboto"/>
                <a:ea typeface="Roboto"/>
                <a:cs typeface="Roboto"/>
                <a:sym typeface="Roboto"/>
              </a:defRPr>
            </a:lvl7pPr>
            <a:lvl8pPr marL="0" lvl="7" indent="0" algn="l">
              <a:spcBef>
                <a:spcPts val="0"/>
              </a:spcBef>
              <a:buNone/>
              <a:defRPr sz="1200" b="0" i="0" u="none" strike="noStrike" cap="none">
                <a:solidFill>
                  <a:schemeClr val="lt1"/>
                </a:solidFill>
                <a:latin typeface="Roboto"/>
                <a:ea typeface="Roboto"/>
                <a:cs typeface="Roboto"/>
                <a:sym typeface="Roboto"/>
              </a:defRPr>
            </a:lvl8pPr>
            <a:lvl9pPr marL="0" lvl="8" indent="0" algn="l">
              <a:spcBef>
                <a:spcPts val="0"/>
              </a:spcBef>
              <a:buNone/>
              <a:defRPr sz="1200" b="0" i="0" u="none" strike="noStrike" cap="none">
                <a:solidFill>
                  <a:schemeClr val="lt1"/>
                </a:solidFill>
                <a:latin typeface="Roboto"/>
                <a:ea typeface="Roboto"/>
                <a:cs typeface="Roboto"/>
                <a:sym typeface="Roboto"/>
              </a:defRPr>
            </a:lvl9pPr>
          </a:lstStyle>
          <a:p>
            <a:pPr marL="0" lvl="0" indent="0" algn="l" rtl="0">
              <a:spcBef>
                <a:spcPts val="0"/>
              </a:spcBef>
              <a:spcAft>
                <a:spcPts val="0"/>
              </a:spcAft>
              <a:buNone/>
            </a:pPr>
            <a:fld id="{00000000-1234-1234-1234-123412341234}" type="slidenum">
              <a:rPr lang="en-GB"/>
              <a:t>‹#›</a:t>
            </a:fld>
            <a:endParaRPr/>
          </a:p>
        </p:txBody>
      </p:sp>
      <p:pic>
        <p:nvPicPr>
          <p:cNvPr id="127" name="Google Shape;127;p20"/>
          <p:cNvPicPr preferRelativeResize="0"/>
          <p:nvPr/>
        </p:nvPicPr>
        <p:blipFill rotWithShape="1">
          <a:blip r:embed="rId3">
            <a:alphaModFix/>
          </a:blip>
          <a:srcRect/>
          <a:stretch/>
        </p:blipFill>
        <p:spPr>
          <a:xfrm>
            <a:off x="213362" y="6227581"/>
            <a:ext cx="922091" cy="496511"/>
          </a:xfrm>
          <a:prstGeom prst="rect">
            <a:avLst/>
          </a:prstGeom>
          <a:noFill/>
          <a:ln>
            <a:noFill/>
          </a:ln>
        </p:spPr>
      </p:pic>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2_Section Divider -Full Teal">
  <p:cSld name="2_Section Divider -Full Teal">
    <p:bg>
      <p:bgPr>
        <a:solidFill>
          <a:schemeClr val="accent2"/>
        </a:solidFill>
        <a:effectLst/>
      </p:bgPr>
    </p:bg>
    <p:spTree>
      <p:nvGrpSpPr>
        <p:cNvPr id="1" name="Shape 128"/>
        <p:cNvGrpSpPr/>
        <p:nvPr/>
      </p:nvGrpSpPr>
      <p:grpSpPr>
        <a:xfrm>
          <a:off x="0" y="0"/>
          <a:ext cx="0" cy="0"/>
          <a:chOff x="0" y="0"/>
          <a:chExt cx="0" cy="0"/>
        </a:xfrm>
      </p:grpSpPr>
      <p:pic>
        <p:nvPicPr>
          <p:cNvPr id="129" name="Google Shape;129;p21"/>
          <p:cNvPicPr preferRelativeResize="0"/>
          <p:nvPr/>
        </p:nvPicPr>
        <p:blipFill rotWithShape="1">
          <a:blip r:embed="rId2">
            <a:alphaModFix/>
          </a:blip>
          <a:srcRect/>
          <a:stretch/>
        </p:blipFill>
        <p:spPr>
          <a:xfrm>
            <a:off x="1" y="-3313"/>
            <a:ext cx="12191999" cy="6864626"/>
          </a:xfrm>
          <a:prstGeom prst="rect">
            <a:avLst/>
          </a:prstGeom>
          <a:noFill/>
          <a:ln>
            <a:noFill/>
          </a:ln>
        </p:spPr>
      </p:pic>
      <p:sp>
        <p:nvSpPr>
          <p:cNvPr id="130" name="Google Shape;130;p21"/>
          <p:cNvSpPr txBox="1">
            <a:spLocks noGrp="1"/>
          </p:cNvSpPr>
          <p:nvPr>
            <p:ph type="title"/>
          </p:nvPr>
        </p:nvSpPr>
        <p:spPr>
          <a:xfrm>
            <a:off x="838200" y="365125"/>
            <a:ext cx="10515600" cy="5773282"/>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chemeClr val="lt1"/>
              </a:buClr>
              <a:buSzPts val="3600"/>
              <a:buFont typeface="Roboto"/>
              <a:buNone/>
              <a:defRPr sz="3600" b="1" i="0" u="none" strike="noStrike" cap="none">
                <a:solidFill>
                  <a:schemeClr val="lt1"/>
                </a:solidFill>
                <a:latin typeface="Roboto"/>
                <a:ea typeface="Roboto"/>
                <a:cs typeface="Roboto"/>
                <a:sym typeface="Roboto"/>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31" name="Google Shape;131;p21"/>
          <p:cNvSpPr txBox="1">
            <a:spLocks noGrp="1"/>
          </p:cNvSpPr>
          <p:nvPr>
            <p:ph type="ftr" idx="11"/>
          </p:nvPr>
        </p:nvSpPr>
        <p:spPr>
          <a:xfrm>
            <a:off x="7239000" y="6335491"/>
            <a:ext cx="41148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lt1"/>
                </a:solidFill>
                <a:latin typeface="Roboto"/>
                <a:ea typeface="Roboto"/>
                <a:cs typeface="Roboto"/>
                <a:sym typeface="Roboto"/>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32" name="Google Shape;132;p21"/>
          <p:cNvSpPr txBox="1">
            <a:spLocks noGrp="1"/>
          </p:cNvSpPr>
          <p:nvPr>
            <p:ph type="sldNum" idx="12"/>
          </p:nvPr>
        </p:nvSpPr>
        <p:spPr>
          <a:xfrm>
            <a:off x="11552262" y="6335492"/>
            <a:ext cx="426377" cy="365125"/>
          </a:xfrm>
          <a:prstGeom prst="rect">
            <a:avLst/>
          </a:prstGeom>
          <a:noFill/>
          <a:ln>
            <a:noFill/>
          </a:ln>
        </p:spPr>
        <p:txBody>
          <a:bodyPr spcFirstLastPara="1" wrap="square" lIns="91425" tIns="45700" rIns="91425" bIns="45700" anchor="ctr" anchorCtr="0">
            <a:noAutofit/>
          </a:bodyPr>
          <a:lstStyle>
            <a:lvl1pPr marL="0" lvl="0" indent="0" algn="l">
              <a:spcBef>
                <a:spcPts val="0"/>
              </a:spcBef>
              <a:buNone/>
              <a:defRPr sz="1200" b="0" i="0" u="none" strike="noStrike" cap="none">
                <a:solidFill>
                  <a:schemeClr val="lt1"/>
                </a:solidFill>
                <a:latin typeface="Roboto"/>
                <a:ea typeface="Roboto"/>
                <a:cs typeface="Roboto"/>
                <a:sym typeface="Roboto"/>
              </a:defRPr>
            </a:lvl1pPr>
            <a:lvl2pPr marL="0" lvl="1" indent="0" algn="l">
              <a:spcBef>
                <a:spcPts val="0"/>
              </a:spcBef>
              <a:buNone/>
              <a:defRPr sz="1200" b="0" i="0" u="none" strike="noStrike" cap="none">
                <a:solidFill>
                  <a:schemeClr val="lt1"/>
                </a:solidFill>
                <a:latin typeface="Roboto"/>
                <a:ea typeface="Roboto"/>
                <a:cs typeface="Roboto"/>
                <a:sym typeface="Roboto"/>
              </a:defRPr>
            </a:lvl2pPr>
            <a:lvl3pPr marL="0" lvl="2" indent="0" algn="l">
              <a:spcBef>
                <a:spcPts val="0"/>
              </a:spcBef>
              <a:buNone/>
              <a:defRPr sz="1200" b="0" i="0" u="none" strike="noStrike" cap="none">
                <a:solidFill>
                  <a:schemeClr val="lt1"/>
                </a:solidFill>
                <a:latin typeface="Roboto"/>
                <a:ea typeface="Roboto"/>
                <a:cs typeface="Roboto"/>
                <a:sym typeface="Roboto"/>
              </a:defRPr>
            </a:lvl3pPr>
            <a:lvl4pPr marL="0" lvl="3" indent="0" algn="l">
              <a:spcBef>
                <a:spcPts val="0"/>
              </a:spcBef>
              <a:buNone/>
              <a:defRPr sz="1200" b="0" i="0" u="none" strike="noStrike" cap="none">
                <a:solidFill>
                  <a:schemeClr val="lt1"/>
                </a:solidFill>
                <a:latin typeface="Roboto"/>
                <a:ea typeface="Roboto"/>
                <a:cs typeface="Roboto"/>
                <a:sym typeface="Roboto"/>
              </a:defRPr>
            </a:lvl4pPr>
            <a:lvl5pPr marL="0" lvl="4" indent="0" algn="l">
              <a:spcBef>
                <a:spcPts val="0"/>
              </a:spcBef>
              <a:buNone/>
              <a:defRPr sz="1200" b="0" i="0" u="none" strike="noStrike" cap="none">
                <a:solidFill>
                  <a:schemeClr val="lt1"/>
                </a:solidFill>
                <a:latin typeface="Roboto"/>
                <a:ea typeface="Roboto"/>
                <a:cs typeface="Roboto"/>
                <a:sym typeface="Roboto"/>
              </a:defRPr>
            </a:lvl5pPr>
            <a:lvl6pPr marL="0" lvl="5" indent="0" algn="l">
              <a:spcBef>
                <a:spcPts val="0"/>
              </a:spcBef>
              <a:buNone/>
              <a:defRPr sz="1200" b="0" i="0" u="none" strike="noStrike" cap="none">
                <a:solidFill>
                  <a:schemeClr val="lt1"/>
                </a:solidFill>
                <a:latin typeface="Roboto"/>
                <a:ea typeface="Roboto"/>
                <a:cs typeface="Roboto"/>
                <a:sym typeface="Roboto"/>
              </a:defRPr>
            </a:lvl6pPr>
            <a:lvl7pPr marL="0" lvl="6" indent="0" algn="l">
              <a:spcBef>
                <a:spcPts val="0"/>
              </a:spcBef>
              <a:buNone/>
              <a:defRPr sz="1200" b="0" i="0" u="none" strike="noStrike" cap="none">
                <a:solidFill>
                  <a:schemeClr val="lt1"/>
                </a:solidFill>
                <a:latin typeface="Roboto"/>
                <a:ea typeface="Roboto"/>
                <a:cs typeface="Roboto"/>
                <a:sym typeface="Roboto"/>
              </a:defRPr>
            </a:lvl7pPr>
            <a:lvl8pPr marL="0" lvl="7" indent="0" algn="l">
              <a:spcBef>
                <a:spcPts val="0"/>
              </a:spcBef>
              <a:buNone/>
              <a:defRPr sz="1200" b="0" i="0" u="none" strike="noStrike" cap="none">
                <a:solidFill>
                  <a:schemeClr val="lt1"/>
                </a:solidFill>
                <a:latin typeface="Roboto"/>
                <a:ea typeface="Roboto"/>
                <a:cs typeface="Roboto"/>
                <a:sym typeface="Roboto"/>
              </a:defRPr>
            </a:lvl8pPr>
            <a:lvl9pPr marL="0" lvl="8" indent="0" algn="l">
              <a:spcBef>
                <a:spcPts val="0"/>
              </a:spcBef>
              <a:buNone/>
              <a:defRPr sz="1200" b="0" i="0" u="none" strike="noStrike" cap="none">
                <a:solidFill>
                  <a:schemeClr val="lt1"/>
                </a:solidFill>
                <a:latin typeface="Roboto"/>
                <a:ea typeface="Roboto"/>
                <a:cs typeface="Roboto"/>
                <a:sym typeface="Roboto"/>
              </a:defRPr>
            </a:lvl9pPr>
          </a:lstStyle>
          <a:p>
            <a:pPr marL="0" lvl="0" indent="0" algn="l" rtl="0">
              <a:spcBef>
                <a:spcPts val="0"/>
              </a:spcBef>
              <a:spcAft>
                <a:spcPts val="0"/>
              </a:spcAft>
              <a:buNone/>
            </a:pPr>
            <a:fld id="{00000000-1234-1234-1234-123412341234}" type="slidenum">
              <a:rPr lang="en-GB"/>
              <a:t>‹#›</a:t>
            </a:fld>
            <a:endParaRPr/>
          </a:p>
        </p:txBody>
      </p:sp>
      <p:pic>
        <p:nvPicPr>
          <p:cNvPr id="133" name="Google Shape;133;p21"/>
          <p:cNvPicPr preferRelativeResize="0"/>
          <p:nvPr/>
        </p:nvPicPr>
        <p:blipFill rotWithShape="1">
          <a:blip r:embed="rId3">
            <a:alphaModFix/>
          </a:blip>
          <a:srcRect/>
          <a:stretch/>
        </p:blipFill>
        <p:spPr>
          <a:xfrm>
            <a:off x="213362" y="6227581"/>
            <a:ext cx="922091" cy="496511"/>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18"/>
        <p:cNvGrpSpPr/>
        <p:nvPr/>
      </p:nvGrpSpPr>
      <p:grpSpPr>
        <a:xfrm>
          <a:off x="0" y="0"/>
          <a:ext cx="0" cy="0"/>
          <a:chOff x="0" y="0"/>
          <a:chExt cx="0" cy="0"/>
        </a:xfrm>
      </p:grpSpPr>
      <p:sp>
        <p:nvSpPr>
          <p:cNvPr id="19" name="Google Shape;19;p3"/>
          <p:cNvSpPr txBox="1">
            <a:spLocks noGrp="1"/>
          </p:cNvSpPr>
          <p:nvPr>
            <p:ph type="title"/>
          </p:nvPr>
        </p:nvSpPr>
        <p:spPr>
          <a:xfrm>
            <a:off x="838200" y="365126"/>
            <a:ext cx="10515600" cy="593418"/>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dk1"/>
              </a:buClr>
              <a:buSzPts val="3600"/>
              <a:buFont typeface="Roboto"/>
              <a:buNone/>
              <a:defRPr sz="3600" b="1" i="0" u="none" strike="noStrike" cap="none">
                <a:solidFill>
                  <a:schemeClr val="dk1"/>
                </a:solidFill>
                <a:latin typeface="Roboto"/>
                <a:ea typeface="Roboto"/>
                <a:cs typeface="Roboto"/>
                <a:sym typeface="Roboto"/>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20" name="Google Shape;20;p3"/>
          <p:cNvSpPr txBox="1">
            <a:spLocks noGrp="1"/>
          </p:cNvSpPr>
          <p:nvPr>
            <p:ph type="sldNum" idx="12"/>
          </p:nvPr>
        </p:nvSpPr>
        <p:spPr>
          <a:xfrm>
            <a:off x="11561196" y="6335492"/>
            <a:ext cx="426377" cy="365125"/>
          </a:xfrm>
          <a:prstGeom prst="rect">
            <a:avLst/>
          </a:prstGeom>
          <a:noFill/>
          <a:ln>
            <a:noFill/>
          </a:ln>
        </p:spPr>
        <p:txBody>
          <a:bodyPr spcFirstLastPara="1" wrap="square" lIns="91425" tIns="45700" rIns="91425" bIns="45700" anchor="ctr" anchorCtr="0">
            <a:noAutofit/>
          </a:bodyPr>
          <a:lstStyle>
            <a:lvl1pPr marL="0" lvl="0" indent="0" algn="l">
              <a:spcBef>
                <a:spcPts val="0"/>
              </a:spcBef>
              <a:buNone/>
              <a:defRPr sz="1200" b="0" i="0" u="none" strike="noStrike" cap="none">
                <a:solidFill>
                  <a:schemeClr val="dk2"/>
                </a:solidFill>
                <a:latin typeface="Roboto"/>
                <a:ea typeface="Roboto"/>
                <a:cs typeface="Roboto"/>
                <a:sym typeface="Roboto"/>
              </a:defRPr>
            </a:lvl1pPr>
            <a:lvl2pPr marL="0" lvl="1" indent="0" algn="l">
              <a:spcBef>
                <a:spcPts val="0"/>
              </a:spcBef>
              <a:buNone/>
              <a:defRPr sz="1200" b="0" i="0" u="none" strike="noStrike" cap="none">
                <a:solidFill>
                  <a:schemeClr val="dk2"/>
                </a:solidFill>
                <a:latin typeface="Roboto"/>
                <a:ea typeface="Roboto"/>
                <a:cs typeface="Roboto"/>
                <a:sym typeface="Roboto"/>
              </a:defRPr>
            </a:lvl2pPr>
            <a:lvl3pPr marL="0" lvl="2" indent="0" algn="l">
              <a:spcBef>
                <a:spcPts val="0"/>
              </a:spcBef>
              <a:buNone/>
              <a:defRPr sz="1200" b="0" i="0" u="none" strike="noStrike" cap="none">
                <a:solidFill>
                  <a:schemeClr val="dk2"/>
                </a:solidFill>
                <a:latin typeface="Roboto"/>
                <a:ea typeface="Roboto"/>
                <a:cs typeface="Roboto"/>
                <a:sym typeface="Roboto"/>
              </a:defRPr>
            </a:lvl3pPr>
            <a:lvl4pPr marL="0" lvl="3" indent="0" algn="l">
              <a:spcBef>
                <a:spcPts val="0"/>
              </a:spcBef>
              <a:buNone/>
              <a:defRPr sz="1200" b="0" i="0" u="none" strike="noStrike" cap="none">
                <a:solidFill>
                  <a:schemeClr val="dk2"/>
                </a:solidFill>
                <a:latin typeface="Roboto"/>
                <a:ea typeface="Roboto"/>
                <a:cs typeface="Roboto"/>
                <a:sym typeface="Roboto"/>
              </a:defRPr>
            </a:lvl4pPr>
            <a:lvl5pPr marL="0" lvl="4" indent="0" algn="l">
              <a:spcBef>
                <a:spcPts val="0"/>
              </a:spcBef>
              <a:buNone/>
              <a:defRPr sz="1200" b="0" i="0" u="none" strike="noStrike" cap="none">
                <a:solidFill>
                  <a:schemeClr val="dk2"/>
                </a:solidFill>
                <a:latin typeface="Roboto"/>
                <a:ea typeface="Roboto"/>
                <a:cs typeface="Roboto"/>
                <a:sym typeface="Roboto"/>
              </a:defRPr>
            </a:lvl5pPr>
            <a:lvl6pPr marL="0" lvl="5" indent="0" algn="l">
              <a:spcBef>
                <a:spcPts val="0"/>
              </a:spcBef>
              <a:buNone/>
              <a:defRPr sz="1200" b="0" i="0" u="none" strike="noStrike" cap="none">
                <a:solidFill>
                  <a:schemeClr val="dk2"/>
                </a:solidFill>
                <a:latin typeface="Roboto"/>
                <a:ea typeface="Roboto"/>
                <a:cs typeface="Roboto"/>
                <a:sym typeface="Roboto"/>
              </a:defRPr>
            </a:lvl6pPr>
            <a:lvl7pPr marL="0" lvl="6" indent="0" algn="l">
              <a:spcBef>
                <a:spcPts val="0"/>
              </a:spcBef>
              <a:buNone/>
              <a:defRPr sz="1200" b="0" i="0" u="none" strike="noStrike" cap="none">
                <a:solidFill>
                  <a:schemeClr val="dk2"/>
                </a:solidFill>
                <a:latin typeface="Roboto"/>
                <a:ea typeface="Roboto"/>
                <a:cs typeface="Roboto"/>
                <a:sym typeface="Roboto"/>
              </a:defRPr>
            </a:lvl7pPr>
            <a:lvl8pPr marL="0" lvl="7" indent="0" algn="l">
              <a:spcBef>
                <a:spcPts val="0"/>
              </a:spcBef>
              <a:buNone/>
              <a:defRPr sz="1200" b="0" i="0" u="none" strike="noStrike" cap="none">
                <a:solidFill>
                  <a:schemeClr val="dk2"/>
                </a:solidFill>
                <a:latin typeface="Roboto"/>
                <a:ea typeface="Roboto"/>
                <a:cs typeface="Roboto"/>
                <a:sym typeface="Roboto"/>
              </a:defRPr>
            </a:lvl8pPr>
            <a:lvl9pPr marL="0" lvl="8" indent="0" algn="l">
              <a:spcBef>
                <a:spcPts val="0"/>
              </a:spcBef>
              <a:buNone/>
              <a:defRPr sz="1200" b="0" i="0" u="none" strike="noStrike" cap="none">
                <a:solidFill>
                  <a:schemeClr val="dk2"/>
                </a:solidFill>
                <a:latin typeface="Roboto"/>
                <a:ea typeface="Roboto"/>
                <a:cs typeface="Roboto"/>
                <a:sym typeface="Roboto"/>
              </a:defRPr>
            </a:lvl9pPr>
          </a:lstStyle>
          <a:p>
            <a:pPr marL="0" lvl="0" indent="0" algn="l" rtl="0">
              <a:spcBef>
                <a:spcPts val="0"/>
              </a:spcBef>
              <a:spcAft>
                <a:spcPts val="0"/>
              </a:spcAft>
              <a:buNone/>
            </a:pPr>
            <a:fld id="{00000000-1234-1234-1234-123412341234}" type="slidenum">
              <a:rPr lang="en-GB"/>
              <a:t>‹#›</a:t>
            </a:fld>
            <a:endParaRPr/>
          </a:p>
        </p:txBody>
      </p:sp>
      <p:sp>
        <p:nvSpPr>
          <p:cNvPr id="21" name="Google Shape;21;p3"/>
          <p:cNvSpPr txBox="1">
            <a:spLocks noGrp="1"/>
          </p:cNvSpPr>
          <p:nvPr>
            <p:ph type="ftr" idx="11"/>
          </p:nvPr>
        </p:nvSpPr>
        <p:spPr>
          <a:xfrm>
            <a:off x="7446396" y="6335491"/>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solidFill>
                  <a:schemeClr val="dk2"/>
                </a:solidFill>
                <a:latin typeface="Roboto"/>
                <a:ea typeface="Roboto"/>
                <a:cs typeface="Roboto"/>
                <a:sym typeface="Roboto"/>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2" name="Google Shape;22;p3"/>
          <p:cNvSpPr txBox="1">
            <a:spLocks noGrp="1"/>
          </p:cNvSpPr>
          <p:nvPr>
            <p:ph type="body" idx="1"/>
          </p:nvPr>
        </p:nvSpPr>
        <p:spPr>
          <a:xfrm>
            <a:off x="838200" y="1280160"/>
            <a:ext cx="10515600" cy="4768215"/>
          </a:xfrm>
          <a:prstGeom prst="rect">
            <a:avLst/>
          </a:prstGeom>
          <a:noFill/>
          <a:ln>
            <a:noFill/>
          </a:ln>
        </p:spPr>
        <p:txBody>
          <a:bodyPr spcFirstLastPara="1" wrap="square" lIns="91425" tIns="45700" rIns="91425" bIns="45700" anchor="t" anchorCtr="0">
            <a:normAutofit/>
          </a:bodyPr>
          <a:lstStyle>
            <a:lvl1pPr marL="457200" marR="0" lvl="0" indent="-342900" algn="l" rtl="0">
              <a:lnSpc>
                <a:spcPct val="100000"/>
              </a:lnSpc>
              <a:spcBef>
                <a:spcPts val="1000"/>
              </a:spcBef>
              <a:spcAft>
                <a:spcPts val="0"/>
              </a:spcAft>
              <a:buClr>
                <a:schemeClr val="dk1"/>
              </a:buClr>
              <a:buSzPts val="1800"/>
              <a:buFont typeface="Noto Sans Symbols"/>
              <a:buChar char="▪"/>
              <a:defRPr sz="1800" b="0" i="0" u="none" strike="noStrike" cap="none">
                <a:solidFill>
                  <a:srgbClr val="151615"/>
                </a:solidFill>
                <a:latin typeface="Roboto"/>
                <a:ea typeface="Roboto"/>
                <a:cs typeface="Roboto"/>
                <a:sym typeface="Roboto"/>
              </a:defRPr>
            </a:lvl1pPr>
            <a:lvl2pPr marL="914400" marR="0" lvl="1" indent="-330200" algn="l" rtl="0">
              <a:lnSpc>
                <a:spcPct val="100000"/>
              </a:lnSpc>
              <a:spcBef>
                <a:spcPts val="500"/>
              </a:spcBef>
              <a:spcAft>
                <a:spcPts val="0"/>
              </a:spcAft>
              <a:buClr>
                <a:schemeClr val="dk1"/>
              </a:buClr>
              <a:buSzPts val="1600"/>
              <a:buFont typeface="Noto Sans Symbols"/>
              <a:buChar char="▪"/>
              <a:defRPr sz="1600" b="0" i="0" u="none" strike="noStrike" cap="none">
                <a:solidFill>
                  <a:srgbClr val="151615"/>
                </a:solidFill>
                <a:latin typeface="Roboto"/>
                <a:ea typeface="Roboto"/>
                <a:cs typeface="Roboto"/>
                <a:sym typeface="Roboto"/>
              </a:defRPr>
            </a:lvl2pPr>
            <a:lvl3pPr marL="1371600" marR="0" lvl="2" indent="-317500" algn="l" rtl="0">
              <a:lnSpc>
                <a:spcPct val="100000"/>
              </a:lnSpc>
              <a:spcBef>
                <a:spcPts val="500"/>
              </a:spcBef>
              <a:spcAft>
                <a:spcPts val="0"/>
              </a:spcAft>
              <a:buClr>
                <a:schemeClr val="dk1"/>
              </a:buClr>
              <a:buSzPts val="1400"/>
              <a:buFont typeface="Noto Sans Symbols"/>
              <a:buChar char="▪"/>
              <a:defRPr sz="1400" b="0" i="0" u="none" strike="noStrike" cap="none">
                <a:solidFill>
                  <a:srgbClr val="151615"/>
                </a:solidFill>
                <a:latin typeface="Roboto"/>
                <a:ea typeface="Roboto"/>
                <a:cs typeface="Roboto"/>
                <a:sym typeface="Roboto"/>
              </a:defRPr>
            </a:lvl3pPr>
            <a:lvl4pPr marL="1828800" marR="0" lvl="3" indent="-304800" algn="l" rtl="0">
              <a:lnSpc>
                <a:spcPct val="100000"/>
              </a:lnSpc>
              <a:spcBef>
                <a:spcPts val="500"/>
              </a:spcBef>
              <a:spcAft>
                <a:spcPts val="0"/>
              </a:spcAft>
              <a:buClr>
                <a:schemeClr val="dk1"/>
              </a:buClr>
              <a:buSzPts val="1200"/>
              <a:buFont typeface="Noto Sans Symbols"/>
              <a:buChar char="▪"/>
              <a:defRPr sz="1200" b="0" i="0" u="none" strike="noStrike" cap="none">
                <a:solidFill>
                  <a:srgbClr val="151615"/>
                </a:solidFill>
                <a:latin typeface="Roboto"/>
                <a:ea typeface="Roboto"/>
                <a:cs typeface="Roboto"/>
                <a:sym typeface="Roboto"/>
              </a:defRPr>
            </a:lvl4pPr>
            <a:lvl5pPr marL="2286000" marR="0" lvl="4" indent="-298450" algn="l" rtl="0">
              <a:lnSpc>
                <a:spcPct val="100000"/>
              </a:lnSpc>
              <a:spcBef>
                <a:spcPts val="500"/>
              </a:spcBef>
              <a:spcAft>
                <a:spcPts val="0"/>
              </a:spcAft>
              <a:buClr>
                <a:schemeClr val="dk1"/>
              </a:buClr>
              <a:buSzPts val="1100"/>
              <a:buFont typeface="Noto Sans Symbols"/>
              <a:buChar char="▪"/>
              <a:defRPr sz="1100" b="0" i="0" u="none" strike="noStrike" cap="none">
                <a:solidFill>
                  <a:srgbClr val="151615"/>
                </a:solidFill>
                <a:latin typeface="Roboto"/>
                <a:ea typeface="Roboto"/>
                <a:cs typeface="Roboto"/>
                <a:sym typeface="Roboto"/>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Banner Image Two Column">
  <p:cSld name="Banner Image Two Column">
    <p:spTree>
      <p:nvGrpSpPr>
        <p:cNvPr id="1" name="Shape 23"/>
        <p:cNvGrpSpPr/>
        <p:nvPr/>
      </p:nvGrpSpPr>
      <p:grpSpPr>
        <a:xfrm>
          <a:off x="0" y="0"/>
          <a:ext cx="0" cy="0"/>
          <a:chOff x="0" y="0"/>
          <a:chExt cx="0" cy="0"/>
        </a:xfrm>
      </p:grpSpPr>
      <p:sp>
        <p:nvSpPr>
          <p:cNvPr id="24" name="Google Shape;24;p4"/>
          <p:cNvSpPr txBox="1">
            <a:spLocks noGrp="1"/>
          </p:cNvSpPr>
          <p:nvPr>
            <p:ph type="title"/>
          </p:nvPr>
        </p:nvSpPr>
        <p:spPr>
          <a:xfrm>
            <a:off x="838199" y="3650850"/>
            <a:ext cx="10493735" cy="637371"/>
          </a:xfrm>
          <a:prstGeom prst="rect">
            <a:avLst/>
          </a:prstGeom>
          <a:noFill/>
          <a:ln>
            <a:noFill/>
          </a:ln>
        </p:spPr>
        <p:txBody>
          <a:bodyPr spcFirstLastPara="1" wrap="square" lIns="91425" tIns="45700" rIns="91425" bIns="45700" anchor="ctr" anchorCtr="0">
            <a:noAutofit/>
          </a:bodyPr>
          <a:lstStyle>
            <a:lvl1pPr marR="0" lvl="0" algn="l" rtl="0">
              <a:lnSpc>
                <a:spcPct val="90000"/>
              </a:lnSpc>
              <a:spcBef>
                <a:spcPts val="0"/>
              </a:spcBef>
              <a:spcAft>
                <a:spcPts val="0"/>
              </a:spcAft>
              <a:buClr>
                <a:schemeClr val="dk1"/>
              </a:buClr>
              <a:buSzPts val="2800"/>
              <a:buFont typeface="Roboto"/>
              <a:buNone/>
              <a:defRPr sz="2800" b="1" i="0" u="none" strike="noStrike" cap="none">
                <a:solidFill>
                  <a:schemeClr val="dk1"/>
                </a:solidFill>
                <a:latin typeface="Roboto"/>
                <a:ea typeface="Roboto"/>
                <a:cs typeface="Roboto"/>
                <a:sym typeface="Roboto"/>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25" name="Google Shape;25;p4"/>
          <p:cNvSpPr txBox="1">
            <a:spLocks noGrp="1"/>
          </p:cNvSpPr>
          <p:nvPr>
            <p:ph type="sldNum" idx="12"/>
          </p:nvPr>
        </p:nvSpPr>
        <p:spPr>
          <a:xfrm>
            <a:off x="11561196" y="6335492"/>
            <a:ext cx="426377" cy="365125"/>
          </a:xfrm>
          <a:prstGeom prst="rect">
            <a:avLst/>
          </a:prstGeom>
          <a:noFill/>
          <a:ln>
            <a:noFill/>
          </a:ln>
        </p:spPr>
        <p:txBody>
          <a:bodyPr spcFirstLastPara="1" wrap="square" lIns="91425" tIns="45700" rIns="91425" bIns="45700" anchor="ctr" anchorCtr="0">
            <a:noAutofit/>
          </a:bodyPr>
          <a:lstStyle>
            <a:lvl1pPr marL="0" lvl="0" indent="0" algn="l">
              <a:spcBef>
                <a:spcPts val="0"/>
              </a:spcBef>
              <a:buNone/>
              <a:defRPr sz="1200" b="0" i="0" u="none" strike="noStrike" cap="none">
                <a:solidFill>
                  <a:schemeClr val="dk2"/>
                </a:solidFill>
                <a:latin typeface="Roboto"/>
                <a:ea typeface="Roboto"/>
                <a:cs typeface="Roboto"/>
                <a:sym typeface="Roboto"/>
              </a:defRPr>
            </a:lvl1pPr>
            <a:lvl2pPr marL="0" lvl="1" indent="0" algn="l">
              <a:spcBef>
                <a:spcPts val="0"/>
              </a:spcBef>
              <a:buNone/>
              <a:defRPr sz="1200" b="0" i="0" u="none" strike="noStrike" cap="none">
                <a:solidFill>
                  <a:schemeClr val="dk2"/>
                </a:solidFill>
                <a:latin typeface="Roboto"/>
                <a:ea typeface="Roboto"/>
                <a:cs typeface="Roboto"/>
                <a:sym typeface="Roboto"/>
              </a:defRPr>
            </a:lvl2pPr>
            <a:lvl3pPr marL="0" lvl="2" indent="0" algn="l">
              <a:spcBef>
                <a:spcPts val="0"/>
              </a:spcBef>
              <a:buNone/>
              <a:defRPr sz="1200" b="0" i="0" u="none" strike="noStrike" cap="none">
                <a:solidFill>
                  <a:schemeClr val="dk2"/>
                </a:solidFill>
                <a:latin typeface="Roboto"/>
                <a:ea typeface="Roboto"/>
                <a:cs typeface="Roboto"/>
                <a:sym typeface="Roboto"/>
              </a:defRPr>
            </a:lvl3pPr>
            <a:lvl4pPr marL="0" lvl="3" indent="0" algn="l">
              <a:spcBef>
                <a:spcPts val="0"/>
              </a:spcBef>
              <a:buNone/>
              <a:defRPr sz="1200" b="0" i="0" u="none" strike="noStrike" cap="none">
                <a:solidFill>
                  <a:schemeClr val="dk2"/>
                </a:solidFill>
                <a:latin typeface="Roboto"/>
                <a:ea typeface="Roboto"/>
                <a:cs typeface="Roboto"/>
                <a:sym typeface="Roboto"/>
              </a:defRPr>
            </a:lvl4pPr>
            <a:lvl5pPr marL="0" lvl="4" indent="0" algn="l">
              <a:spcBef>
                <a:spcPts val="0"/>
              </a:spcBef>
              <a:buNone/>
              <a:defRPr sz="1200" b="0" i="0" u="none" strike="noStrike" cap="none">
                <a:solidFill>
                  <a:schemeClr val="dk2"/>
                </a:solidFill>
                <a:latin typeface="Roboto"/>
                <a:ea typeface="Roboto"/>
                <a:cs typeface="Roboto"/>
                <a:sym typeface="Roboto"/>
              </a:defRPr>
            </a:lvl5pPr>
            <a:lvl6pPr marL="0" lvl="5" indent="0" algn="l">
              <a:spcBef>
                <a:spcPts val="0"/>
              </a:spcBef>
              <a:buNone/>
              <a:defRPr sz="1200" b="0" i="0" u="none" strike="noStrike" cap="none">
                <a:solidFill>
                  <a:schemeClr val="dk2"/>
                </a:solidFill>
                <a:latin typeface="Roboto"/>
                <a:ea typeface="Roboto"/>
                <a:cs typeface="Roboto"/>
                <a:sym typeface="Roboto"/>
              </a:defRPr>
            </a:lvl6pPr>
            <a:lvl7pPr marL="0" lvl="6" indent="0" algn="l">
              <a:spcBef>
                <a:spcPts val="0"/>
              </a:spcBef>
              <a:buNone/>
              <a:defRPr sz="1200" b="0" i="0" u="none" strike="noStrike" cap="none">
                <a:solidFill>
                  <a:schemeClr val="dk2"/>
                </a:solidFill>
                <a:latin typeface="Roboto"/>
                <a:ea typeface="Roboto"/>
                <a:cs typeface="Roboto"/>
                <a:sym typeface="Roboto"/>
              </a:defRPr>
            </a:lvl7pPr>
            <a:lvl8pPr marL="0" lvl="7" indent="0" algn="l">
              <a:spcBef>
                <a:spcPts val="0"/>
              </a:spcBef>
              <a:buNone/>
              <a:defRPr sz="1200" b="0" i="0" u="none" strike="noStrike" cap="none">
                <a:solidFill>
                  <a:schemeClr val="dk2"/>
                </a:solidFill>
                <a:latin typeface="Roboto"/>
                <a:ea typeface="Roboto"/>
                <a:cs typeface="Roboto"/>
                <a:sym typeface="Roboto"/>
              </a:defRPr>
            </a:lvl8pPr>
            <a:lvl9pPr marL="0" lvl="8" indent="0" algn="l">
              <a:spcBef>
                <a:spcPts val="0"/>
              </a:spcBef>
              <a:buNone/>
              <a:defRPr sz="1200" b="0" i="0" u="none" strike="noStrike" cap="none">
                <a:solidFill>
                  <a:schemeClr val="dk2"/>
                </a:solidFill>
                <a:latin typeface="Roboto"/>
                <a:ea typeface="Roboto"/>
                <a:cs typeface="Roboto"/>
                <a:sym typeface="Roboto"/>
              </a:defRPr>
            </a:lvl9pPr>
          </a:lstStyle>
          <a:p>
            <a:pPr marL="0" lvl="0" indent="0" algn="l" rtl="0">
              <a:spcBef>
                <a:spcPts val="0"/>
              </a:spcBef>
              <a:spcAft>
                <a:spcPts val="0"/>
              </a:spcAft>
              <a:buNone/>
            </a:pPr>
            <a:fld id="{00000000-1234-1234-1234-123412341234}" type="slidenum">
              <a:rPr lang="en-GB"/>
              <a:t>‹#›</a:t>
            </a:fld>
            <a:endParaRPr/>
          </a:p>
        </p:txBody>
      </p:sp>
      <p:sp>
        <p:nvSpPr>
          <p:cNvPr id="26" name="Google Shape;26;p4"/>
          <p:cNvSpPr txBox="1">
            <a:spLocks noGrp="1"/>
          </p:cNvSpPr>
          <p:nvPr>
            <p:ph type="ftr" idx="11"/>
          </p:nvPr>
        </p:nvSpPr>
        <p:spPr>
          <a:xfrm>
            <a:off x="7446396" y="6335491"/>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solidFill>
                  <a:schemeClr val="dk2"/>
                </a:solidFill>
                <a:latin typeface="Roboto"/>
                <a:ea typeface="Roboto"/>
                <a:cs typeface="Roboto"/>
                <a:sym typeface="Roboto"/>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7" name="Google Shape;27;p4"/>
          <p:cNvSpPr txBox="1">
            <a:spLocks noGrp="1"/>
          </p:cNvSpPr>
          <p:nvPr>
            <p:ph type="body" idx="1"/>
          </p:nvPr>
        </p:nvSpPr>
        <p:spPr>
          <a:xfrm>
            <a:off x="838200" y="4420652"/>
            <a:ext cx="5489051" cy="1780122"/>
          </a:xfrm>
          <a:prstGeom prst="rect">
            <a:avLst/>
          </a:prstGeom>
          <a:noFill/>
          <a:ln>
            <a:noFill/>
          </a:ln>
        </p:spPr>
        <p:txBody>
          <a:bodyPr spcFirstLastPara="1" wrap="square" lIns="91425" tIns="45700" rIns="91425" bIns="45700" anchor="t" anchorCtr="0">
            <a:normAutofit/>
          </a:bodyPr>
          <a:lstStyle>
            <a:lvl1pPr marL="457200" marR="0" lvl="0" indent="-228600" algn="l" rtl="0">
              <a:lnSpc>
                <a:spcPct val="100000"/>
              </a:lnSpc>
              <a:spcBef>
                <a:spcPts val="1000"/>
              </a:spcBef>
              <a:spcAft>
                <a:spcPts val="0"/>
              </a:spcAft>
              <a:buClr>
                <a:schemeClr val="dk1"/>
              </a:buClr>
              <a:buSzPts val="1400"/>
              <a:buFont typeface="Noto Sans Symbols"/>
              <a:buNone/>
              <a:defRPr sz="1400" b="0" i="0" u="none" strike="noStrike" cap="none">
                <a:solidFill>
                  <a:srgbClr val="151615"/>
                </a:solidFill>
                <a:latin typeface="Roboto"/>
                <a:ea typeface="Roboto"/>
                <a:cs typeface="Roboto"/>
                <a:sym typeface="Roboto"/>
              </a:defRPr>
            </a:lvl1pPr>
            <a:lvl2pPr marL="914400" marR="0" lvl="1" indent="-355600" algn="l" rtl="0">
              <a:lnSpc>
                <a:spcPct val="100000"/>
              </a:lnSpc>
              <a:spcBef>
                <a:spcPts val="5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2pPr>
            <a:lvl3pPr marL="1371600" marR="0" lvl="2" indent="-342900" algn="l" rtl="0">
              <a:lnSpc>
                <a:spcPct val="10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3pPr>
            <a:lvl4pPr marL="1828800" marR="0" lvl="3" indent="-330200" algn="l" rtl="0">
              <a:lnSpc>
                <a:spcPct val="100000"/>
              </a:lnSpc>
              <a:spcBef>
                <a:spcPts val="50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4pPr>
            <a:lvl5pPr marL="2286000" marR="0" lvl="4" indent="-330200" algn="l" rtl="0">
              <a:lnSpc>
                <a:spcPct val="100000"/>
              </a:lnSpc>
              <a:spcBef>
                <a:spcPts val="50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28" name="Google Shape;28;p4"/>
          <p:cNvSpPr txBox="1">
            <a:spLocks noGrp="1"/>
          </p:cNvSpPr>
          <p:nvPr>
            <p:ph type="body" idx="2"/>
          </p:nvPr>
        </p:nvSpPr>
        <p:spPr>
          <a:xfrm>
            <a:off x="6713537" y="4420652"/>
            <a:ext cx="4618397" cy="1780121"/>
          </a:xfrm>
          <a:prstGeom prst="rect">
            <a:avLst/>
          </a:prstGeom>
          <a:noFill/>
          <a:ln>
            <a:noFill/>
          </a:ln>
        </p:spPr>
        <p:txBody>
          <a:bodyPr spcFirstLastPara="1" wrap="square" lIns="91425" tIns="45700" rIns="91425" bIns="45700" anchor="t" anchorCtr="0">
            <a:normAutofit/>
          </a:bodyPr>
          <a:lstStyle>
            <a:lvl1pPr marL="457200" marR="0" lvl="0" indent="-317500" algn="l" rtl="0">
              <a:lnSpc>
                <a:spcPct val="100000"/>
              </a:lnSpc>
              <a:spcBef>
                <a:spcPts val="1000"/>
              </a:spcBef>
              <a:spcAft>
                <a:spcPts val="0"/>
              </a:spcAft>
              <a:buClr>
                <a:schemeClr val="dk1"/>
              </a:buClr>
              <a:buSzPts val="1400"/>
              <a:buFont typeface="Noto Sans Symbols"/>
              <a:buChar char="▪"/>
              <a:defRPr sz="1400" b="0" i="0" u="none" strike="noStrike" cap="none">
                <a:solidFill>
                  <a:srgbClr val="151615"/>
                </a:solidFill>
                <a:latin typeface="Roboto"/>
                <a:ea typeface="Roboto"/>
                <a:cs typeface="Roboto"/>
                <a:sym typeface="Roboto"/>
              </a:defRPr>
            </a:lvl1pPr>
            <a:lvl2pPr marL="914400" marR="0" lvl="1" indent="-355600" algn="l" rtl="0">
              <a:lnSpc>
                <a:spcPct val="100000"/>
              </a:lnSpc>
              <a:spcBef>
                <a:spcPts val="5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2pPr>
            <a:lvl3pPr marL="1371600" marR="0" lvl="2" indent="-342900" algn="l" rtl="0">
              <a:lnSpc>
                <a:spcPct val="10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3pPr>
            <a:lvl4pPr marL="1828800" marR="0" lvl="3" indent="-330200" algn="l" rtl="0">
              <a:lnSpc>
                <a:spcPct val="100000"/>
              </a:lnSpc>
              <a:spcBef>
                <a:spcPts val="50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4pPr>
            <a:lvl5pPr marL="2286000" marR="0" lvl="4" indent="-330200" algn="l" rtl="0">
              <a:lnSpc>
                <a:spcPct val="100000"/>
              </a:lnSpc>
              <a:spcBef>
                <a:spcPts val="50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29" name="Google Shape;29;p4"/>
          <p:cNvSpPr>
            <a:spLocks noGrp="1"/>
          </p:cNvSpPr>
          <p:nvPr>
            <p:ph type="pic" idx="3"/>
          </p:nvPr>
        </p:nvSpPr>
        <p:spPr>
          <a:xfrm>
            <a:off x="0" y="0"/>
            <a:ext cx="12191999" cy="3428999"/>
          </a:xfrm>
          <a:prstGeom prst="rect">
            <a:avLst/>
          </a:prstGeom>
          <a:noFill/>
          <a:ln>
            <a:noFill/>
          </a:ln>
        </p:spPr>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hree Column Text">
  <p:cSld name="Three Column Text">
    <p:spTree>
      <p:nvGrpSpPr>
        <p:cNvPr id="1" name="Shape 30"/>
        <p:cNvGrpSpPr/>
        <p:nvPr/>
      </p:nvGrpSpPr>
      <p:grpSpPr>
        <a:xfrm>
          <a:off x="0" y="0"/>
          <a:ext cx="0" cy="0"/>
          <a:chOff x="0" y="0"/>
          <a:chExt cx="0" cy="0"/>
        </a:xfrm>
      </p:grpSpPr>
      <p:sp>
        <p:nvSpPr>
          <p:cNvPr id="31" name="Google Shape;31;p5"/>
          <p:cNvSpPr txBox="1">
            <a:spLocks noGrp="1"/>
          </p:cNvSpPr>
          <p:nvPr>
            <p:ph type="title"/>
          </p:nvPr>
        </p:nvSpPr>
        <p:spPr>
          <a:xfrm>
            <a:off x="838200" y="365126"/>
            <a:ext cx="10515600" cy="593418"/>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dk1"/>
              </a:buClr>
              <a:buSzPts val="3600"/>
              <a:buFont typeface="Roboto"/>
              <a:buNone/>
              <a:defRPr sz="3600" b="1" i="0" u="none" strike="noStrike" cap="none">
                <a:solidFill>
                  <a:schemeClr val="dk1"/>
                </a:solidFill>
                <a:latin typeface="Roboto"/>
                <a:ea typeface="Roboto"/>
                <a:cs typeface="Roboto"/>
                <a:sym typeface="Roboto"/>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32" name="Google Shape;32;p5"/>
          <p:cNvSpPr txBox="1">
            <a:spLocks noGrp="1"/>
          </p:cNvSpPr>
          <p:nvPr>
            <p:ph type="sldNum" idx="12"/>
          </p:nvPr>
        </p:nvSpPr>
        <p:spPr>
          <a:xfrm>
            <a:off x="11561196" y="6335492"/>
            <a:ext cx="426377" cy="365125"/>
          </a:xfrm>
          <a:prstGeom prst="rect">
            <a:avLst/>
          </a:prstGeom>
          <a:noFill/>
          <a:ln>
            <a:noFill/>
          </a:ln>
        </p:spPr>
        <p:txBody>
          <a:bodyPr spcFirstLastPara="1" wrap="square" lIns="91425" tIns="45700" rIns="91425" bIns="45700" anchor="ctr" anchorCtr="0">
            <a:noAutofit/>
          </a:bodyPr>
          <a:lstStyle>
            <a:lvl1pPr marL="0" lvl="0" indent="0" algn="l">
              <a:spcBef>
                <a:spcPts val="0"/>
              </a:spcBef>
              <a:buNone/>
              <a:defRPr sz="1200" b="0" i="0" u="none" strike="noStrike" cap="none">
                <a:solidFill>
                  <a:schemeClr val="dk2"/>
                </a:solidFill>
                <a:latin typeface="Roboto"/>
                <a:ea typeface="Roboto"/>
                <a:cs typeface="Roboto"/>
                <a:sym typeface="Roboto"/>
              </a:defRPr>
            </a:lvl1pPr>
            <a:lvl2pPr marL="0" lvl="1" indent="0" algn="l">
              <a:spcBef>
                <a:spcPts val="0"/>
              </a:spcBef>
              <a:buNone/>
              <a:defRPr sz="1200" b="0" i="0" u="none" strike="noStrike" cap="none">
                <a:solidFill>
                  <a:schemeClr val="dk2"/>
                </a:solidFill>
                <a:latin typeface="Roboto"/>
                <a:ea typeface="Roboto"/>
                <a:cs typeface="Roboto"/>
                <a:sym typeface="Roboto"/>
              </a:defRPr>
            </a:lvl2pPr>
            <a:lvl3pPr marL="0" lvl="2" indent="0" algn="l">
              <a:spcBef>
                <a:spcPts val="0"/>
              </a:spcBef>
              <a:buNone/>
              <a:defRPr sz="1200" b="0" i="0" u="none" strike="noStrike" cap="none">
                <a:solidFill>
                  <a:schemeClr val="dk2"/>
                </a:solidFill>
                <a:latin typeface="Roboto"/>
                <a:ea typeface="Roboto"/>
                <a:cs typeface="Roboto"/>
                <a:sym typeface="Roboto"/>
              </a:defRPr>
            </a:lvl3pPr>
            <a:lvl4pPr marL="0" lvl="3" indent="0" algn="l">
              <a:spcBef>
                <a:spcPts val="0"/>
              </a:spcBef>
              <a:buNone/>
              <a:defRPr sz="1200" b="0" i="0" u="none" strike="noStrike" cap="none">
                <a:solidFill>
                  <a:schemeClr val="dk2"/>
                </a:solidFill>
                <a:latin typeface="Roboto"/>
                <a:ea typeface="Roboto"/>
                <a:cs typeface="Roboto"/>
                <a:sym typeface="Roboto"/>
              </a:defRPr>
            </a:lvl4pPr>
            <a:lvl5pPr marL="0" lvl="4" indent="0" algn="l">
              <a:spcBef>
                <a:spcPts val="0"/>
              </a:spcBef>
              <a:buNone/>
              <a:defRPr sz="1200" b="0" i="0" u="none" strike="noStrike" cap="none">
                <a:solidFill>
                  <a:schemeClr val="dk2"/>
                </a:solidFill>
                <a:latin typeface="Roboto"/>
                <a:ea typeface="Roboto"/>
                <a:cs typeface="Roboto"/>
                <a:sym typeface="Roboto"/>
              </a:defRPr>
            </a:lvl5pPr>
            <a:lvl6pPr marL="0" lvl="5" indent="0" algn="l">
              <a:spcBef>
                <a:spcPts val="0"/>
              </a:spcBef>
              <a:buNone/>
              <a:defRPr sz="1200" b="0" i="0" u="none" strike="noStrike" cap="none">
                <a:solidFill>
                  <a:schemeClr val="dk2"/>
                </a:solidFill>
                <a:latin typeface="Roboto"/>
                <a:ea typeface="Roboto"/>
                <a:cs typeface="Roboto"/>
                <a:sym typeface="Roboto"/>
              </a:defRPr>
            </a:lvl6pPr>
            <a:lvl7pPr marL="0" lvl="6" indent="0" algn="l">
              <a:spcBef>
                <a:spcPts val="0"/>
              </a:spcBef>
              <a:buNone/>
              <a:defRPr sz="1200" b="0" i="0" u="none" strike="noStrike" cap="none">
                <a:solidFill>
                  <a:schemeClr val="dk2"/>
                </a:solidFill>
                <a:latin typeface="Roboto"/>
                <a:ea typeface="Roboto"/>
                <a:cs typeface="Roboto"/>
                <a:sym typeface="Roboto"/>
              </a:defRPr>
            </a:lvl7pPr>
            <a:lvl8pPr marL="0" lvl="7" indent="0" algn="l">
              <a:spcBef>
                <a:spcPts val="0"/>
              </a:spcBef>
              <a:buNone/>
              <a:defRPr sz="1200" b="0" i="0" u="none" strike="noStrike" cap="none">
                <a:solidFill>
                  <a:schemeClr val="dk2"/>
                </a:solidFill>
                <a:latin typeface="Roboto"/>
                <a:ea typeface="Roboto"/>
                <a:cs typeface="Roboto"/>
                <a:sym typeface="Roboto"/>
              </a:defRPr>
            </a:lvl8pPr>
            <a:lvl9pPr marL="0" lvl="8" indent="0" algn="l">
              <a:spcBef>
                <a:spcPts val="0"/>
              </a:spcBef>
              <a:buNone/>
              <a:defRPr sz="1200" b="0" i="0" u="none" strike="noStrike" cap="none">
                <a:solidFill>
                  <a:schemeClr val="dk2"/>
                </a:solidFill>
                <a:latin typeface="Roboto"/>
                <a:ea typeface="Roboto"/>
                <a:cs typeface="Roboto"/>
                <a:sym typeface="Roboto"/>
              </a:defRPr>
            </a:lvl9pPr>
          </a:lstStyle>
          <a:p>
            <a:pPr marL="0" lvl="0" indent="0" algn="l" rtl="0">
              <a:spcBef>
                <a:spcPts val="0"/>
              </a:spcBef>
              <a:spcAft>
                <a:spcPts val="0"/>
              </a:spcAft>
              <a:buNone/>
            </a:pPr>
            <a:fld id="{00000000-1234-1234-1234-123412341234}" type="slidenum">
              <a:rPr lang="en-GB"/>
              <a:t>‹#›</a:t>
            </a:fld>
            <a:endParaRPr/>
          </a:p>
        </p:txBody>
      </p:sp>
      <p:sp>
        <p:nvSpPr>
          <p:cNvPr id="33" name="Google Shape;33;p5"/>
          <p:cNvSpPr txBox="1">
            <a:spLocks noGrp="1"/>
          </p:cNvSpPr>
          <p:nvPr>
            <p:ph type="ftr" idx="11"/>
          </p:nvPr>
        </p:nvSpPr>
        <p:spPr>
          <a:xfrm>
            <a:off x="7446396" y="6335491"/>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solidFill>
                  <a:schemeClr val="dk2"/>
                </a:solidFill>
                <a:latin typeface="Roboto"/>
                <a:ea typeface="Roboto"/>
                <a:cs typeface="Roboto"/>
                <a:sym typeface="Roboto"/>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4" name="Google Shape;34;p5"/>
          <p:cNvSpPr txBox="1">
            <a:spLocks noGrp="1"/>
          </p:cNvSpPr>
          <p:nvPr>
            <p:ph type="body" idx="1"/>
          </p:nvPr>
        </p:nvSpPr>
        <p:spPr>
          <a:xfrm>
            <a:off x="7985760" y="1321242"/>
            <a:ext cx="3368040" cy="4768215"/>
          </a:xfrm>
          <a:prstGeom prst="rect">
            <a:avLst/>
          </a:prstGeom>
          <a:noFill/>
          <a:ln>
            <a:noFill/>
          </a:ln>
        </p:spPr>
        <p:txBody>
          <a:bodyPr spcFirstLastPara="1" wrap="square" lIns="91425" tIns="45700" rIns="91425" bIns="45700" anchor="t" anchorCtr="0">
            <a:normAutofit/>
          </a:bodyPr>
          <a:lstStyle>
            <a:lvl1pPr marL="457200" marR="0" lvl="0" indent="-342900" algn="l" rtl="0">
              <a:lnSpc>
                <a:spcPct val="100000"/>
              </a:lnSpc>
              <a:spcBef>
                <a:spcPts val="1000"/>
              </a:spcBef>
              <a:spcAft>
                <a:spcPts val="0"/>
              </a:spcAft>
              <a:buClr>
                <a:schemeClr val="dk1"/>
              </a:buClr>
              <a:buSzPts val="1800"/>
              <a:buFont typeface="Noto Sans Symbols"/>
              <a:buChar char="▪"/>
              <a:defRPr sz="1800" b="0" i="0" u="none" strike="noStrike" cap="none">
                <a:solidFill>
                  <a:srgbClr val="151615"/>
                </a:solidFill>
                <a:latin typeface="Roboto"/>
                <a:ea typeface="Roboto"/>
                <a:cs typeface="Roboto"/>
                <a:sym typeface="Roboto"/>
              </a:defRPr>
            </a:lvl1pPr>
            <a:lvl2pPr marL="914400" marR="0" lvl="1" indent="-330200" algn="l" rtl="0">
              <a:lnSpc>
                <a:spcPct val="100000"/>
              </a:lnSpc>
              <a:spcBef>
                <a:spcPts val="500"/>
              </a:spcBef>
              <a:spcAft>
                <a:spcPts val="0"/>
              </a:spcAft>
              <a:buClr>
                <a:schemeClr val="dk1"/>
              </a:buClr>
              <a:buSzPts val="1600"/>
              <a:buFont typeface="Noto Sans Symbols"/>
              <a:buChar char="▪"/>
              <a:defRPr sz="1600" b="0" i="0" u="none" strike="noStrike" cap="none">
                <a:solidFill>
                  <a:srgbClr val="151615"/>
                </a:solidFill>
                <a:latin typeface="Roboto"/>
                <a:ea typeface="Roboto"/>
                <a:cs typeface="Roboto"/>
                <a:sym typeface="Roboto"/>
              </a:defRPr>
            </a:lvl2pPr>
            <a:lvl3pPr marL="1371600" marR="0" lvl="2" indent="-317500" algn="l" rtl="0">
              <a:lnSpc>
                <a:spcPct val="100000"/>
              </a:lnSpc>
              <a:spcBef>
                <a:spcPts val="500"/>
              </a:spcBef>
              <a:spcAft>
                <a:spcPts val="0"/>
              </a:spcAft>
              <a:buClr>
                <a:schemeClr val="dk1"/>
              </a:buClr>
              <a:buSzPts val="1400"/>
              <a:buFont typeface="Noto Sans Symbols"/>
              <a:buChar char="▪"/>
              <a:defRPr sz="1400" b="0" i="0" u="none" strike="noStrike" cap="none">
                <a:solidFill>
                  <a:srgbClr val="151615"/>
                </a:solidFill>
                <a:latin typeface="Roboto"/>
                <a:ea typeface="Roboto"/>
                <a:cs typeface="Roboto"/>
                <a:sym typeface="Roboto"/>
              </a:defRPr>
            </a:lvl3pPr>
            <a:lvl4pPr marL="1828800" marR="0" lvl="3" indent="-304800" algn="l" rtl="0">
              <a:lnSpc>
                <a:spcPct val="100000"/>
              </a:lnSpc>
              <a:spcBef>
                <a:spcPts val="500"/>
              </a:spcBef>
              <a:spcAft>
                <a:spcPts val="0"/>
              </a:spcAft>
              <a:buClr>
                <a:schemeClr val="dk1"/>
              </a:buClr>
              <a:buSzPts val="1200"/>
              <a:buFont typeface="Noto Sans Symbols"/>
              <a:buChar char="▪"/>
              <a:defRPr sz="1200" b="0" i="0" u="none" strike="noStrike" cap="none">
                <a:solidFill>
                  <a:srgbClr val="151615"/>
                </a:solidFill>
                <a:latin typeface="Roboto"/>
                <a:ea typeface="Roboto"/>
                <a:cs typeface="Roboto"/>
                <a:sym typeface="Roboto"/>
              </a:defRPr>
            </a:lvl4pPr>
            <a:lvl5pPr marL="2286000" marR="0" lvl="4" indent="-304800" algn="l" rtl="0">
              <a:lnSpc>
                <a:spcPct val="100000"/>
              </a:lnSpc>
              <a:spcBef>
                <a:spcPts val="500"/>
              </a:spcBef>
              <a:spcAft>
                <a:spcPts val="0"/>
              </a:spcAft>
              <a:buClr>
                <a:schemeClr val="dk1"/>
              </a:buClr>
              <a:buSzPts val="1200"/>
              <a:buFont typeface="Noto Sans Symbols"/>
              <a:buChar char="▪"/>
              <a:defRPr sz="1200" b="0" i="0" u="none" strike="noStrike" cap="none">
                <a:solidFill>
                  <a:srgbClr val="151615"/>
                </a:solidFill>
                <a:latin typeface="Roboto"/>
                <a:ea typeface="Roboto"/>
                <a:cs typeface="Roboto"/>
                <a:sym typeface="Roboto"/>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35" name="Google Shape;35;p5"/>
          <p:cNvSpPr txBox="1">
            <a:spLocks noGrp="1"/>
          </p:cNvSpPr>
          <p:nvPr>
            <p:ph type="body" idx="2"/>
          </p:nvPr>
        </p:nvSpPr>
        <p:spPr>
          <a:xfrm>
            <a:off x="4411980" y="1313268"/>
            <a:ext cx="3368040" cy="4768215"/>
          </a:xfrm>
          <a:prstGeom prst="rect">
            <a:avLst/>
          </a:prstGeom>
          <a:noFill/>
          <a:ln>
            <a:noFill/>
          </a:ln>
        </p:spPr>
        <p:txBody>
          <a:bodyPr spcFirstLastPara="1" wrap="square" lIns="91425" tIns="45700" rIns="91425" bIns="45700" anchor="t" anchorCtr="0">
            <a:normAutofit/>
          </a:bodyPr>
          <a:lstStyle>
            <a:lvl1pPr marL="457200" marR="0" lvl="0" indent="-342900" algn="l" rtl="0">
              <a:lnSpc>
                <a:spcPct val="100000"/>
              </a:lnSpc>
              <a:spcBef>
                <a:spcPts val="1000"/>
              </a:spcBef>
              <a:spcAft>
                <a:spcPts val="0"/>
              </a:spcAft>
              <a:buClr>
                <a:schemeClr val="dk1"/>
              </a:buClr>
              <a:buSzPts val="1800"/>
              <a:buFont typeface="Noto Sans Symbols"/>
              <a:buChar char="▪"/>
              <a:defRPr sz="1800" b="0" i="0" u="none" strike="noStrike" cap="none">
                <a:solidFill>
                  <a:srgbClr val="151615"/>
                </a:solidFill>
                <a:latin typeface="Roboto"/>
                <a:ea typeface="Roboto"/>
                <a:cs typeface="Roboto"/>
                <a:sym typeface="Roboto"/>
              </a:defRPr>
            </a:lvl1pPr>
            <a:lvl2pPr marL="914400" marR="0" lvl="1" indent="-330200" algn="l" rtl="0">
              <a:lnSpc>
                <a:spcPct val="100000"/>
              </a:lnSpc>
              <a:spcBef>
                <a:spcPts val="500"/>
              </a:spcBef>
              <a:spcAft>
                <a:spcPts val="0"/>
              </a:spcAft>
              <a:buClr>
                <a:schemeClr val="dk1"/>
              </a:buClr>
              <a:buSzPts val="1600"/>
              <a:buFont typeface="Noto Sans Symbols"/>
              <a:buChar char="▪"/>
              <a:defRPr sz="1600" b="0" i="0" u="none" strike="noStrike" cap="none">
                <a:solidFill>
                  <a:srgbClr val="151615"/>
                </a:solidFill>
                <a:latin typeface="Roboto"/>
                <a:ea typeface="Roboto"/>
                <a:cs typeface="Roboto"/>
                <a:sym typeface="Roboto"/>
              </a:defRPr>
            </a:lvl2pPr>
            <a:lvl3pPr marL="1371600" marR="0" lvl="2" indent="-317500" algn="l" rtl="0">
              <a:lnSpc>
                <a:spcPct val="100000"/>
              </a:lnSpc>
              <a:spcBef>
                <a:spcPts val="500"/>
              </a:spcBef>
              <a:spcAft>
                <a:spcPts val="0"/>
              </a:spcAft>
              <a:buClr>
                <a:schemeClr val="dk1"/>
              </a:buClr>
              <a:buSzPts val="1400"/>
              <a:buFont typeface="Noto Sans Symbols"/>
              <a:buChar char="▪"/>
              <a:defRPr sz="1400" b="0" i="0" u="none" strike="noStrike" cap="none">
                <a:solidFill>
                  <a:srgbClr val="151615"/>
                </a:solidFill>
                <a:latin typeface="Roboto"/>
                <a:ea typeface="Roboto"/>
                <a:cs typeface="Roboto"/>
                <a:sym typeface="Roboto"/>
              </a:defRPr>
            </a:lvl3pPr>
            <a:lvl4pPr marL="1828800" marR="0" lvl="3" indent="-304800" algn="l" rtl="0">
              <a:lnSpc>
                <a:spcPct val="100000"/>
              </a:lnSpc>
              <a:spcBef>
                <a:spcPts val="500"/>
              </a:spcBef>
              <a:spcAft>
                <a:spcPts val="0"/>
              </a:spcAft>
              <a:buClr>
                <a:schemeClr val="dk1"/>
              </a:buClr>
              <a:buSzPts val="1200"/>
              <a:buFont typeface="Noto Sans Symbols"/>
              <a:buChar char="▪"/>
              <a:defRPr sz="1200" b="0" i="0" u="none" strike="noStrike" cap="none">
                <a:solidFill>
                  <a:srgbClr val="151615"/>
                </a:solidFill>
                <a:latin typeface="Roboto"/>
                <a:ea typeface="Roboto"/>
                <a:cs typeface="Roboto"/>
                <a:sym typeface="Roboto"/>
              </a:defRPr>
            </a:lvl4pPr>
            <a:lvl5pPr marL="2286000" marR="0" lvl="4" indent="-304800" algn="l" rtl="0">
              <a:lnSpc>
                <a:spcPct val="100000"/>
              </a:lnSpc>
              <a:spcBef>
                <a:spcPts val="500"/>
              </a:spcBef>
              <a:spcAft>
                <a:spcPts val="0"/>
              </a:spcAft>
              <a:buClr>
                <a:schemeClr val="dk1"/>
              </a:buClr>
              <a:buSzPts val="1200"/>
              <a:buFont typeface="Noto Sans Symbols"/>
              <a:buChar char="▪"/>
              <a:defRPr sz="1200" b="0" i="0" u="none" strike="noStrike" cap="none">
                <a:solidFill>
                  <a:srgbClr val="151615"/>
                </a:solidFill>
                <a:latin typeface="Roboto"/>
                <a:ea typeface="Roboto"/>
                <a:cs typeface="Roboto"/>
                <a:sym typeface="Roboto"/>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36" name="Google Shape;36;p5"/>
          <p:cNvSpPr txBox="1">
            <a:spLocks noGrp="1"/>
          </p:cNvSpPr>
          <p:nvPr>
            <p:ph type="body" idx="3"/>
          </p:nvPr>
        </p:nvSpPr>
        <p:spPr>
          <a:xfrm>
            <a:off x="838200" y="1313269"/>
            <a:ext cx="3368040" cy="4768215"/>
          </a:xfrm>
          <a:prstGeom prst="rect">
            <a:avLst/>
          </a:prstGeom>
          <a:noFill/>
          <a:ln>
            <a:noFill/>
          </a:ln>
        </p:spPr>
        <p:txBody>
          <a:bodyPr spcFirstLastPara="1" wrap="square" lIns="91425" tIns="45700" rIns="91425" bIns="45700" anchor="t" anchorCtr="0">
            <a:normAutofit/>
          </a:bodyPr>
          <a:lstStyle>
            <a:lvl1pPr marL="457200" marR="0" lvl="0" indent="-342900" algn="l" rtl="0">
              <a:lnSpc>
                <a:spcPct val="100000"/>
              </a:lnSpc>
              <a:spcBef>
                <a:spcPts val="1000"/>
              </a:spcBef>
              <a:spcAft>
                <a:spcPts val="0"/>
              </a:spcAft>
              <a:buClr>
                <a:schemeClr val="dk1"/>
              </a:buClr>
              <a:buSzPts val="1800"/>
              <a:buFont typeface="Noto Sans Symbols"/>
              <a:buChar char="▪"/>
              <a:defRPr sz="1800" b="0" i="0" u="none" strike="noStrike" cap="none">
                <a:solidFill>
                  <a:srgbClr val="151615"/>
                </a:solidFill>
                <a:latin typeface="Roboto"/>
                <a:ea typeface="Roboto"/>
                <a:cs typeface="Roboto"/>
                <a:sym typeface="Roboto"/>
              </a:defRPr>
            </a:lvl1pPr>
            <a:lvl2pPr marL="914400" marR="0" lvl="1" indent="-330200" algn="l" rtl="0">
              <a:lnSpc>
                <a:spcPct val="100000"/>
              </a:lnSpc>
              <a:spcBef>
                <a:spcPts val="500"/>
              </a:spcBef>
              <a:spcAft>
                <a:spcPts val="0"/>
              </a:spcAft>
              <a:buClr>
                <a:schemeClr val="dk1"/>
              </a:buClr>
              <a:buSzPts val="1600"/>
              <a:buFont typeface="Noto Sans Symbols"/>
              <a:buChar char="▪"/>
              <a:defRPr sz="1600" b="0" i="0" u="none" strike="noStrike" cap="none">
                <a:solidFill>
                  <a:srgbClr val="151615"/>
                </a:solidFill>
                <a:latin typeface="Roboto"/>
                <a:ea typeface="Roboto"/>
                <a:cs typeface="Roboto"/>
                <a:sym typeface="Roboto"/>
              </a:defRPr>
            </a:lvl2pPr>
            <a:lvl3pPr marL="1371600" marR="0" lvl="2" indent="-317500" algn="l" rtl="0">
              <a:lnSpc>
                <a:spcPct val="100000"/>
              </a:lnSpc>
              <a:spcBef>
                <a:spcPts val="500"/>
              </a:spcBef>
              <a:spcAft>
                <a:spcPts val="0"/>
              </a:spcAft>
              <a:buClr>
                <a:schemeClr val="dk1"/>
              </a:buClr>
              <a:buSzPts val="1400"/>
              <a:buFont typeface="Noto Sans Symbols"/>
              <a:buChar char="▪"/>
              <a:defRPr sz="1400" b="0" i="0" u="none" strike="noStrike" cap="none">
                <a:solidFill>
                  <a:srgbClr val="151615"/>
                </a:solidFill>
                <a:latin typeface="Roboto"/>
                <a:ea typeface="Roboto"/>
                <a:cs typeface="Roboto"/>
                <a:sym typeface="Roboto"/>
              </a:defRPr>
            </a:lvl3pPr>
            <a:lvl4pPr marL="1828800" marR="0" lvl="3" indent="-304800" algn="l" rtl="0">
              <a:lnSpc>
                <a:spcPct val="100000"/>
              </a:lnSpc>
              <a:spcBef>
                <a:spcPts val="500"/>
              </a:spcBef>
              <a:spcAft>
                <a:spcPts val="0"/>
              </a:spcAft>
              <a:buClr>
                <a:schemeClr val="dk1"/>
              </a:buClr>
              <a:buSzPts val="1200"/>
              <a:buFont typeface="Noto Sans Symbols"/>
              <a:buChar char="▪"/>
              <a:defRPr sz="1200" b="0" i="0" u="none" strike="noStrike" cap="none">
                <a:solidFill>
                  <a:srgbClr val="151615"/>
                </a:solidFill>
                <a:latin typeface="Roboto"/>
                <a:ea typeface="Roboto"/>
                <a:cs typeface="Roboto"/>
                <a:sym typeface="Roboto"/>
              </a:defRPr>
            </a:lvl4pPr>
            <a:lvl5pPr marL="2286000" marR="0" lvl="4" indent="-304800" algn="l" rtl="0">
              <a:lnSpc>
                <a:spcPct val="100000"/>
              </a:lnSpc>
              <a:spcBef>
                <a:spcPts val="500"/>
              </a:spcBef>
              <a:spcAft>
                <a:spcPts val="0"/>
              </a:spcAft>
              <a:buClr>
                <a:schemeClr val="dk1"/>
              </a:buClr>
              <a:buSzPts val="1200"/>
              <a:buFont typeface="Noto Sans Symbols"/>
              <a:buChar char="▪"/>
              <a:defRPr sz="1200" b="0" i="0" u="none" strike="noStrike" cap="none">
                <a:solidFill>
                  <a:srgbClr val="151615"/>
                </a:solidFill>
                <a:latin typeface="Roboto"/>
                <a:ea typeface="Roboto"/>
                <a:cs typeface="Roboto"/>
                <a:sym typeface="Roboto"/>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wo Column Text">
  <p:cSld name="Two Column Text">
    <p:spTree>
      <p:nvGrpSpPr>
        <p:cNvPr id="1" name="Shape 37"/>
        <p:cNvGrpSpPr/>
        <p:nvPr/>
      </p:nvGrpSpPr>
      <p:grpSpPr>
        <a:xfrm>
          <a:off x="0" y="0"/>
          <a:ext cx="0" cy="0"/>
          <a:chOff x="0" y="0"/>
          <a:chExt cx="0" cy="0"/>
        </a:xfrm>
      </p:grpSpPr>
      <p:sp>
        <p:nvSpPr>
          <p:cNvPr id="38" name="Google Shape;38;p6"/>
          <p:cNvSpPr txBox="1">
            <a:spLocks noGrp="1"/>
          </p:cNvSpPr>
          <p:nvPr>
            <p:ph type="title"/>
          </p:nvPr>
        </p:nvSpPr>
        <p:spPr>
          <a:xfrm>
            <a:off x="838200" y="365126"/>
            <a:ext cx="10515600" cy="593418"/>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dk1"/>
              </a:buClr>
              <a:buSzPts val="3600"/>
              <a:buFont typeface="Roboto"/>
              <a:buNone/>
              <a:defRPr sz="3600" b="1" i="0" u="none" strike="noStrike" cap="none">
                <a:solidFill>
                  <a:schemeClr val="dk1"/>
                </a:solidFill>
                <a:latin typeface="Roboto"/>
                <a:ea typeface="Roboto"/>
                <a:cs typeface="Roboto"/>
                <a:sym typeface="Roboto"/>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39" name="Google Shape;39;p6"/>
          <p:cNvSpPr txBox="1">
            <a:spLocks noGrp="1"/>
          </p:cNvSpPr>
          <p:nvPr>
            <p:ph type="sldNum" idx="12"/>
          </p:nvPr>
        </p:nvSpPr>
        <p:spPr>
          <a:xfrm>
            <a:off x="11561196" y="6335492"/>
            <a:ext cx="426377" cy="365125"/>
          </a:xfrm>
          <a:prstGeom prst="rect">
            <a:avLst/>
          </a:prstGeom>
          <a:noFill/>
          <a:ln>
            <a:noFill/>
          </a:ln>
        </p:spPr>
        <p:txBody>
          <a:bodyPr spcFirstLastPara="1" wrap="square" lIns="91425" tIns="45700" rIns="91425" bIns="45700" anchor="ctr" anchorCtr="0">
            <a:noAutofit/>
          </a:bodyPr>
          <a:lstStyle>
            <a:lvl1pPr marL="0" lvl="0" indent="0" algn="l">
              <a:spcBef>
                <a:spcPts val="0"/>
              </a:spcBef>
              <a:buNone/>
              <a:defRPr sz="1200" b="0" i="0" u="none" strike="noStrike" cap="none">
                <a:solidFill>
                  <a:schemeClr val="dk2"/>
                </a:solidFill>
                <a:latin typeface="Roboto"/>
                <a:ea typeface="Roboto"/>
                <a:cs typeface="Roboto"/>
                <a:sym typeface="Roboto"/>
              </a:defRPr>
            </a:lvl1pPr>
            <a:lvl2pPr marL="0" lvl="1" indent="0" algn="l">
              <a:spcBef>
                <a:spcPts val="0"/>
              </a:spcBef>
              <a:buNone/>
              <a:defRPr sz="1200" b="0" i="0" u="none" strike="noStrike" cap="none">
                <a:solidFill>
                  <a:schemeClr val="dk2"/>
                </a:solidFill>
                <a:latin typeface="Roboto"/>
                <a:ea typeface="Roboto"/>
                <a:cs typeface="Roboto"/>
                <a:sym typeface="Roboto"/>
              </a:defRPr>
            </a:lvl2pPr>
            <a:lvl3pPr marL="0" lvl="2" indent="0" algn="l">
              <a:spcBef>
                <a:spcPts val="0"/>
              </a:spcBef>
              <a:buNone/>
              <a:defRPr sz="1200" b="0" i="0" u="none" strike="noStrike" cap="none">
                <a:solidFill>
                  <a:schemeClr val="dk2"/>
                </a:solidFill>
                <a:latin typeface="Roboto"/>
                <a:ea typeface="Roboto"/>
                <a:cs typeface="Roboto"/>
                <a:sym typeface="Roboto"/>
              </a:defRPr>
            </a:lvl3pPr>
            <a:lvl4pPr marL="0" lvl="3" indent="0" algn="l">
              <a:spcBef>
                <a:spcPts val="0"/>
              </a:spcBef>
              <a:buNone/>
              <a:defRPr sz="1200" b="0" i="0" u="none" strike="noStrike" cap="none">
                <a:solidFill>
                  <a:schemeClr val="dk2"/>
                </a:solidFill>
                <a:latin typeface="Roboto"/>
                <a:ea typeface="Roboto"/>
                <a:cs typeface="Roboto"/>
                <a:sym typeface="Roboto"/>
              </a:defRPr>
            </a:lvl4pPr>
            <a:lvl5pPr marL="0" lvl="4" indent="0" algn="l">
              <a:spcBef>
                <a:spcPts val="0"/>
              </a:spcBef>
              <a:buNone/>
              <a:defRPr sz="1200" b="0" i="0" u="none" strike="noStrike" cap="none">
                <a:solidFill>
                  <a:schemeClr val="dk2"/>
                </a:solidFill>
                <a:latin typeface="Roboto"/>
                <a:ea typeface="Roboto"/>
                <a:cs typeface="Roboto"/>
                <a:sym typeface="Roboto"/>
              </a:defRPr>
            </a:lvl5pPr>
            <a:lvl6pPr marL="0" lvl="5" indent="0" algn="l">
              <a:spcBef>
                <a:spcPts val="0"/>
              </a:spcBef>
              <a:buNone/>
              <a:defRPr sz="1200" b="0" i="0" u="none" strike="noStrike" cap="none">
                <a:solidFill>
                  <a:schemeClr val="dk2"/>
                </a:solidFill>
                <a:latin typeface="Roboto"/>
                <a:ea typeface="Roboto"/>
                <a:cs typeface="Roboto"/>
                <a:sym typeface="Roboto"/>
              </a:defRPr>
            </a:lvl6pPr>
            <a:lvl7pPr marL="0" lvl="6" indent="0" algn="l">
              <a:spcBef>
                <a:spcPts val="0"/>
              </a:spcBef>
              <a:buNone/>
              <a:defRPr sz="1200" b="0" i="0" u="none" strike="noStrike" cap="none">
                <a:solidFill>
                  <a:schemeClr val="dk2"/>
                </a:solidFill>
                <a:latin typeface="Roboto"/>
                <a:ea typeface="Roboto"/>
                <a:cs typeface="Roboto"/>
                <a:sym typeface="Roboto"/>
              </a:defRPr>
            </a:lvl7pPr>
            <a:lvl8pPr marL="0" lvl="7" indent="0" algn="l">
              <a:spcBef>
                <a:spcPts val="0"/>
              </a:spcBef>
              <a:buNone/>
              <a:defRPr sz="1200" b="0" i="0" u="none" strike="noStrike" cap="none">
                <a:solidFill>
                  <a:schemeClr val="dk2"/>
                </a:solidFill>
                <a:latin typeface="Roboto"/>
                <a:ea typeface="Roboto"/>
                <a:cs typeface="Roboto"/>
                <a:sym typeface="Roboto"/>
              </a:defRPr>
            </a:lvl8pPr>
            <a:lvl9pPr marL="0" lvl="8" indent="0" algn="l">
              <a:spcBef>
                <a:spcPts val="0"/>
              </a:spcBef>
              <a:buNone/>
              <a:defRPr sz="1200" b="0" i="0" u="none" strike="noStrike" cap="none">
                <a:solidFill>
                  <a:schemeClr val="dk2"/>
                </a:solidFill>
                <a:latin typeface="Roboto"/>
                <a:ea typeface="Roboto"/>
                <a:cs typeface="Roboto"/>
                <a:sym typeface="Roboto"/>
              </a:defRPr>
            </a:lvl9pPr>
          </a:lstStyle>
          <a:p>
            <a:pPr marL="0" lvl="0" indent="0" algn="l" rtl="0">
              <a:spcBef>
                <a:spcPts val="0"/>
              </a:spcBef>
              <a:spcAft>
                <a:spcPts val="0"/>
              </a:spcAft>
              <a:buNone/>
            </a:pPr>
            <a:fld id="{00000000-1234-1234-1234-123412341234}" type="slidenum">
              <a:rPr lang="en-GB"/>
              <a:t>‹#›</a:t>
            </a:fld>
            <a:endParaRPr/>
          </a:p>
        </p:txBody>
      </p:sp>
      <p:sp>
        <p:nvSpPr>
          <p:cNvPr id="40" name="Google Shape;40;p6"/>
          <p:cNvSpPr txBox="1">
            <a:spLocks noGrp="1"/>
          </p:cNvSpPr>
          <p:nvPr>
            <p:ph type="ftr" idx="11"/>
          </p:nvPr>
        </p:nvSpPr>
        <p:spPr>
          <a:xfrm>
            <a:off x="7446396" y="6335491"/>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solidFill>
                  <a:schemeClr val="dk2"/>
                </a:solidFill>
                <a:latin typeface="Roboto"/>
                <a:ea typeface="Roboto"/>
                <a:cs typeface="Roboto"/>
                <a:sym typeface="Roboto"/>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1" name="Google Shape;41;p6"/>
          <p:cNvSpPr txBox="1">
            <a:spLocks noGrp="1"/>
          </p:cNvSpPr>
          <p:nvPr>
            <p:ph type="body" idx="1"/>
          </p:nvPr>
        </p:nvSpPr>
        <p:spPr>
          <a:xfrm>
            <a:off x="838200" y="1280160"/>
            <a:ext cx="4966252" cy="4768215"/>
          </a:xfrm>
          <a:prstGeom prst="rect">
            <a:avLst/>
          </a:prstGeom>
          <a:noFill/>
          <a:ln>
            <a:noFill/>
          </a:ln>
        </p:spPr>
        <p:txBody>
          <a:bodyPr spcFirstLastPara="1" wrap="square" lIns="91425" tIns="45700" rIns="91425" bIns="45700" anchor="t" anchorCtr="0">
            <a:normAutofit/>
          </a:bodyPr>
          <a:lstStyle>
            <a:lvl1pPr marL="457200" marR="0" lvl="0" indent="-342900" algn="l" rtl="0">
              <a:lnSpc>
                <a:spcPct val="100000"/>
              </a:lnSpc>
              <a:spcBef>
                <a:spcPts val="1000"/>
              </a:spcBef>
              <a:spcAft>
                <a:spcPts val="0"/>
              </a:spcAft>
              <a:buClr>
                <a:schemeClr val="dk1"/>
              </a:buClr>
              <a:buSzPts val="1800"/>
              <a:buFont typeface="Noto Sans Symbols"/>
              <a:buChar char="▪"/>
              <a:defRPr sz="1800" b="0" i="0" u="none" strike="noStrike" cap="none">
                <a:solidFill>
                  <a:srgbClr val="151615"/>
                </a:solidFill>
                <a:latin typeface="Roboto"/>
                <a:ea typeface="Roboto"/>
                <a:cs typeface="Roboto"/>
                <a:sym typeface="Roboto"/>
              </a:defRPr>
            </a:lvl1pPr>
            <a:lvl2pPr marL="914400" marR="0" lvl="1" indent="-330200" algn="l" rtl="0">
              <a:lnSpc>
                <a:spcPct val="100000"/>
              </a:lnSpc>
              <a:spcBef>
                <a:spcPts val="500"/>
              </a:spcBef>
              <a:spcAft>
                <a:spcPts val="0"/>
              </a:spcAft>
              <a:buClr>
                <a:schemeClr val="dk1"/>
              </a:buClr>
              <a:buSzPts val="1600"/>
              <a:buFont typeface="Noto Sans Symbols"/>
              <a:buChar char="▪"/>
              <a:defRPr sz="1600" b="0" i="0" u="none" strike="noStrike" cap="none">
                <a:solidFill>
                  <a:srgbClr val="151615"/>
                </a:solidFill>
                <a:latin typeface="Roboto"/>
                <a:ea typeface="Roboto"/>
                <a:cs typeface="Roboto"/>
                <a:sym typeface="Roboto"/>
              </a:defRPr>
            </a:lvl2pPr>
            <a:lvl3pPr marL="1371600" marR="0" lvl="2" indent="-317500" algn="l" rtl="0">
              <a:lnSpc>
                <a:spcPct val="100000"/>
              </a:lnSpc>
              <a:spcBef>
                <a:spcPts val="500"/>
              </a:spcBef>
              <a:spcAft>
                <a:spcPts val="0"/>
              </a:spcAft>
              <a:buClr>
                <a:schemeClr val="dk1"/>
              </a:buClr>
              <a:buSzPts val="1400"/>
              <a:buFont typeface="Noto Sans Symbols"/>
              <a:buChar char="▪"/>
              <a:defRPr sz="1400" b="0" i="0" u="none" strike="noStrike" cap="none">
                <a:solidFill>
                  <a:srgbClr val="151615"/>
                </a:solidFill>
                <a:latin typeface="Roboto"/>
                <a:ea typeface="Roboto"/>
                <a:cs typeface="Roboto"/>
                <a:sym typeface="Roboto"/>
              </a:defRPr>
            </a:lvl3pPr>
            <a:lvl4pPr marL="1828800" marR="0" lvl="3" indent="-298450" algn="l" rtl="0">
              <a:lnSpc>
                <a:spcPct val="100000"/>
              </a:lnSpc>
              <a:spcBef>
                <a:spcPts val="500"/>
              </a:spcBef>
              <a:spcAft>
                <a:spcPts val="0"/>
              </a:spcAft>
              <a:buClr>
                <a:schemeClr val="dk1"/>
              </a:buClr>
              <a:buSzPts val="1100"/>
              <a:buFont typeface="Noto Sans Symbols"/>
              <a:buChar char="▪"/>
              <a:defRPr sz="1100" b="0" i="0" u="none" strike="noStrike" cap="none">
                <a:solidFill>
                  <a:srgbClr val="151615"/>
                </a:solidFill>
                <a:latin typeface="Roboto"/>
                <a:ea typeface="Roboto"/>
                <a:cs typeface="Roboto"/>
                <a:sym typeface="Roboto"/>
              </a:defRPr>
            </a:lvl4pPr>
            <a:lvl5pPr marL="2286000" marR="0" lvl="4" indent="-298450" algn="l" rtl="0">
              <a:lnSpc>
                <a:spcPct val="100000"/>
              </a:lnSpc>
              <a:spcBef>
                <a:spcPts val="500"/>
              </a:spcBef>
              <a:spcAft>
                <a:spcPts val="0"/>
              </a:spcAft>
              <a:buClr>
                <a:schemeClr val="dk1"/>
              </a:buClr>
              <a:buSzPts val="1100"/>
              <a:buFont typeface="Noto Sans Symbols"/>
              <a:buChar char="▪"/>
              <a:defRPr sz="1100" b="0" i="0" u="none" strike="noStrike" cap="none">
                <a:solidFill>
                  <a:srgbClr val="151615"/>
                </a:solidFill>
                <a:latin typeface="Roboto"/>
                <a:ea typeface="Roboto"/>
                <a:cs typeface="Roboto"/>
                <a:sym typeface="Roboto"/>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42" name="Google Shape;42;p6"/>
          <p:cNvSpPr txBox="1">
            <a:spLocks noGrp="1"/>
          </p:cNvSpPr>
          <p:nvPr>
            <p:ph type="body" idx="2"/>
          </p:nvPr>
        </p:nvSpPr>
        <p:spPr>
          <a:xfrm>
            <a:off x="6387548" y="1280160"/>
            <a:ext cx="4966252" cy="4768215"/>
          </a:xfrm>
          <a:prstGeom prst="rect">
            <a:avLst/>
          </a:prstGeom>
          <a:noFill/>
          <a:ln>
            <a:noFill/>
          </a:ln>
        </p:spPr>
        <p:txBody>
          <a:bodyPr spcFirstLastPara="1" wrap="square" lIns="91425" tIns="45700" rIns="91425" bIns="45700" anchor="t" anchorCtr="0">
            <a:normAutofit/>
          </a:bodyPr>
          <a:lstStyle>
            <a:lvl1pPr marL="457200" marR="0" lvl="0" indent="-342900" algn="l" rtl="0">
              <a:lnSpc>
                <a:spcPct val="100000"/>
              </a:lnSpc>
              <a:spcBef>
                <a:spcPts val="1000"/>
              </a:spcBef>
              <a:spcAft>
                <a:spcPts val="0"/>
              </a:spcAft>
              <a:buClr>
                <a:schemeClr val="dk1"/>
              </a:buClr>
              <a:buSzPts val="1800"/>
              <a:buFont typeface="Noto Sans Symbols"/>
              <a:buChar char="▪"/>
              <a:defRPr sz="1800" b="0" i="0" u="none" strike="noStrike" cap="none">
                <a:solidFill>
                  <a:srgbClr val="151615"/>
                </a:solidFill>
                <a:latin typeface="Roboto"/>
                <a:ea typeface="Roboto"/>
                <a:cs typeface="Roboto"/>
                <a:sym typeface="Roboto"/>
              </a:defRPr>
            </a:lvl1pPr>
            <a:lvl2pPr marL="914400" marR="0" lvl="1" indent="-330200" algn="l" rtl="0">
              <a:lnSpc>
                <a:spcPct val="100000"/>
              </a:lnSpc>
              <a:spcBef>
                <a:spcPts val="500"/>
              </a:spcBef>
              <a:spcAft>
                <a:spcPts val="0"/>
              </a:spcAft>
              <a:buClr>
                <a:schemeClr val="dk1"/>
              </a:buClr>
              <a:buSzPts val="1600"/>
              <a:buFont typeface="Noto Sans Symbols"/>
              <a:buChar char="▪"/>
              <a:defRPr sz="1600" b="0" i="0" u="none" strike="noStrike" cap="none">
                <a:solidFill>
                  <a:srgbClr val="151615"/>
                </a:solidFill>
                <a:latin typeface="Roboto"/>
                <a:ea typeface="Roboto"/>
                <a:cs typeface="Roboto"/>
                <a:sym typeface="Roboto"/>
              </a:defRPr>
            </a:lvl2pPr>
            <a:lvl3pPr marL="1371600" marR="0" lvl="2" indent="-317500" algn="l" rtl="0">
              <a:lnSpc>
                <a:spcPct val="100000"/>
              </a:lnSpc>
              <a:spcBef>
                <a:spcPts val="500"/>
              </a:spcBef>
              <a:spcAft>
                <a:spcPts val="0"/>
              </a:spcAft>
              <a:buClr>
                <a:schemeClr val="dk1"/>
              </a:buClr>
              <a:buSzPts val="1400"/>
              <a:buFont typeface="Noto Sans Symbols"/>
              <a:buChar char="▪"/>
              <a:defRPr sz="1400" b="0" i="0" u="none" strike="noStrike" cap="none">
                <a:solidFill>
                  <a:srgbClr val="151615"/>
                </a:solidFill>
                <a:latin typeface="Roboto"/>
                <a:ea typeface="Roboto"/>
                <a:cs typeface="Roboto"/>
                <a:sym typeface="Roboto"/>
              </a:defRPr>
            </a:lvl3pPr>
            <a:lvl4pPr marL="1828800" marR="0" lvl="3" indent="-304800" algn="l" rtl="0">
              <a:lnSpc>
                <a:spcPct val="100000"/>
              </a:lnSpc>
              <a:spcBef>
                <a:spcPts val="500"/>
              </a:spcBef>
              <a:spcAft>
                <a:spcPts val="0"/>
              </a:spcAft>
              <a:buClr>
                <a:schemeClr val="dk1"/>
              </a:buClr>
              <a:buSzPts val="1200"/>
              <a:buFont typeface="Noto Sans Symbols"/>
              <a:buChar char="▪"/>
              <a:defRPr sz="1200" b="0" i="0" u="none" strike="noStrike" cap="none">
                <a:solidFill>
                  <a:srgbClr val="151615"/>
                </a:solidFill>
                <a:latin typeface="Roboto"/>
                <a:ea typeface="Roboto"/>
                <a:cs typeface="Roboto"/>
                <a:sym typeface="Roboto"/>
              </a:defRPr>
            </a:lvl4pPr>
            <a:lvl5pPr marL="2286000" marR="0" lvl="4" indent="-298450" algn="l" rtl="0">
              <a:lnSpc>
                <a:spcPct val="100000"/>
              </a:lnSpc>
              <a:spcBef>
                <a:spcPts val="500"/>
              </a:spcBef>
              <a:spcAft>
                <a:spcPts val="0"/>
              </a:spcAft>
              <a:buClr>
                <a:schemeClr val="dk1"/>
              </a:buClr>
              <a:buSzPts val="1100"/>
              <a:buFont typeface="Noto Sans Symbols"/>
              <a:buChar char="▪"/>
              <a:defRPr sz="1100" b="0" i="0" u="none" strike="noStrike" cap="none">
                <a:solidFill>
                  <a:srgbClr val="151615"/>
                </a:solidFill>
                <a:latin typeface="Roboto"/>
                <a:ea typeface="Roboto"/>
                <a:cs typeface="Roboto"/>
                <a:sym typeface="Roboto"/>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1_Main Title - Dark Blue">
  <p:cSld name="1_Main Title - Dark Blue">
    <p:bg>
      <p:bgPr>
        <a:solidFill>
          <a:schemeClr val="dk1"/>
        </a:solidFill>
        <a:effectLst/>
      </p:bgPr>
    </p:bg>
    <p:spTree>
      <p:nvGrpSpPr>
        <p:cNvPr id="1" name="Shape 43"/>
        <p:cNvGrpSpPr/>
        <p:nvPr/>
      </p:nvGrpSpPr>
      <p:grpSpPr>
        <a:xfrm>
          <a:off x="0" y="0"/>
          <a:ext cx="0" cy="0"/>
          <a:chOff x="0" y="0"/>
          <a:chExt cx="0" cy="0"/>
        </a:xfrm>
      </p:grpSpPr>
      <p:pic>
        <p:nvPicPr>
          <p:cNvPr id="44" name="Google Shape;44;p7" descr="A close up of a logo&#10;&#10;Description automatically generated"/>
          <p:cNvPicPr preferRelativeResize="0"/>
          <p:nvPr/>
        </p:nvPicPr>
        <p:blipFill rotWithShape="1">
          <a:blip r:embed="rId2">
            <a:alphaModFix/>
          </a:blip>
          <a:srcRect/>
          <a:stretch/>
        </p:blipFill>
        <p:spPr>
          <a:xfrm>
            <a:off x="1" y="-3313"/>
            <a:ext cx="12192000" cy="6864626"/>
          </a:xfrm>
          <a:prstGeom prst="rect">
            <a:avLst/>
          </a:prstGeom>
          <a:noFill/>
          <a:ln>
            <a:noFill/>
          </a:ln>
        </p:spPr>
      </p:pic>
      <p:sp>
        <p:nvSpPr>
          <p:cNvPr id="45" name="Google Shape;45;p7"/>
          <p:cNvSpPr txBox="1">
            <a:spLocks noGrp="1"/>
          </p:cNvSpPr>
          <p:nvPr>
            <p:ph type="body" idx="1"/>
          </p:nvPr>
        </p:nvSpPr>
        <p:spPr>
          <a:xfrm>
            <a:off x="7157921" y="5776913"/>
            <a:ext cx="3467713" cy="738187"/>
          </a:xfrm>
          <a:prstGeom prst="rect">
            <a:avLst/>
          </a:prstGeom>
          <a:noFill/>
          <a:ln>
            <a:noFill/>
          </a:ln>
        </p:spPr>
        <p:txBody>
          <a:bodyPr spcFirstLastPara="1" wrap="square" lIns="91425" tIns="45700" rIns="91425" bIns="45700" anchor="t" anchorCtr="0">
            <a:noAutofit/>
          </a:bodyPr>
          <a:lstStyle>
            <a:lvl1pPr marL="457200" marR="0" lvl="0" indent="-228600" algn="r" rtl="0">
              <a:lnSpc>
                <a:spcPct val="100000"/>
              </a:lnSpc>
              <a:spcBef>
                <a:spcPts val="1000"/>
              </a:spcBef>
              <a:spcAft>
                <a:spcPts val="0"/>
              </a:spcAft>
              <a:buClr>
                <a:schemeClr val="lt1"/>
              </a:buClr>
              <a:buSzPts val="1400"/>
              <a:buFont typeface="Arial"/>
              <a:buNone/>
              <a:defRPr sz="1400" b="0" i="0" u="none" strike="noStrike" cap="none">
                <a:solidFill>
                  <a:schemeClr val="lt1"/>
                </a:solidFill>
                <a:latin typeface="Roboto"/>
                <a:ea typeface="Roboto"/>
                <a:cs typeface="Roboto"/>
                <a:sym typeface="Roboto"/>
              </a:defRPr>
            </a:lvl1pPr>
            <a:lvl2pPr marL="914400" marR="0" lvl="1" indent="-317500" algn="l" rtl="0">
              <a:lnSpc>
                <a:spcPct val="90000"/>
              </a:lnSpc>
              <a:spcBef>
                <a:spcPts val="500"/>
              </a:spcBef>
              <a:spcAft>
                <a:spcPts val="0"/>
              </a:spcAft>
              <a:buClr>
                <a:schemeClr val="lt1"/>
              </a:buClr>
              <a:buSzPts val="1400"/>
              <a:buFont typeface="Arial"/>
              <a:buChar char="•"/>
              <a:defRPr sz="1400" b="0" i="0" u="none" strike="noStrike" cap="none">
                <a:solidFill>
                  <a:schemeClr val="lt1"/>
                </a:solidFill>
                <a:latin typeface="Arial"/>
                <a:ea typeface="Arial"/>
                <a:cs typeface="Arial"/>
                <a:sym typeface="Arial"/>
              </a:defRPr>
            </a:lvl2pPr>
            <a:lvl3pPr marL="1371600" marR="0" lvl="2" indent="-304800" algn="l" rtl="0">
              <a:lnSpc>
                <a:spcPct val="90000"/>
              </a:lnSpc>
              <a:spcBef>
                <a:spcPts val="500"/>
              </a:spcBef>
              <a:spcAft>
                <a:spcPts val="0"/>
              </a:spcAft>
              <a:buClr>
                <a:schemeClr val="lt1"/>
              </a:buClr>
              <a:buSzPts val="1200"/>
              <a:buFont typeface="Arial"/>
              <a:buChar char="•"/>
              <a:defRPr sz="1200" b="0" i="0" u="none" strike="noStrike" cap="none">
                <a:solidFill>
                  <a:schemeClr val="lt1"/>
                </a:solidFill>
                <a:latin typeface="Arial"/>
                <a:ea typeface="Arial"/>
                <a:cs typeface="Arial"/>
                <a:sym typeface="Arial"/>
              </a:defRPr>
            </a:lvl3pPr>
            <a:lvl4pPr marL="1828800" marR="0" lvl="3" indent="-298450" algn="l" rtl="0">
              <a:lnSpc>
                <a:spcPct val="90000"/>
              </a:lnSpc>
              <a:spcBef>
                <a:spcPts val="500"/>
              </a:spcBef>
              <a:spcAft>
                <a:spcPts val="0"/>
              </a:spcAft>
              <a:buClr>
                <a:schemeClr val="lt1"/>
              </a:buClr>
              <a:buSzPts val="1100"/>
              <a:buFont typeface="Arial"/>
              <a:buChar char="•"/>
              <a:defRPr sz="1100" b="0" i="0" u="none" strike="noStrike" cap="none">
                <a:solidFill>
                  <a:schemeClr val="lt1"/>
                </a:solidFill>
                <a:latin typeface="Arial"/>
                <a:ea typeface="Arial"/>
                <a:cs typeface="Arial"/>
                <a:sym typeface="Arial"/>
              </a:defRPr>
            </a:lvl4pPr>
            <a:lvl5pPr marL="2286000" marR="0" lvl="4" indent="-298450" algn="l" rtl="0">
              <a:lnSpc>
                <a:spcPct val="90000"/>
              </a:lnSpc>
              <a:spcBef>
                <a:spcPts val="500"/>
              </a:spcBef>
              <a:spcAft>
                <a:spcPts val="0"/>
              </a:spcAft>
              <a:buClr>
                <a:schemeClr val="lt1"/>
              </a:buClr>
              <a:buSzPts val="1100"/>
              <a:buFont typeface="Arial"/>
              <a:buChar char="•"/>
              <a:defRPr sz="1100" b="0" i="0" u="none" strike="noStrike" cap="none">
                <a:solidFill>
                  <a:schemeClr val="lt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46" name="Google Shape;46;p7"/>
          <p:cNvSpPr txBox="1">
            <a:spLocks noGrp="1"/>
          </p:cNvSpPr>
          <p:nvPr>
            <p:ph type="body" idx="2"/>
          </p:nvPr>
        </p:nvSpPr>
        <p:spPr>
          <a:xfrm>
            <a:off x="855477" y="2147941"/>
            <a:ext cx="8277307" cy="1816745"/>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1000"/>
              </a:spcBef>
              <a:spcAft>
                <a:spcPts val="0"/>
              </a:spcAft>
              <a:buClr>
                <a:schemeClr val="lt1"/>
              </a:buClr>
              <a:buSzPts val="4800"/>
              <a:buFont typeface="Arial"/>
              <a:buNone/>
              <a:defRPr sz="4800" b="1" i="0" u="none" strike="noStrike" cap="none">
                <a:solidFill>
                  <a:schemeClr val="lt1"/>
                </a:solidFill>
                <a:latin typeface="Roboto"/>
                <a:ea typeface="Roboto"/>
                <a:cs typeface="Roboto"/>
                <a:sym typeface="Roboto"/>
              </a:defRPr>
            </a:lvl1pPr>
            <a:lvl2pPr marL="914400" marR="0" lvl="1" indent="-406400" algn="l" rtl="0">
              <a:lnSpc>
                <a:spcPct val="90000"/>
              </a:lnSpc>
              <a:spcBef>
                <a:spcPts val="50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2pPr>
            <a:lvl3pPr marL="1371600" marR="0" lvl="2"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3pPr>
            <a:lvl4pPr marL="1828800" marR="0" lvl="3"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4pPr>
            <a:lvl5pPr marL="2286000" marR="0" lvl="4"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47" name="Google Shape;47;p7"/>
          <p:cNvSpPr txBox="1">
            <a:spLocks noGrp="1"/>
          </p:cNvSpPr>
          <p:nvPr>
            <p:ph type="body" idx="3"/>
          </p:nvPr>
        </p:nvSpPr>
        <p:spPr>
          <a:xfrm>
            <a:off x="855477" y="4192125"/>
            <a:ext cx="8277307" cy="1103444"/>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ts val="0"/>
              </a:spcAft>
              <a:buClr>
                <a:schemeClr val="lt1"/>
              </a:buClr>
              <a:buSzPts val="2800"/>
              <a:buFont typeface="Arial"/>
              <a:buNone/>
              <a:defRPr sz="2800" b="0" i="0" u="none" strike="noStrike" cap="none">
                <a:solidFill>
                  <a:schemeClr val="lt1"/>
                </a:solidFill>
                <a:latin typeface="Roboto"/>
                <a:ea typeface="Roboto"/>
                <a:cs typeface="Roboto"/>
                <a:sym typeface="Roboto"/>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pic>
        <p:nvPicPr>
          <p:cNvPr id="48" name="Google Shape;48;p7"/>
          <p:cNvPicPr preferRelativeResize="0"/>
          <p:nvPr/>
        </p:nvPicPr>
        <p:blipFill rotWithShape="1">
          <a:blip r:embed="rId3">
            <a:alphaModFix/>
          </a:blip>
          <a:srcRect/>
          <a:stretch/>
        </p:blipFill>
        <p:spPr>
          <a:xfrm>
            <a:off x="855479" y="476792"/>
            <a:ext cx="2566331" cy="626371"/>
          </a:xfrm>
          <a:prstGeom prst="rect">
            <a:avLst/>
          </a:prstGeom>
          <a:noFill/>
          <a:ln>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1_Main Title - Red">
  <p:cSld name="1_Main Title - Red">
    <p:bg>
      <p:bgPr>
        <a:solidFill>
          <a:schemeClr val="accent3"/>
        </a:solidFill>
        <a:effectLst/>
      </p:bgPr>
    </p:bg>
    <p:spTree>
      <p:nvGrpSpPr>
        <p:cNvPr id="1" name="Shape 49"/>
        <p:cNvGrpSpPr/>
        <p:nvPr/>
      </p:nvGrpSpPr>
      <p:grpSpPr>
        <a:xfrm>
          <a:off x="0" y="0"/>
          <a:ext cx="0" cy="0"/>
          <a:chOff x="0" y="0"/>
          <a:chExt cx="0" cy="0"/>
        </a:xfrm>
      </p:grpSpPr>
      <p:pic>
        <p:nvPicPr>
          <p:cNvPr id="50" name="Google Shape;50;p8"/>
          <p:cNvPicPr preferRelativeResize="0"/>
          <p:nvPr/>
        </p:nvPicPr>
        <p:blipFill rotWithShape="1">
          <a:blip r:embed="rId2">
            <a:alphaModFix/>
          </a:blip>
          <a:srcRect/>
          <a:stretch/>
        </p:blipFill>
        <p:spPr>
          <a:xfrm>
            <a:off x="1" y="-3313"/>
            <a:ext cx="12191999" cy="6864626"/>
          </a:xfrm>
          <a:prstGeom prst="rect">
            <a:avLst/>
          </a:prstGeom>
          <a:noFill/>
          <a:ln>
            <a:noFill/>
          </a:ln>
        </p:spPr>
      </p:pic>
      <p:sp>
        <p:nvSpPr>
          <p:cNvPr id="51" name="Google Shape;51;p8"/>
          <p:cNvSpPr txBox="1">
            <a:spLocks noGrp="1"/>
          </p:cNvSpPr>
          <p:nvPr>
            <p:ph type="body" idx="1"/>
          </p:nvPr>
        </p:nvSpPr>
        <p:spPr>
          <a:xfrm>
            <a:off x="855477" y="2147941"/>
            <a:ext cx="8277307" cy="1816745"/>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1000"/>
              </a:spcBef>
              <a:spcAft>
                <a:spcPts val="0"/>
              </a:spcAft>
              <a:buClr>
                <a:schemeClr val="lt1"/>
              </a:buClr>
              <a:buSzPts val="4800"/>
              <a:buFont typeface="Arial"/>
              <a:buNone/>
              <a:defRPr sz="4800" b="1" i="0" u="none" strike="noStrike" cap="none">
                <a:solidFill>
                  <a:schemeClr val="lt1"/>
                </a:solidFill>
                <a:latin typeface="Roboto"/>
                <a:ea typeface="Roboto"/>
                <a:cs typeface="Roboto"/>
                <a:sym typeface="Roboto"/>
              </a:defRPr>
            </a:lvl1pPr>
            <a:lvl2pPr marL="914400" marR="0" lvl="1" indent="-406400" algn="l" rtl="0">
              <a:lnSpc>
                <a:spcPct val="90000"/>
              </a:lnSpc>
              <a:spcBef>
                <a:spcPts val="50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2pPr>
            <a:lvl3pPr marL="1371600" marR="0" lvl="2"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3pPr>
            <a:lvl4pPr marL="1828800" marR="0" lvl="3"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4pPr>
            <a:lvl5pPr marL="2286000" marR="0" lvl="4"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52" name="Google Shape;52;p8"/>
          <p:cNvSpPr txBox="1">
            <a:spLocks noGrp="1"/>
          </p:cNvSpPr>
          <p:nvPr>
            <p:ph type="body" idx="2"/>
          </p:nvPr>
        </p:nvSpPr>
        <p:spPr>
          <a:xfrm>
            <a:off x="855477" y="4192125"/>
            <a:ext cx="8277307" cy="1103444"/>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ts val="0"/>
              </a:spcAft>
              <a:buClr>
                <a:schemeClr val="lt1"/>
              </a:buClr>
              <a:buSzPts val="2800"/>
              <a:buFont typeface="Arial"/>
              <a:buNone/>
              <a:defRPr sz="2800" b="0" i="0" u="none" strike="noStrike" cap="none">
                <a:solidFill>
                  <a:schemeClr val="lt1"/>
                </a:solidFill>
                <a:latin typeface="Roboto"/>
                <a:ea typeface="Roboto"/>
                <a:cs typeface="Roboto"/>
                <a:sym typeface="Roboto"/>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53" name="Google Shape;53;p8"/>
          <p:cNvSpPr txBox="1">
            <a:spLocks noGrp="1"/>
          </p:cNvSpPr>
          <p:nvPr>
            <p:ph type="body" idx="3"/>
          </p:nvPr>
        </p:nvSpPr>
        <p:spPr>
          <a:xfrm>
            <a:off x="7157921" y="5776913"/>
            <a:ext cx="3467713" cy="738187"/>
          </a:xfrm>
          <a:prstGeom prst="rect">
            <a:avLst/>
          </a:prstGeom>
          <a:noFill/>
          <a:ln>
            <a:noFill/>
          </a:ln>
        </p:spPr>
        <p:txBody>
          <a:bodyPr spcFirstLastPara="1" wrap="square" lIns="91425" tIns="45700" rIns="91425" bIns="45700" anchor="t" anchorCtr="0">
            <a:noAutofit/>
          </a:bodyPr>
          <a:lstStyle>
            <a:lvl1pPr marL="457200" marR="0" lvl="0" indent="-228600" algn="r" rtl="0">
              <a:lnSpc>
                <a:spcPct val="100000"/>
              </a:lnSpc>
              <a:spcBef>
                <a:spcPts val="1000"/>
              </a:spcBef>
              <a:spcAft>
                <a:spcPts val="0"/>
              </a:spcAft>
              <a:buClr>
                <a:schemeClr val="lt1"/>
              </a:buClr>
              <a:buSzPts val="1400"/>
              <a:buFont typeface="Arial"/>
              <a:buNone/>
              <a:defRPr sz="1400" b="0" i="0" u="none" strike="noStrike" cap="none">
                <a:solidFill>
                  <a:schemeClr val="lt1"/>
                </a:solidFill>
                <a:latin typeface="Roboto"/>
                <a:ea typeface="Roboto"/>
                <a:cs typeface="Roboto"/>
                <a:sym typeface="Roboto"/>
              </a:defRPr>
            </a:lvl1pPr>
            <a:lvl2pPr marL="914400" marR="0" lvl="1" indent="-317500" algn="l" rtl="0">
              <a:lnSpc>
                <a:spcPct val="90000"/>
              </a:lnSpc>
              <a:spcBef>
                <a:spcPts val="500"/>
              </a:spcBef>
              <a:spcAft>
                <a:spcPts val="0"/>
              </a:spcAft>
              <a:buClr>
                <a:schemeClr val="lt1"/>
              </a:buClr>
              <a:buSzPts val="1400"/>
              <a:buFont typeface="Arial"/>
              <a:buChar char="•"/>
              <a:defRPr sz="1400" b="0" i="0" u="none" strike="noStrike" cap="none">
                <a:solidFill>
                  <a:schemeClr val="lt1"/>
                </a:solidFill>
                <a:latin typeface="Arial"/>
                <a:ea typeface="Arial"/>
                <a:cs typeface="Arial"/>
                <a:sym typeface="Arial"/>
              </a:defRPr>
            </a:lvl2pPr>
            <a:lvl3pPr marL="1371600" marR="0" lvl="2" indent="-304800" algn="l" rtl="0">
              <a:lnSpc>
                <a:spcPct val="90000"/>
              </a:lnSpc>
              <a:spcBef>
                <a:spcPts val="500"/>
              </a:spcBef>
              <a:spcAft>
                <a:spcPts val="0"/>
              </a:spcAft>
              <a:buClr>
                <a:schemeClr val="lt1"/>
              </a:buClr>
              <a:buSzPts val="1200"/>
              <a:buFont typeface="Arial"/>
              <a:buChar char="•"/>
              <a:defRPr sz="1200" b="0" i="0" u="none" strike="noStrike" cap="none">
                <a:solidFill>
                  <a:schemeClr val="lt1"/>
                </a:solidFill>
                <a:latin typeface="Arial"/>
                <a:ea typeface="Arial"/>
                <a:cs typeface="Arial"/>
                <a:sym typeface="Arial"/>
              </a:defRPr>
            </a:lvl3pPr>
            <a:lvl4pPr marL="1828800" marR="0" lvl="3" indent="-298450" algn="l" rtl="0">
              <a:lnSpc>
                <a:spcPct val="90000"/>
              </a:lnSpc>
              <a:spcBef>
                <a:spcPts val="500"/>
              </a:spcBef>
              <a:spcAft>
                <a:spcPts val="0"/>
              </a:spcAft>
              <a:buClr>
                <a:schemeClr val="lt1"/>
              </a:buClr>
              <a:buSzPts val="1100"/>
              <a:buFont typeface="Arial"/>
              <a:buChar char="•"/>
              <a:defRPr sz="1100" b="0" i="0" u="none" strike="noStrike" cap="none">
                <a:solidFill>
                  <a:schemeClr val="lt1"/>
                </a:solidFill>
                <a:latin typeface="Arial"/>
                <a:ea typeface="Arial"/>
                <a:cs typeface="Arial"/>
                <a:sym typeface="Arial"/>
              </a:defRPr>
            </a:lvl4pPr>
            <a:lvl5pPr marL="2286000" marR="0" lvl="4" indent="-298450" algn="l" rtl="0">
              <a:lnSpc>
                <a:spcPct val="90000"/>
              </a:lnSpc>
              <a:spcBef>
                <a:spcPts val="500"/>
              </a:spcBef>
              <a:spcAft>
                <a:spcPts val="0"/>
              </a:spcAft>
              <a:buClr>
                <a:schemeClr val="lt1"/>
              </a:buClr>
              <a:buSzPts val="1100"/>
              <a:buFont typeface="Arial"/>
              <a:buChar char="•"/>
              <a:defRPr sz="1100" b="0" i="0" u="none" strike="noStrike" cap="none">
                <a:solidFill>
                  <a:schemeClr val="lt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pic>
        <p:nvPicPr>
          <p:cNvPr id="54" name="Google Shape;54;p8"/>
          <p:cNvPicPr preferRelativeResize="0"/>
          <p:nvPr/>
        </p:nvPicPr>
        <p:blipFill rotWithShape="1">
          <a:blip r:embed="rId3">
            <a:alphaModFix/>
          </a:blip>
          <a:srcRect/>
          <a:stretch/>
        </p:blipFill>
        <p:spPr>
          <a:xfrm>
            <a:off x="855478" y="476792"/>
            <a:ext cx="2566333" cy="626371"/>
          </a:xfrm>
          <a:prstGeom prst="rect">
            <a:avLst/>
          </a:prstGeom>
          <a:noFill/>
          <a:ln>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4_Main Title - Dark Blue 2">
  <p:cSld name="4_Main Title - Dark Blue 2">
    <p:bg>
      <p:bgPr>
        <a:solidFill>
          <a:schemeClr val="accent4"/>
        </a:solidFill>
        <a:effectLst/>
      </p:bgPr>
    </p:bg>
    <p:spTree>
      <p:nvGrpSpPr>
        <p:cNvPr id="1" name="Shape 55"/>
        <p:cNvGrpSpPr/>
        <p:nvPr/>
      </p:nvGrpSpPr>
      <p:grpSpPr>
        <a:xfrm>
          <a:off x="0" y="0"/>
          <a:ext cx="0" cy="0"/>
          <a:chOff x="0" y="0"/>
          <a:chExt cx="0" cy="0"/>
        </a:xfrm>
      </p:grpSpPr>
      <p:pic>
        <p:nvPicPr>
          <p:cNvPr id="56" name="Google Shape;56;p9"/>
          <p:cNvPicPr preferRelativeResize="0"/>
          <p:nvPr/>
        </p:nvPicPr>
        <p:blipFill rotWithShape="1">
          <a:blip r:embed="rId2">
            <a:alphaModFix/>
          </a:blip>
          <a:srcRect/>
          <a:stretch/>
        </p:blipFill>
        <p:spPr>
          <a:xfrm>
            <a:off x="1" y="-3313"/>
            <a:ext cx="12191999" cy="6864626"/>
          </a:xfrm>
          <a:prstGeom prst="rect">
            <a:avLst/>
          </a:prstGeom>
          <a:noFill/>
          <a:ln>
            <a:noFill/>
          </a:ln>
        </p:spPr>
      </p:pic>
      <p:sp>
        <p:nvSpPr>
          <p:cNvPr id="57" name="Google Shape;57;p9"/>
          <p:cNvSpPr txBox="1">
            <a:spLocks noGrp="1"/>
          </p:cNvSpPr>
          <p:nvPr>
            <p:ph type="body" idx="1"/>
          </p:nvPr>
        </p:nvSpPr>
        <p:spPr>
          <a:xfrm>
            <a:off x="7157921" y="5776913"/>
            <a:ext cx="3467713" cy="738187"/>
          </a:xfrm>
          <a:prstGeom prst="rect">
            <a:avLst/>
          </a:prstGeom>
          <a:noFill/>
          <a:ln>
            <a:noFill/>
          </a:ln>
        </p:spPr>
        <p:txBody>
          <a:bodyPr spcFirstLastPara="1" wrap="square" lIns="91425" tIns="45700" rIns="91425" bIns="45700" anchor="t" anchorCtr="0">
            <a:noAutofit/>
          </a:bodyPr>
          <a:lstStyle>
            <a:lvl1pPr marL="457200" marR="0" lvl="0" indent="-228600" algn="r" rtl="0">
              <a:lnSpc>
                <a:spcPct val="100000"/>
              </a:lnSpc>
              <a:spcBef>
                <a:spcPts val="1000"/>
              </a:spcBef>
              <a:spcAft>
                <a:spcPts val="0"/>
              </a:spcAft>
              <a:buClr>
                <a:schemeClr val="dk2"/>
              </a:buClr>
              <a:buSzPts val="1400"/>
              <a:buFont typeface="Arial"/>
              <a:buNone/>
              <a:defRPr sz="1400" b="0" i="0" u="none" strike="noStrike" cap="none">
                <a:solidFill>
                  <a:schemeClr val="dk2"/>
                </a:solidFill>
                <a:latin typeface="Roboto"/>
                <a:ea typeface="Roboto"/>
                <a:cs typeface="Roboto"/>
                <a:sym typeface="Roboto"/>
              </a:defRPr>
            </a:lvl1pPr>
            <a:lvl2pPr marL="914400" marR="0" lvl="1" indent="-317500" algn="l" rtl="0">
              <a:lnSpc>
                <a:spcPct val="90000"/>
              </a:lnSpc>
              <a:spcBef>
                <a:spcPts val="500"/>
              </a:spcBef>
              <a:spcAft>
                <a:spcPts val="0"/>
              </a:spcAft>
              <a:buClr>
                <a:schemeClr val="lt1"/>
              </a:buClr>
              <a:buSzPts val="1400"/>
              <a:buFont typeface="Arial"/>
              <a:buChar char="•"/>
              <a:defRPr sz="1400" b="0" i="0" u="none" strike="noStrike" cap="none">
                <a:solidFill>
                  <a:schemeClr val="lt1"/>
                </a:solidFill>
                <a:latin typeface="Arial"/>
                <a:ea typeface="Arial"/>
                <a:cs typeface="Arial"/>
                <a:sym typeface="Arial"/>
              </a:defRPr>
            </a:lvl2pPr>
            <a:lvl3pPr marL="1371600" marR="0" lvl="2" indent="-304800" algn="l" rtl="0">
              <a:lnSpc>
                <a:spcPct val="90000"/>
              </a:lnSpc>
              <a:spcBef>
                <a:spcPts val="500"/>
              </a:spcBef>
              <a:spcAft>
                <a:spcPts val="0"/>
              </a:spcAft>
              <a:buClr>
                <a:schemeClr val="lt1"/>
              </a:buClr>
              <a:buSzPts val="1200"/>
              <a:buFont typeface="Arial"/>
              <a:buChar char="•"/>
              <a:defRPr sz="1200" b="0" i="0" u="none" strike="noStrike" cap="none">
                <a:solidFill>
                  <a:schemeClr val="lt1"/>
                </a:solidFill>
                <a:latin typeface="Arial"/>
                <a:ea typeface="Arial"/>
                <a:cs typeface="Arial"/>
                <a:sym typeface="Arial"/>
              </a:defRPr>
            </a:lvl3pPr>
            <a:lvl4pPr marL="1828800" marR="0" lvl="3" indent="-298450" algn="l" rtl="0">
              <a:lnSpc>
                <a:spcPct val="90000"/>
              </a:lnSpc>
              <a:spcBef>
                <a:spcPts val="500"/>
              </a:spcBef>
              <a:spcAft>
                <a:spcPts val="0"/>
              </a:spcAft>
              <a:buClr>
                <a:schemeClr val="lt1"/>
              </a:buClr>
              <a:buSzPts val="1100"/>
              <a:buFont typeface="Arial"/>
              <a:buChar char="•"/>
              <a:defRPr sz="1100" b="0" i="0" u="none" strike="noStrike" cap="none">
                <a:solidFill>
                  <a:schemeClr val="lt1"/>
                </a:solidFill>
                <a:latin typeface="Arial"/>
                <a:ea typeface="Arial"/>
                <a:cs typeface="Arial"/>
                <a:sym typeface="Arial"/>
              </a:defRPr>
            </a:lvl4pPr>
            <a:lvl5pPr marL="2286000" marR="0" lvl="4" indent="-298450" algn="l" rtl="0">
              <a:lnSpc>
                <a:spcPct val="90000"/>
              </a:lnSpc>
              <a:spcBef>
                <a:spcPts val="500"/>
              </a:spcBef>
              <a:spcAft>
                <a:spcPts val="0"/>
              </a:spcAft>
              <a:buClr>
                <a:schemeClr val="lt1"/>
              </a:buClr>
              <a:buSzPts val="1100"/>
              <a:buFont typeface="Arial"/>
              <a:buChar char="•"/>
              <a:defRPr sz="1100" b="0" i="0" u="none" strike="noStrike" cap="none">
                <a:solidFill>
                  <a:schemeClr val="lt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58" name="Google Shape;58;p9"/>
          <p:cNvSpPr txBox="1">
            <a:spLocks noGrp="1"/>
          </p:cNvSpPr>
          <p:nvPr>
            <p:ph type="body" idx="2"/>
          </p:nvPr>
        </p:nvSpPr>
        <p:spPr>
          <a:xfrm>
            <a:off x="855477" y="2147941"/>
            <a:ext cx="8277307" cy="1816745"/>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1000"/>
              </a:spcBef>
              <a:spcAft>
                <a:spcPts val="0"/>
              </a:spcAft>
              <a:buClr>
                <a:schemeClr val="dk1"/>
              </a:buClr>
              <a:buSzPts val="4800"/>
              <a:buFont typeface="Arial"/>
              <a:buNone/>
              <a:defRPr sz="4800" b="1" i="0" u="none" strike="noStrike" cap="none">
                <a:solidFill>
                  <a:schemeClr val="dk1"/>
                </a:solidFill>
                <a:latin typeface="Roboto"/>
                <a:ea typeface="Roboto"/>
                <a:cs typeface="Roboto"/>
                <a:sym typeface="Roboto"/>
              </a:defRPr>
            </a:lvl1pPr>
            <a:lvl2pPr marL="914400" marR="0" lvl="1" indent="-406400" algn="l" rtl="0">
              <a:lnSpc>
                <a:spcPct val="90000"/>
              </a:lnSpc>
              <a:spcBef>
                <a:spcPts val="50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2pPr>
            <a:lvl3pPr marL="1371600" marR="0" lvl="2"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3pPr>
            <a:lvl4pPr marL="1828800" marR="0" lvl="3"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4pPr>
            <a:lvl5pPr marL="2286000" marR="0" lvl="4"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59" name="Google Shape;59;p9"/>
          <p:cNvSpPr txBox="1">
            <a:spLocks noGrp="1"/>
          </p:cNvSpPr>
          <p:nvPr>
            <p:ph type="body" idx="3"/>
          </p:nvPr>
        </p:nvSpPr>
        <p:spPr>
          <a:xfrm>
            <a:off x="855477" y="4192125"/>
            <a:ext cx="8277307" cy="1103444"/>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ts val="0"/>
              </a:spcAft>
              <a:buClr>
                <a:schemeClr val="dk2"/>
              </a:buClr>
              <a:buSzPts val="2800"/>
              <a:buFont typeface="Arial"/>
              <a:buNone/>
              <a:defRPr sz="2800" b="0" i="0" u="none" strike="noStrike" cap="none">
                <a:solidFill>
                  <a:schemeClr val="dk2"/>
                </a:solidFill>
                <a:latin typeface="Roboto"/>
                <a:ea typeface="Roboto"/>
                <a:cs typeface="Roboto"/>
                <a:sym typeface="Roboto"/>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pic>
        <p:nvPicPr>
          <p:cNvPr id="60" name="Google Shape;60;p9"/>
          <p:cNvPicPr preferRelativeResize="0"/>
          <p:nvPr/>
        </p:nvPicPr>
        <p:blipFill rotWithShape="1">
          <a:blip r:embed="rId3">
            <a:alphaModFix/>
          </a:blip>
          <a:srcRect/>
          <a:stretch/>
        </p:blipFill>
        <p:spPr>
          <a:xfrm>
            <a:off x="855478" y="476792"/>
            <a:ext cx="2566333" cy="626371"/>
          </a:xfrm>
          <a:prstGeom prst="rect">
            <a:avLst/>
          </a:prstGeom>
          <a:noFill/>
          <a:ln>
            <a:noFill/>
          </a:ln>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3_Main Title - Dark Blue 2">
  <p:cSld name="3_Main Title - Dark Blue 2">
    <p:bg>
      <p:bgPr>
        <a:solidFill>
          <a:schemeClr val="accent5"/>
        </a:solidFill>
        <a:effectLst/>
      </p:bgPr>
    </p:bg>
    <p:spTree>
      <p:nvGrpSpPr>
        <p:cNvPr id="1" name="Shape 61"/>
        <p:cNvGrpSpPr/>
        <p:nvPr/>
      </p:nvGrpSpPr>
      <p:grpSpPr>
        <a:xfrm>
          <a:off x="0" y="0"/>
          <a:ext cx="0" cy="0"/>
          <a:chOff x="0" y="0"/>
          <a:chExt cx="0" cy="0"/>
        </a:xfrm>
      </p:grpSpPr>
      <p:pic>
        <p:nvPicPr>
          <p:cNvPr id="62" name="Google Shape;62;p10"/>
          <p:cNvPicPr preferRelativeResize="0"/>
          <p:nvPr/>
        </p:nvPicPr>
        <p:blipFill rotWithShape="1">
          <a:blip r:embed="rId2">
            <a:alphaModFix/>
          </a:blip>
          <a:srcRect/>
          <a:stretch/>
        </p:blipFill>
        <p:spPr>
          <a:xfrm>
            <a:off x="1" y="-3313"/>
            <a:ext cx="12191999" cy="6864626"/>
          </a:xfrm>
          <a:prstGeom prst="rect">
            <a:avLst/>
          </a:prstGeom>
          <a:noFill/>
          <a:ln>
            <a:noFill/>
          </a:ln>
        </p:spPr>
      </p:pic>
      <p:sp>
        <p:nvSpPr>
          <p:cNvPr id="63" name="Google Shape;63;p10"/>
          <p:cNvSpPr txBox="1">
            <a:spLocks noGrp="1"/>
          </p:cNvSpPr>
          <p:nvPr>
            <p:ph type="body" idx="1"/>
          </p:nvPr>
        </p:nvSpPr>
        <p:spPr>
          <a:xfrm>
            <a:off x="7157921" y="5776913"/>
            <a:ext cx="3467713" cy="738187"/>
          </a:xfrm>
          <a:prstGeom prst="rect">
            <a:avLst/>
          </a:prstGeom>
          <a:noFill/>
          <a:ln>
            <a:noFill/>
          </a:ln>
        </p:spPr>
        <p:txBody>
          <a:bodyPr spcFirstLastPara="1" wrap="square" lIns="91425" tIns="45700" rIns="91425" bIns="45700" anchor="t" anchorCtr="0">
            <a:noAutofit/>
          </a:bodyPr>
          <a:lstStyle>
            <a:lvl1pPr marL="457200" marR="0" lvl="0" indent="-228600" algn="r" rtl="0">
              <a:lnSpc>
                <a:spcPct val="100000"/>
              </a:lnSpc>
              <a:spcBef>
                <a:spcPts val="1000"/>
              </a:spcBef>
              <a:spcAft>
                <a:spcPts val="0"/>
              </a:spcAft>
              <a:buClr>
                <a:schemeClr val="dk2"/>
              </a:buClr>
              <a:buSzPts val="1400"/>
              <a:buFont typeface="Arial"/>
              <a:buNone/>
              <a:defRPr sz="1400" b="0" i="0" u="none" strike="noStrike" cap="none">
                <a:solidFill>
                  <a:schemeClr val="dk2"/>
                </a:solidFill>
                <a:latin typeface="Roboto"/>
                <a:ea typeface="Roboto"/>
                <a:cs typeface="Roboto"/>
                <a:sym typeface="Roboto"/>
              </a:defRPr>
            </a:lvl1pPr>
            <a:lvl2pPr marL="914400" marR="0" lvl="1" indent="-317500" algn="l" rtl="0">
              <a:lnSpc>
                <a:spcPct val="90000"/>
              </a:lnSpc>
              <a:spcBef>
                <a:spcPts val="500"/>
              </a:spcBef>
              <a:spcAft>
                <a:spcPts val="0"/>
              </a:spcAft>
              <a:buClr>
                <a:schemeClr val="lt1"/>
              </a:buClr>
              <a:buSzPts val="1400"/>
              <a:buFont typeface="Arial"/>
              <a:buChar char="•"/>
              <a:defRPr sz="1400" b="0" i="0" u="none" strike="noStrike" cap="none">
                <a:solidFill>
                  <a:schemeClr val="lt1"/>
                </a:solidFill>
                <a:latin typeface="Arial"/>
                <a:ea typeface="Arial"/>
                <a:cs typeface="Arial"/>
                <a:sym typeface="Arial"/>
              </a:defRPr>
            </a:lvl2pPr>
            <a:lvl3pPr marL="1371600" marR="0" lvl="2" indent="-304800" algn="l" rtl="0">
              <a:lnSpc>
                <a:spcPct val="90000"/>
              </a:lnSpc>
              <a:spcBef>
                <a:spcPts val="500"/>
              </a:spcBef>
              <a:spcAft>
                <a:spcPts val="0"/>
              </a:spcAft>
              <a:buClr>
                <a:schemeClr val="lt1"/>
              </a:buClr>
              <a:buSzPts val="1200"/>
              <a:buFont typeface="Arial"/>
              <a:buChar char="•"/>
              <a:defRPr sz="1200" b="0" i="0" u="none" strike="noStrike" cap="none">
                <a:solidFill>
                  <a:schemeClr val="lt1"/>
                </a:solidFill>
                <a:latin typeface="Arial"/>
                <a:ea typeface="Arial"/>
                <a:cs typeface="Arial"/>
                <a:sym typeface="Arial"/>
              </a:defRPr>
            </a:lvl3pPr>
            <a:lvl4pPr marL="1828800" marR="0" lvl="3" indent="-298450" algn="l" rtl="0">
              <a:lnSpc>
                <a:spcPct val="90000"/>
              </a:lnSpc>
              <a:spcBef>
                <a:spcPts val="500"/>
              </a:spcBef>
              <a:spcAft>
                <a:spcPts val="0"/>
              </a:spcAft>
              <a:buClr>
                <a:schemeClr val="lt1"/>
              </a:buClr>
              <a:buSzPts val="1100"/>
              <a:buFont typeface="Arial"/>
              <a:buChar char="•"/>
              <a:defRPr sz="1100" b="0" i="0" u="none" strike="noStrike" cap="none">
                <a:solidFill>
                  <a:schemeClr val="lt1"/>
                </a:solidFill>
                <a:latin typeface="Arial"/>
                <a:ea typeface="Arial"/>
                <a:cs typeface="Arial"/>
                <a:sym typeface="Arial"/>
              </a:defRPr>
            </a:lvl4pPr>
            <a:lvl5pPr marL="2286000" marR="0" lvl="4" indent="-298450" algn="l" rtl="0">
              <a:lnSpc>
                <a:spcPct val="90000"/>
              </a:lnSpc>
              <a:spcBef>
                <a:spcPts val="500"/>
              </a:spcBef>
              <a:spcAft>
                <a:spcPts val="0"/>
              </a:spcAft>
              <a:buClr>
                <a:schemeClr val="lt1"/>
              </a:buClr>
              <a:buSzPts val="1100"/>
              <a:buFont typeface="Arial"/>
              <a:buChar char="•"/>
              <a:defRPr sz="1100" b="0" i="0" u="none" strike="noStrike" cap="none">
                <a:solidFill>
                  <a:schemeClr val="lt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64" name="Google Shape;64;p10"/>
          <p:cNvSpPr txBox="1">
            <a:spLocks noGrp="1"/>
          </p:cNvSpPr>
          <p:nvPr>
            <p:ph type="body" idx="2"/>
          </p:nvPr>
        </p:nvSpPr>
        <p:spPr>
          <a:xfrm>
            <a:off x="855477" y="2147941"/>
            <a:ext cx="8277307" cy="1816745"/>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1000"/>
              </a:spcBef>
              <a:spcAft>
                <a:spcPts val="0"/>
              </a:spcAft>
              <a:buClr>
                <a:schemeClr val="dk1"/>
              </a:buClr>
              <a:buSzPts val="4800"/>
              <a:buFont typeface="Arial"/>
              <a:buNone/>
              <a:defRPr sz="4800" b="1" i="0" u="none" strike="noStrike" cap="none">
                <a:solidFill>
                  <a:schemeClr val="dk1"/>
                </a:solidFill>
                <a:latin typeface="Roboto"/>
                <a:ea typeface="Roboto"/>
                <a:cs typeface="Roboto"/>
                <a:sym typeface="Roboto"/>
              </a:defRPr>
            </a:lvl1pPr>
            <a:lvl2pPr marL="914400" marR="0" lvl="1" indent="-406400" algn="l" rtl="0">
              <a:lnSpc>
                <a:spcPct val="90000"/>
              </a:lnSpc>
              <a:spcBef>
                <a:spcPts val="50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2pPr>
            <a:lvl3pPr marL="1371600" marR="0" lvl="2"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3pPr>
            <a:lvl4pPr marL="1828800" marR="0" lvl="3"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4pPr>
            <a:lvl5pPr marL="2286000" marR="0" lvl="4"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65" name="Google Shape;65;p10"/>
          <p:cNvSpPr txBox="1">
            <a:spLocks noGrp="1"/>
          </p:cNvSpPr>
          <p:nvPr>
            <p:ph type="body" idx="3"/>
          </p:nvPr>
        </p:nvSpPr>
        <p:spPr>
          <a:xfrm>
            <a:off x="855477" y="4192125"/>
            <a:ext cx="8277307" cy="1103444"/>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ts val="0"/>
              </a:spcAft>
              <a:buClr>
                <a:schemeClr val="dk2"/>
              </a:buClr>
              <a:buSzPts val="2800"/>
              <a:buFont typeface="Arial"/>
              <a:buNone/>
              <a:defRPr sz="2800" b="0" i="0" u="none" strike="noStrike" cap="none">
                <a:solidFill>
                  <a:schemeClr val="dk2"/>
                </a:solidFill>
                <a:latin typeface="Roboto"/>
                <a:ea typeface="Roboto"/>
                <a:cs typeface="Roboto"/>
                <a:sym typeface="Roboto"/>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pic>
        <p:nvPicPr>
          <p:cNvPr id="66" name="Google Shape;66;p10"/>
          <p:cNvPicPr preferRelativeResize="0"/>
          <p:nvPr/>
        </p:nvPicPr>
        <p:blipFill rotWithShape="1">
          <a:blip r:embed="rId3">
            <a:alphaModFix/>
          </a:blip>
          <a:srcRect/>
          <a:stretch/>
        </p:blipFill>
        <p:spPr>
          <a:xfrm>
            <a:off x="855478" y="476792"/>
            <a:ext cx="2566333" cy="626371"/>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3" Type="http://schemas.openxmlformats.org/officeDocument/2006/relationships/slideLayout" Target="../slideLayouts/slideLayout13.xml"/><Relationship Id="rId7" Type="http://schemas.openxmlformats.org/officeDocument/2006/relationships/slideLayout" Target="../slideLayouts/slideLayout17.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5" Type="http://schemas.openxmlformats.org/officeDocument/2006/relationships/slideLayout" Target="../slideLayouts/slideLayout15.xml"/><Relationship Id="rId10" Type="http://schemas.openxmlformats.org/officeDocument/2006/relationships/theme" Target="../theme/theme2.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
          <p:cNvSpPr txBox="1">
            <a:spLocks noGrp="1"/>
          </p:cNvSpPr>
          <p:nvPr>
            <p:ph type="sldNum" idx="12"/>
          </p:nvPr>
        </p:nvSpPr>
        <p:spPr>
          <a:xfrm>
            <a:off x="11561196" y="6335492"/>
            <a:ext cx="426377" cy="365125"/>
          </a:xfrm>
          <a:prstGeom prst="rect">
            <a:avLst/>
          </a:prstGeom>
          <a:noFill/>
          <a:ln>
            <a:noFill/>
          </a:ln>
        </p:spPr>
        <p:txBody>
          <a:bodyPr spcFirstLastPara="1" wrap="square" lIns="91425" tIns="45700" rIns="91425" bIns="45700" anchor="ctr" anchorCtr="0">
            <a:noAutofit/>
          </a:bodyPr>
          <a:lstStyle>
            <a:lvl1pPr marL="0" marR="0" lvl="0" indent="0" algn="l" rtl="0">
              <a:spcBef>
                <a:spcPts val="0"/>
              </a:spcBef>
              <a:buNone/>
              <a:defRPr sz="1200" b="0" i="0" u="none" strike="noStrike" cap="none">
                <a:solidFill>
                  <a:schemeClr val="lt1"/>
                </a:solidFill>
                <a:latin typeface="Arial"/>
                <a:ea typeface="Arial"/>
                <a:cs typeface="Arial"/>
                <a:sym typeface="Arial"/>
              </a:defRPr>
            </a:lvl1pPr>
            <a:lvl2pPr marL="0" marR="0" lvl="1" indent="0" algn="l" rtl="0">
              <a:spcBef>
                <a:spcPts val="0"/>
              </a:spcBef>
              <a:buNone/>
              <a:defRPr sz="1200" b="0" i="0" u="none" strike="noStrike" cap="none">
                <a:solidFill>
                  <a:schemeClr val="lt1"/>
                </a:solidFill>
                <a:latin typeface="Arial"/>
                <a:ea typeface="Arial"/>
                <a:cs typeface="Arial"/>
                <a:sym typeface="Arial"/>
              </a:defRPr>
            </a:lvl2pPr>
            <a:lvl3pPr marL="0" marR="0" lvl="2" indent="0" algn="l" rtl="0">
              <a:spcBef>
                <a:spcPts val="0"/>
              </a:spcBef>
              <a:buNone/>
              <a:defRPr sz="1200" b="0" i="0" u="none" strike="noStrike" cap="none">
                <a:solidFill>
                  <a:schemeClr val="lt1"/>
                </a:solidFill>
                <a:latin typeface="Arial"/>
                <a:ea typeface="Arial"/>
                <a:cs typeface="Arial"/>
                <a:sym typeface="Arial"/>
              </a:defRPr>
            </a:lvl3pPr>
            <a:lvl4pPr marL="0" marR="0" lvl="3" indent="0" algn="l" rtl="0">
              <a:spcBef>
                <a:spcPts val="0"/>
              </a:spcBef>
              <a:buNone/>
              <a:defRPr sz="1200" b="0" i="0" u="none" strike="noStrike" cap="none">
                <a:solidFill>
                  <a:schemeClr val="lt1"/>
                </a:solidFill>
                <a:latin typeface="Arial"/>
                <a:ea typeface="Arial"/>
                <a:cs typeface="Arial"/>
                <a:sym typeface="Arial"/>
              </a:defRPr>
            </a:lvl4pPr>
            <a:lvl5pPr marL="0" marR="0" lvl="4" indent="0" algn="l" rtl="0">
              <a:spcBef>
                <a:spcPts val="0"/>
              </a:spcBef>
              <a:buNone/>
              <a:defRPr sz="1200" b="0" i="0" u="none" strike="noStrike" cap="none">
                <a:solidFill>
                  <a:schemeClr val="lt1"/>
                </a:solidFill>
                <a:latin typeface="Arial"/>
                <a:ea typeface="Arial"/>
                <a:cs typeface="Arial"/>
                <a:sym typeface="Arial"/>
              </a:defRPr>
            </a:lvl5pPr>
            <a:lvl6pPr marL="0" marR="0" lvl="5" indent="0" algn="l" rtl="0">
              <a:spcBef>
                <a:spcPts val="0"/>
              </a:spcBef>
              <a:buNone/>
              <a:defRPr sz="1200" b="0" i="0" u="none" strike="noStrike" cap="none">
                <a:solidFill>
                  <a:schemeClr val="lt1"/>
                </a:solidFill>
                <a:latin typeface="Arial"/>
                <a:ea typeface="Arial"/>
                <a:cs typeface="Arial"/>
                <a:sym typeface="Arial"/>
              </a:defRPr>
            </a:lvl6pPr>
            <a:lvl7pPr marL="0" marR="0" lvl="6" indent="0" algn="l" rtl="0">
              <a:spcBef>
                <a:spcPts val="0"/>
              </a:spcBef>
              <a:buNone/>
              <a:defRPr sz="1200" b="0" i="0" u="none" strike="noStrike" cap="none">
                <a:solidFill>
                  <a:schemeClr val="lt1"/>
                </a:solidFill>
                <a:latin typeface="Arial"/>
                <a:ea typeface="Arial"/>
                <a:cs typeface="Arial"/>
                <a:sym typeface="Arial"/>
              </a:defRPr>
            </a:lvl7pPr>
            <a:lvl8pPr marL="0" marR="0" lvl="7" indent="0" algn="l" rtl="0">
              <a:spcBef>
                <a:spcPts val="0"/>
              </a:spcBef>
              <a:buNone/>
              <a:defRPr sz="1200" b="0" i="0" u="none" strike="noStrike" cap="none">
                <a:solidFill>
                  <a:schemeClr val="lt1"/>
                </a:solidFill>
                <a:latin typeface="Arial"/>
                <a:ea typeface="Arial"/>
                <a:cs typeface="Arial"/>
                <a:sym typeface="Arial"/>
              </a:defRPr>
            </a:lvl8pPr>
            <a:lvl9pPr marL="0" marR="0" lvl="8" indent="0" algn="l" rtl="0">
              <a:spcBef>
                <a:spcPts val="0"/>
              </a:spcBef>
              <a:buNone/>
              <a:defRPr sz="1200" b="0" i="0" u="none" strike="noStrike" cap="none">
                <a:solidFill>
                  <a:schemeClr val="lt1"/>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GB"/>
              <a:t>‹#›</a:t>
            </a:fld>
            <a:endParaRPr/>
          </a:p>
        </p:txBody>
      </p:sp>
      <p:sp>
        <p:nvSpPr>
          <p:cNvPr id="11" name="Google Shape;11;p1"/>
          <p:cNvSpPr txBox="1">
            <a:spLocks noGrp="1"/>
          </p:cNvSpPr>
          <p:nvPr>
            <p:ph type="ftr" idx="11"/>
          </p:nvPr>
        </p:nvSpPr>
        <p:spPr>
          <a:xfrm>
            <a:off x="7446396" y="6335491"/>
            <a:ext cx="41148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chemeClr val="lt1"/>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73"/>
        <p:cNvGrpSpPr/>
        <p:nvPr/>
      </p:nvGrpSpPr>
      <p:grpSpPr>
        <a:xfrm>
          <a:off x="0" y="0"/>
          <a:ext cx="0" cy="0"/>
          <a:chOff x="0" y="0"/>
          <a:chExt cx="0" cy="0"/>
        </a:xfrm>
      </p:grpSpPr>
      <p:sp>
        <p:nvSpPr>
          <p:cNvPr id="74" name="Google Shape;74;p12"/>
          <p:cNvSpPr txBox="1">
            <a:spLocks noGrp="1"/>
          </p:cNvSpPr>
          <p:nvPr>
            <p:ph type="sldNum" idx="12"/>
          </p:nvPr>
        </p:nvSpPr>
        <p:spPr>
          <a:xfrm>
            <a:off x="11552262" y="6335492"/>
            <a:ext cx="426377" cy="365125"/>
          </a:xfrm>
          <a:prstGeom prst="rect">
            <a:avLst/>
          </a:prstGeom>
          <a:noFill/>
          <a:ln>
            <a:noFill/>
          </a:ln>
        </p:spPr>
        <p:txBody>
          <a:bodyPr spcFirstLastPara="1" wrap="square" lIns="91425" tIns="45700" rIns="91425" bIns="45700" anchor="ctr" anchorCtr="0">
            <a:noAutofit/>
          </a:bodyPr>
          <a:lstStyle>
            <a:lvl1pPr marL="0" marR="0" lvl="0" indent="0" algn="l" rtl="0">
              <a:spcBef>
                <a:spcPts val="0"/>
              </a:spcBef>
              <a:buNone/>
              <a:defRPr sz="1200" b="0" i="0" u="none" strike="noStrike" cap="none">
                <a:solidFill>
                  <a:srgbClr val="151615"/>
                </a:solidFill>
                <a:latin typeface="Roboto"/>
                <a:ea typeface="Roboto"/>
                <a:cs typeface="Roboto"/>
                <a:sym typeface="Roboto"/>
              </a:defRPr>
            </a:lvl1pPr>
            <a:lvl2pPr marL="0" marR="0" lvl="1" indent="0" algn="l" rtl="0">
              <a:spcBef>
                <a:spcPts val="0"/>
              </a:spcBef>
              <a:buNone/>
              <a:defRPr sz="1200" b="0" i="0" u="none" strike="noStrike" cap="none">
                <a:solidFill>
                  <a:srgbClr val="151615"/>
                </a:solidFill>
                <a:latin typeface="Roboto"/>
                <a:ea typeface="Roboto"/>
                <a:cs typeface="Roboto"/>
                <a:sym typeface="Roboto"/>
              </a:defRPr>
            </a:lvl2pPr>
            <a:lvl3pPr marL="0" marR="0" lvl="2" indent="0" algn="l" rtl="0">
              <a:spcBef>
                <a:spcPts val="0"/>
              </a:spcBef>
              <a:buNone/>
              <a:defRPr sz="1200" b="0" i="0" u="none" strike="noStrike" cap="none">
                <a:solidFill>
                  <a:srgbClr val="151615"/>
                </a:solidFill>
                <a:latin typeface="Roboto"/>
                <a:ea typeface="Roboto"/>
                <a:cs typeface="Roboto"/>
                <a:sym typeface="Roboto"/>
              </a:defRPr>
            </a:lvl3pPr>
            <a:lvl4pPr marL="0" marR="0" lvl="3" indent="0" algn="l" rtl="0">
              <a:spcBef>
                <a:spcPts val="0"/>
              </a:spcBef>
              <a:buNone/>
              <a:defRPr sz="1200" b="0" i="0" u="none" strike="noStrike" cap="none">
                <a:solidFill>
                  <a:srgbClr val="151615"/>
                </a:solidFill>
                <a:latin typeface="Roboto"/>
                <a:ea typeface="Roboto"/>
                <a:cs typeface="Roboto"/>
                <a:sym typeface="Roboto"/>
              </a:defRPr>
            </a:lvl4pPr>
            <a:lvl5pPr marL="0" marR="0" lvl="4" indent="0" algn="l" rtl="0">
              <a:spcBef>
                <a:spcPts val="0"/>
              </a:spcBef>
              <a:buNone/>
              <a:defRPr sz="1200" b="0" i="0" u="none" strike="noStrike" cap="none">
                <a:solidFill>
                  <a:srgbClr val="151615"/>
                </a:solidFill>
                <a:latin typeface="Roboto"/>
                <a:ea typeface="Roboto"/>
                <a:cs typeface="Roboto"/>
                <a:sym typeface="Roboto"/>
              </a:defRPr>
            </a:lvl5pPr>
            <a:lvl6pPr marL="0" marR="0" lvl="5" indent="0" algn="l" rtl="0">
              <a:spcBef>
                <a:spcPts val="0"/>
              </a:spcBef>
              <a:buNone/>
              <a:defRPr sz="1200" b="0" i="0" u="none" strike="noStrike" cap="none">
                <a:solidFill>
                  <a:srgbClr val="151615"/>
                </a:solidFill>
                <a:latin typeface="Roboto"/>
                <a:ea typeface="Roboto"/>
                <a:cs typeface="Roboto"/>
                <a:sym typeface="Roboto"/>
              </a:defRPr>
            </a:lvl6pPr>
            <a:lvl7pPr marL="0" marR="0" lvl="6" indent="0" algn="l" rtl="0">
              <a:spcBef>
                <a:spcPts val="0"/>
              </a:spcBef>
              <a:buNone/>
              <a:defRPr sz="1200" b="0" i="0" u="none" strike="noStrike" cap="none">
                <a:solidFill>
                  <a:srgbClr val="151615"/>
                </a:solidFill>
                <a:latin typeface="Roboto"/>
                <a:ea typeface="Roboto"/>
                <a:cs typeface="Roboto"/>
                <a:sym typeface="Roboto"/>
              </a:defRPr>
            </a:lvl7pPr>
            <a:lvl8pPr marL="0" marR="0" lvl="7" indent="0" algn="l" rtl="0">
              <a:spcBef>
                <a:spcPts val="0"/>
              </a:spcBef>
              <a:buNone/>
              <a:defRPr sz="1200" b="0" i="0" u="none" strike="noStrike" cap="none">
                <a:solidFill>
                  <a:srgbClr val="151615"/>
                </a:solidFill>
                <a:latin typeface="Roboto"/>
                <a:ea typeface="Roboto"/>
                <a:cs typeface="Roboto"/>
                <a:sym typeface="Roboto"/>
              </a:defRPr>
            </a:lvl8pPr>
            <a:lvl9pPr marL="0" marR="0" lvl="8" indent="0" algn="l" rtl="0">
              <a:spcBef>
                <a:spcPts val="0"/>
              </a:spcBef>
              <a:buNone/>
              <a:defRPr sz="1200" b="0" i="0" u="none" strike="noStrike" cap="none">
                <a:solidFill>
                  <a:srgbClr val="151615"/>
                </a:solidFill>
                <a:latin typeface="Roboto"/>
                <a:ea typeface="Roboto"/>
                <a:cs typeface="Roboto"/>
                <a:sym typeface="Roboto"/>
              </a:defRPr>
            </a:lvl9pPr>
          </a:lstStyle>
          <a:p>
            <a:pPr marL="0" lvl="0" indent="0" algn="l" rtl="0">
              <a:spcBef>
                <a:spcPts val="0"/>
              </a:spcBef>
              <a:spcAft>
                <a:spcPts val="0"/>
              </a:spcAft>
              <a:buNone/>
            </a:pPr>
            <a:fld id="{00000000-1234-1234-1234-123412341234}" type="slidenum">
              <a:rPr lang="en-GB"/>
              <a:t>‹#›</a:t>
            </a:fld>
            <a:endParaRPr/>
          </a:p>
        </p:txBody>
      </p:sp>
      <p:sp>
        <p:nvSpPr>
          <p:cNvPr id="75" name="Google Shape;75;p12"/>
          <p:cNvSpPr txBox="1">
            <a:spLocks noGrp="1"/>
          </p:cNvSpPr>
          <p:nvPr>
            <p:ph type="ftr" idx="11"/>
          </p:nvPr>
        </p:nvSpPr>
        <p:spPr>
          <a:xfrm>
            <a:off x="7239000" y="6335491"/>
            <a:ext cx="41148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151615"/>
                </a:solidFill>
                <a:latin typeface="Roboto"/>
                <a:ea typeface="Roboto"/>
                <a:cs typeface="Roboto"/>
                <a:sym typeface="Roboto"/>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Tree>
  </p:cSld>
  <p:clrMap bg1="lt1" tx1="dk1" bg2="dk2" tx2="lt2" accent1="accent1" accent2="accent2" accent3="accent3" accent4="accent4" accent5="accent5" accent6="accent6" hlink="hlink" folHlink="folHlink"/>
  <p:sldLayoutIdLst>
    <p:sldLayoutId id="2147483658" r:id="rId1"/>
    <p:sldLayoutId id="2147483659" r:id="rId2"/>
    <p:sldLayoutId id="2147483660" r:id="rId3"/>
    <p:sldLayoutId id="2147483661" r:id="rId4"/>
    <p:sldLayoutId id="2147483662" r:id="rId5"/>
    <p:sldLayoutId id="2147483663" r:id="rId6"/>
    <p:sldLayoutId id="2147483664" r:id="rId7"/>
    <p:sldLayoutId id="2147483665" r:id="rId8"/>
    <p:sldLayoutId id="2147483666" r:id="rId9"/>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0.xml"/><Relationship Id="rId1" Type="http://schemas.openxmlformats.org/officeDocument/2006/relationships/slideLayout" Target="../slideLayouts/slideLayout5.xml"/><Relationship Id="rId4" Type="http://schemas.openxmlformats.org/officeDocument/2006/relationships/image" Target="../media/image14.png"/></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1.xml"/><Relationship Id="rId1" Type="http://schemas.openxmlformats.org/officeDocument/2006/relationships/slideLayout" Target="../slideLayouts/slideLayout5.xml"/><Relationship Id="rId4" Type="http://schemas.openxmlformats.org/officeDocument/2006/relationships/image" Target="../media/image16.png"/></Relationships>
</file>

<file path=ppt/slides/_rels/slide1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5.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37"/>
        <p:cNvGrpSpPr/>
        <p:nvPr/>
      </p:nvGrpSpPr>
      <p:grpSpPr>
        <a:xfrm>
          <a:off x="0" y="0"/>
          <a:ext cx="0" cy="0"/>
          <a:chOff x="0" y="0"/>
          <a:chExt cx="0" cy="0"/>
        </a:xfrm>
      </p:grpSpPr>
      <p:sp>
        <p:nvSpPr>
          <p:cNvPr id="139" name="Google Shape;139;p22"/>
          <p:cNvSpPr txBox="1">
            <a:spLocks noGrp="1"/>
          </p:cNvSpPr>
          <p:nvPr>
            <p:ph type="body" idx="2"/>
          </p:nvPr>
        </p:nvSpPr>
        <p:spPr>
          <a:xfrm>
            <a:off x="676183" y="1385941"/>
            <a:ext cx="8277307" cy="1816745"/>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lt1"/>
              </a:buClr>
              <a:buSzPts val="4800"/>
              <a:buNone/>
            </a:pPr>
            <a:r>
              <a:rPr lang="en-GB"/>
              <a:t>Design an AI voice assistant</a:t>
            </a:r>
            <a:endParaRPr/>
          </a:p>
        </p:txBody>
      </p:sp>
      <p:sp>
        <p:nvSpPr>
          <p:cNvPr id="140" name="Google Shape;140;p22"/>
          <p:cNvSpPr txBox="1">
            <a:spLocks noGrp="1"/>
          </p:cNvSpPr>
          <p:nvPr>
            <p:ph type="body" idx="3"/>
          </p:nvPr>
        </p:nvSpPr>
        <p:spPr>
          <a:xfrm>
            <a:off x="855477" y="4192125"/>
            <a:ext cx="8277307" cy="1103444"/>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lt1"/>
              </a:buClr>
              <a:buSzPts val="2800"/>
              <a:buNone/>
            </a:pPr>
            <a:r>
              <a:rPr lang="en-GB"/>
              <a:t>Right-click slides and choose “Layout” to select from available layouts</a:t>
            </a:r>
            <a:endParaRPr/>
          </a:p>
        </p:txBody>
      </p:sp>
      <p:sp>
        <p:nvSpPr>
          <p:cNvPr id="2" name="Google Shape;146;p23">
            <a:extLst>
              <a:ext uri="{FF2B5EF4-FFF2-40B4-BE49-F238E27FC236}">
                <a16:creationId xmlns:a16="http://schemas.microsoft.com/office/drawing/2014/main" id="{C1A4FAFC-1238-2611-2F63-1903CA7035F1}"/>
              </a:ext>
            </a:extLst>
          </p:cNvPr>
          <p:cNvSpPr txBox="1">
            <a:spLocks/>
          </p:cNvSpPr>
          <p:nvPr/>
        </p:nvSpPr>
        <p:spPr>
          <a:xfrm>
            <a:off x="7239000" y="6335491"/>
            <a:ext cx="4114800"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r>
              <a:rPr lang="en-GB" dirty="0">
                <a:solidFill>
                  <a:schemeClr val="bg1"/>
                </a:solidFill>
              </a:rPr>
              <a:t>computingatschool.org.uk</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47"/>
        <p:cNvGrpSpPr/>
        <p:nvPr/>
      </p:nvGrpSpPr>
      <p:grpSpPr>
        <a:xfrm>
          <a:off x="0" y="0"/>
          <a:ext cx="0" cy="0"/>
          <a:chOff x="0" y="0"/>
          <a:chExt cx="0" cy="0"/>
        </a:xfrm>
      </p:grpSpPr>
      <p:sp>
        <p:nvSpPr>
          <p:cNvPr id="248" name="Google Shape;248;p31"/>
          <p:cNvSpPr txBox="1">
            <a:spLocks noGrp="1"/>
          </p:cNvSpPr>
          <p:nvPr>
            <p:ph type="title"/>
          </p:nvPr>
        </p:nvSpPr>
        <p:spPr>
          <a:xfrm>
            <a:off x="838200" y="365125"/>
            <a:ext cx="9446700" cy="5934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3600"/>
              <a:buFont typeface="Roboto"/>
              <a:buNone/>
            </a:pPr>
            <a:r>
              <a:rPr lang="en-GB"/>
              <a:t>Issues with voice assistants</a:t>
            </a:r>
            <a:endParaRPr/>
          </a:p>
          <a:p>
            <a:pPr marL="0" lvl="0" indent="0" algn="l" rtl="0">
              <a:lnSpc>
                <a:spcPct val="90000"/>
              </a:lnSpc>
              <a:spcBef>
                <a:spcPts val="0"/>
              </a:spcBef>
              <a:spcAft>
                <a:spcPts val="0"/>
              </a:spcAft>
              <a:buClr>
                <a:schemeClr val="dk1"/>
              </a:buClr>
              <a:buSzPts val="3600"/>
              <a:buFont typeface="Roboto"/>
              <a:buNone/>
            </a:pPr>
            <a:endParaRPr/>
          </a:p>
        </p:txBody>
      </p:sp>
      <p:sp>
        <p:nvSpPr>
          <p:cNvPr id="249" name="Google Shape;249;p31"/>
          <p:cNvSpPr txBox="1">
            <a:spLocks noGrp="1"/>
          </p:cNvSpPr>
          <p:nvPr>
            <p:ph type="sldNum" idx="12"/>
          </p:nvPr>
        </p:nvSpPr>
        <p:spPr>
          <a:xfrm>
            <a:off x="11561196" y="6335492"/>
            <a:ext cx="426300" cy="365100"/>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fld id="{00000000-1234-1234-1234-123412341234}" type="slidenum">
              <a:rPr lang="en-GB"/>
              <a:t>10</a:t>
            </a:fld>
            <a:endParaRPr/>
          </a:p>
        </p:txBody>
      </p:sp>
      <p:sp>
        <p:nvSpPr>
          <p:cNvPr id="250" name="Google Shape;250;p31"/>
          <p:cNvSpPr txBox="1">
            <a:spLocks noGrp="1"/>
          </p:cNvSpPr>
          <p:nvPr>
            <p:ph type="ftr" idx="11"/>
          </p:nvPr>
        </p:nvSpPr>
        <p:spPr>
          <a:xfrm>
            <a:off x="7446396" y="6335491"/>
            <a:ext cx="4114800" cy="365100"/>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None/>
            </a:pPr>
            <a:r>
              <a:rPr lang="en-GB"/>
              <a:t>computingatschool.org.uk</a:t>
            </a:r>
            <a:endParaRPr/>
          </a:p>
        </p:txBody>
      </p:sp>
      <p:sp>
        <p:nvSpPr>
          <p:cNvPr id="251" name="Google Shape;251;p31"/>
          <p:cNvSpPr txBox="1">
            <a:spLocks noGrp="1"/>
          </p:cNvSpPr>
          <p:nvPr>
            <p:ph type="body" idx="1"/>
          </p:nvPr>
        </p:nvSpPr>
        <p:spPr>
          <a:xfrm>
            <a:off x="838200" y="1280150"/>
            <a:ext cx="6608100" cy="2147933"/>
          </a:xfrm>
          <a:prstGeom prst="rect">
            <a:avLst/>
          </a:prstGeom>
          <a:solidFill>
            <a:schemeClr val="dk1"/>
          </a:solidFill>
          <a:ln>
            <a:noFill/>
          </a:ln>
        </p:spPr>
        <p:txBody>
          <a:bodyPr spcFirstLastPara="1" wrap="square" lIns="91425" tIns="360000" rIns="91425" bIns="360000" anchor="t" anchorCtr="0">
            <a:spAutoFit/>
          </a:bodyPr>
          <a:lstStyle/>
          <a:p>
            <a:pPr marL="360000" marR="395999" lvl="0" indent="0" algn="l" rtl="0">
              <a:spcBef>
                <a:spcPts val="1000"/>
              </a:spcBef>
              <a:spcAft>
                <a:spcPts val="0"/>
              </a:spcAft>
              <a:buNone/>
            </a:pPr>
            <a:r>
              <a:rPr lang="en-GB" sz="2800" dirty="0">
                <a:solidFill>
                  <a:schemeClr val="lt1"/>
                </a:solidFill>
              </a:rPr>
              <a:t>A six year old </a:t>
            </a:r>
            <a:r>
              <a:rPr lang="en-GB" sz="2800">
                <a:solidFill>
                  <a:schemeClr val="lt1"/>
                </a:solidFill>
              </a:rPr>
              <a:t>asked a </a:t>
            </a:r>
            <a:r>
              <a:rPr lang="en-GB" sz="2800" dirty="0">
                <a:solidFill>
                  <a:schemeClr val="lt1"/>
                </a:solidFill>
              </a:rPr>
              <a:t>voice assistant for a dolls house … and one was delivered!  </a:t>
            </a:r>
            <a:endParaRPr sz="2800" dirty="0">
              <a:solidFill>
                <a:schemeClr val="lt1"/>
              </a:solidFill>
            </a:endParaRPr>
          </a:p>
        </p:txBody>
      </p:sp>
      <p:sp>
        <p:nvSpPr>
          <p:cNvPr id="252" name="Google Shape;252;p31"/>
          <p:cNvSpPr txBox="1">
            <a:spLocks noGrp="1"/>
          </p:cNvSpPr>
          <p:nvPr>
            <p:ph type="body" idx="1"/>
          </p:nvPr>
        </p:nvSpPr>
        <p:spPr>
          <a:xfrm>
            <a:off x="5958600" y="3897100"/>
            <a:ext cx="5318100" cy="2020200"/>
          </a:xfrm>
          <a:prstGeom prst="rect">
            <a:avLst/>
          </a:prstGeom>
          <a:solidFill>
            <a:schemeClr val="dk1"/>
          </a:solidFill>
          <a:ln>
            <a:noFill/>
          </a:ln>
        </p:spPr>
        <p:txBody>
          <a:bodyPr spcFirstLastPara="1" wrap="square" lIns="91425" tIns="360000" rIns="91425" bIns="360000" anchor="t" anchorCtr="0">
            <a:spAutoFit/>
          </a:bodyPr>
          <a:lstStyle/>
          <a:p>
            <a:pPr marL="360000" marR="395999" lvl="0" indent="0" algn="l" rtl="0">
              <a:spcBef>
                <a:spcPts val="1000"/>
              </a:spcBef>
              <a:spcAft>
                <a:spcPts val="0"/>
              </a:spcAft>
              <a:buNone/>
            </a:pPr>
            <a:r>
              <a:rPr lang="en-GB" sz="2800">
                <a:solidFill>
                  <a:schemeClr val="lt1"/>
                </a:solidFill>
              </a:rPr>
              <a:t>Voice assistants don’t work so well with local accents and non-native speakers.</a:t>
            </a:r>
            <a:endParaRPr sz="2800">
              <a:solidFill>
                <a:schemeClr val="lt1"/>
              </a:solidFill>
            </a:endParaRPr>
          </a:p>
        </p:txBody>
      </p:sp>
      <p:pic>
        <p:nvPicPr>
          <p:cNvPr id="253" name="Google Shape;253;p31"/>
          <p:cNvPicPr preferRelativeResize="0"/>
          <p:nvPr/>
        </p:nvPicPr>
        <p:blipFill>
          <a:blip r:embed="rId3">
            <a:alphaModFix/>
          </a:blip>
          <a:stretch>
            <a:fillRect/>
          </a:stretch>
        </p:blipFill>
        <p:spPr>
          <a:xfrm>
            <a:off x="8360800" y="958513"/>
            <a:ext cx="2286000" cy="2286000"/>
          </a:xfrm>
          <a:prstGeom prst="rect">
            <a:avLst/>
          </a:prstGeom>
          <a:noFill/>
          <a:ln>
            <a:noFill/>
          </a:ln>
        </p:spPr>
      </p:pic>
      <p:pic>
        <p:nvPicPr>
          <p:cNvPr id="254" name="Google Shape;254;p31"/>
          <p:cNvPicPr preferRelativeResize="0"/>
          <p:nvPr/>
        </p:nvPicPr>
        <p:blipFill>
          <a:blip r:embed="rId4">
            <a:alphaModFix/>
          </a:blip>
          <a:stretch>
            <a:fillRect/>
          </a:stretch>
        </p:blipFill>
        <p:spPr>
          <a:xfrm>
            <a:off x="1981200" y="3764200"/>
            <a:ext cx="2286000" cy="228600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58"/>
        <p:cNvGrpSpPr/>
        <p:nvPr/>
      </p:nvGrpSpPr>
      <p:grpSpPr>
        <a:xfrm>
          <a:off x="0" y="0"/>
          <a:ext cx="0" cy="0"/>
          <a:chOff x="0" y="0"/>
          <a:chExt cx="0" cy="0"/>
        </a:xfrm>
      </p:grpSpPr>
      <p:sp>
        <p:nvSpPr>
          <p:cNvPr id="259" name="Google Shape;259;p32"/>
          <p:cNvSpPr txBox="1">
            <a:spLocks noGrp="1"/>
          </p:cNvSpPr>
          <p:nvPr>
            <p:ph type="title"/>
          </p:nvPr>
        </p:nvSpPr>
        <p:spPr>
          <a:xfrm>
            <a:off x="838200" y="365125"/>
            <a:ext cx="9446700" cy="5934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3600"/>
              <a:buFont typeface="Roboto"/>
              <a:buNone/>
            </a:pPr>
            <a:r>
              <a:rPr lang="en-GB"/>
              <a:t>Issues with voice assistants</a:t>
            </a:r>
            <a:endParaRPr/>
          </a:p>
          <a:p>
            <a:pPr marL="0" lvl="0" indent="0" algn="l" rtl="0">
              <a:lnSpc>
                <a:spcPct val="90000"/>
              </a:lnSpc>
              <a:spcBef>
                <a:spcPts val="0"/>
              </a:spcBef>
              <a:spcAft>
                <a:spcPts val="0"/>
              </a:spcAft>
              <a:buClr>
                <a:schemeClr val="dk1"/>
              </a:buClr>
              <a:buSzPts val="3600"/>
              <a:buFont typeface="Roboto"/>
              <a:buNone/>
            </a:pPr>
            <a:endParaRPr/>
          </a:p>
        </p:txBody>
      </p:sp>
      <p:sp>
        <p:nvSpPr>
          <p:cNvPr id="260" name="Google Shape;260;p32"/>
          <p:cNvSpPr txBox="1">
            <a:spLocks noGrp="1"/>
          </p:cNvSpPr>
          <p:nvPr>
            <p:ph type="sldNum" idx="12"/>
          </p:nvPr>
        </p:nvSpPr>
        <p:spPr>
          <a:xfrm>
            <a:off x="11561196" y="6335492"/>
            <a:ext cx="426300" cy="365100"/>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fld id="{00000000-1234-1234-1234-123412341234}" type="slidenum">
              <a:rPr lang="en-GB"/>
              <a:t>11</a:t>
            </a:fld>
            <a:endParaRPr/>
          </a:p>
        </p:txBody>
      </p:sp>
      <p:sp>
        <p:nvSpPr>
          <p:cNvPr id="261" name="Google Shape;261;p32"/>
          <p:cNvSpPr txBox="1">
            <a:spLocks noGrp="1"/>
          </p:cNvSpPr>
          <p:nvPr>
            <p:ph type="ftr" idx="11"/>
          </p:nvPr>
        </p:nvSpPr>
        <p:spPr>
          <a:xfrm>
            <a:off x="7446396" y="6335491"/>
            <a:ext cx="4114800" cy="365100"/>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None/>
            </a:pPr>
            <a:r>
              <a:rPr lang="en-GB"/>
              <a:t>computingatschool.org.uk</a:t>
            </a:r>
            <a:endParaRPr/>
          </a:p>
        </p:txBody>
      </p:sp>
      <p:sp>
        <p:nvSpPr>
          <p:cNvPr id="262" name="Google Shape;262;p32"/>
          <p:cNvSpPr txBox="1">
            <a:spLocks noGrp="1"/>
          </p:cNvSpPr>
          <p:nvPr>
            <p:ph type="body" idx="1"/>
          </p:nvPr>
        </p:nvSpPr>
        <p:spPr>
          <a:xfrm>
            <a:off x="839250" y="1273425"/>
            <a:ext cx="5006100" cy="1589100"/>
          </a:xfrm>
          <a:prstGeom prst="rect">
            <a:avLst/>
          </a:prstGeom>
          <a:solidFill>
            <a:schemeClr val="dk1"/>
          </a:solidFill>
          <a:ln>
            <a:noFill/>
          </a:ln>
        </p:spPr>
        <p:txBody>
          <a:bodyPr spcFirstLastPara="1" wrap="square" lIns="360000" tIns="360000" rIns="360000" bIns="360000" anchor="t" anchorCtr="0">
            <a:spAutoFit/>
          </a:bodyPr>
          <a:lstStyle/>
          <a:p>
            <a:pPr marL="0" lvl="0" indent="0" algn="l" rtl="0">
              <a:spcBef>
                <a:spcPts val="1000"/>
              </a:spcBef>
              <a:spcAft>
                <a:spcPts val="0"/>
              </a:spcAft>
              <a:buNone/>
            </a:pPr>
            <a:r>
              <a:rPr lang="en-GB" sz="2800">
                <a:solidFill>
                  <a:schemeClr val="lt1"/>
                </a:solidFill>
              </a:rPr>
              <a:t>Could voice assistants make children less polite? </a:t>
            </a:r>
            <a:endParaRPr sz="2800">
              <a:solidFill>
                <a:schemeClr val="lt1"/>
              </a:solidFill>
            </a:endParaRPr>
          </a:p>
        </p:txBody>
      </p:sp>
      <p:sp>
        <p:nvSpPr>
          <p:cNvPr id="263" name="Google Shape;263;p32"/>
          <p:cNvSpPr txBox="1">
            <a:spLocks noGrp="1"/>
          </p:cNvSpPr>
          <p:nvPr>
            <p:ph type="body" idx="1"/>
          </p:nvPr>
        </p:nvSpPr>
        <p:spPr>
          <a:xfrm>
            <a:off x="6614500" y="3897100"/>
            <a:ext cx="4738200" cy="1589100"/>
          </a:xfrm>
          <a:prstGeom prst="rect">
            <a:avLst/>
          </a:prstGeom>
          <a:solidFill>
            <a:schemeClr val="dk1"/>
          </a:solidFill>
          <a:ln>
            <a:noFill/>
          </a:ln>
        </p:spPr>
        <p:txBody>
          <a:bodyPr spcFirstLastPara="1" wrap="square" lIns="360000" tIns="360000" rIns="360000" bIns="360000" anchor="t" anchorCtr="0">
            <a:spAutoFit/>
          </a:bodyPr>
          <a:lstStyle/>
          <a:p>
            <a:pPr marL="0" lvl="0" indent="0" algn="l" rtl="0">
              <a:spcBef>
                <a:spcPts val="1000"/>
              </a:spcBef>
              <a:spcAft>
                <a:spcPts val="0"/>
              </a:spcAft>
              <a:buNone/>
            </a:pPr>
            <a:r>
              <a:rPr lang="en-GB" sz="2800">
                <a:solidFill>
                  <a:schemeClr val="lt1"/>
                </a:solidFill>
              </a:rPr>
              <a:t>Voice recordings are used to train AI.</a:t>
            </a:r>
            <a:endParaRPr sz="2800">
              <a:solidFill>
                <a:schemeClr val="lt1"/>
              </a:solidFill>
            </a:endParaRPr>
          </a:p>
        </p:txBody>
      </p:sp>
      <p:pic>
        <p:nvPicPr>
          <p:cNvPr id="264" name="Google Shape;264;p32"/>
          <p:cNvPicPr preferRelativeResize="0"/>
          <p:nvPr/>
        </p:nvPicPr>
        <p:blipFill>
          <a:blip r:embed="rId3">
            <a:alphaModFix/>
          </a:blip>
          <a:stretch>
            <a:fillRect/>
          </a:stretch>
        </p:blipFill>
        <p:spPr>
          <a:xfrm>
            <a:off x="7285188" y="521963"/>
            <a:ext cx="3092025" cy="3092025"/>
          </a:xfrm>
          <a:prstGeom prst="rect">
            <a:avLst/>
          </a:prstGeom>
          <a:noFill/>
          <a:ln>
            <a:noFill/>
          </a:ln>
        </p:spPr>
      </p:pic>
      <p:pic>
        <p:nvPicPr>
          <p:cNvPr id="265" name="Google Shape;265;p32"/>
          <p:cNvPicPr preferRelativeResize="0"/>
          <p:nvPr/>
        </p:nvPicPr>
        <p:blipFill>
          <a:blip r:embed="rId4">
            <a:alphaModFix/>
          </a:blip>
          <a:stretch>
            <a:fillRect/>
          </a:stretch>
        </p:blipFill>
        <p:spPr>
          <a:xfrm>
            <a:off x="1796288" y="3177425"/>
            <a:ext cx="3092025" cy="3092025"/>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70"/>
        <p:cNvGrpSpPr/>
        <p:nvPr/>
      </p:nvGrpSpPr>
      <p:grpSpPr>
        <a:xfrm>
          <a:off x="0" y="0"/>
          <a:ext cx="0" cy="0"/>
          <a:chOff x="0" y="0"/>
          <a:chExt cx="0" cy="0"/>
        </a:xfrm>
      </p:grpSpPr>
      <p:sp>
        <p:nvSpPr>
          <p:cNvPr id="271" name="Google Shape;271;p33"/>
          <p:cNvSpPr txBox="1">
            <a:spLocks noGrp="1"/>
          </p:cNvSpPr>
          <p:nvPr>
            <p:ph type="title"/>
          </p:nvPr>
        </p:nvSpPr>
        <p:spPr>
          <a:xfrm>
            <a:off x="838200" y="365126"/>
            <a:ext cx="10515600" cy="5934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GB"/>
              <a:t>Interacting with AI</a:t>
            </a:r>
            <a:endParaRPr/>
          </a:p>
        </p:txBody>
      </p:sp>
      <p:sp>
        <p:nvSpPr>
          <p:cNvPr id="272" name="Google Shape;272;p33"/>
          <p:cNvSpPr txBox="1">
            <a:spLocks noGrp="1"/>
          </p:cNvSpPr>
          <p:nvPr>
            <p:ph type="sldNum" idx="12"/>
          </p:nvPr>
        </p:nvSpPr>
        <p:spPr>
          <a:xfrm>
            <a:off x="11561196" y="6335492"/>
            <a:ext cx="426300" cy="365100"/>
          </a:xfrm>
          <a:prstGeom prst="rect">
            <a:avLst/>
          </a:prstGeom>
        </p:spPr>
        <p:txBody>
          <a:bodyPr spcFirstLastPara="1" wrap="square" lIns="91425" tIns="45700" rIns="91425" bIns="45700" anchor="ctr" anchorCtr="0">
            <a:noAutofit/>
          </a:bodyPr>
          <a:lstStyle/>
          <a:p>
            <a:pPr marL="0" lvl="0" indent="0" algn="l" rtl="0">
              <a:spcBef>
                <a:spcPts val="0"/>
              </a:spcBef>
              <a:spcAft>
                <a:spcPts val="0"/>
              </a:spcAft>
              <a:buClr>
                <a:srgbClr val="000000"/>
              </a:buClr>
              <a:buFont typeface="Arial"/>
              <a:buNone/>
            </a:pPr>
            <a:fld id="{00000000-1234-1234-1234-123412341234}" type="slidenum">
              <a:rPr lang="en-GB"/>
              <a:t>12</a:t>
            </a:fld>
            <a:endParaRPr/>
          </a:p>
        </p:txBody>
      </p:sp>
      <p:sp>
        <p:nvSpPr>
          <p:cNvPr id="273" name="Google Shape;273;p33"/>
          <p:cNvSpPr txBox="1">
            <a:spLocks noGrp="1"/>
          </p:cNvSpPr>
          <p:nvPr>
            <p:ph type="body" idx="1"/>
          </p:nvPr>
        </p:nvSpPr>
        <p:spPr>
          <a:xfrm>
            <a:off x="838200" y="1280160"/>
            <a:ext cx="4966200" cy="4768200"/>
          </a:xfrm>
          <a:prstGeom prst="rect">
            <a:avLst/>
          </a:prstGeom>
        </p:spPr>
        <p:txBody>
          <a:bodyPr spcFirstLastPara="1" wrap="square" lIns="91425" tIns="45700" rIns="91425" bIns="45700" anchor="t" anchorCtr="0">
            <a:normAutofit/>
          </a:bodyPr>
          <a:lstStyle/>
          <a:p>
            <a:pPr marL="0" lvl="0" indent="0" algn="l" rtl="0">
              <a:spcBef>
                <a:spcPts val="1000"/>
              </a:spcBef>
              <a:spcAft>
                <a:spcPts val="0"/>
              </a:spcAft>
              <a:buNone/>
            </a:pPr>
            <a:r>
              <a:rPr lang="en-GB" sz="2400"/>
              <a:t>DISCUSS:</a:t>
            </a:r>
            <a:br>
              <a:rPr lang="en-GB" sz="2400"/>
            </a:br>
            <a:br>
              <a:rPr lang="en-GB" sz="2400"/>
            </a:br>
            <a:r>
              <a:rPr lang="en-GB" sz="2400" b="1">
                <a:solidFill>
                  <a:schemeClr val="dk1"/>
                </a:solidFill>
              </a:rPr>
              <a:t>How does the personality of an AI voice assistant influence you? Are you polite?</a:t>
            </a:r>
            <a:endParaRPr sz="2400" b="1">
              <a:solidFill>
                <a:schemeClr val="dk1"/>
              </a:solidFill>
            </a:endParaRPr>
          </a:p>
          <a:p>
            <a:pPr marL="0" lvl="0" indent="0" algn="l" rtl="0">
              <a:spcBef>
                <a:spcPts val="1000"/>
              </a:spcBef>
              <a:spcAft>
                <a:spcPts val="0"/>
              </a:spcAft>
              <a:buNone/>
            </a:pPr>
            <a:endParaRPr sz="2400"/>
          </a:p>
          <a:p>
            <a:pPr marL="0" lvl="0" indent="0" algn="l" rtl="0">
              <a:spcBef>
                <a:spcPts val="1000"/>
              </a:spcBef>
              <a:spcAft>
                <a:spcPts val="0"/>
              </a:spcAft>
              <a:buNone/>
            </a:pPr>
            <a:r>
              <a:rPr lang="en-GB" sz="2400"/>
              <a:t>Consider:</a:t>
            </a:r>
            <a:endParaRPr sz="2400"/>
          </a:p>
          <a:p>
            <a:pPr marL="457200" lvl="0" indent="-381000" algn="l" rtl="0">
              <a:spcBef>
                <a:spcPts val="1000"/>
              </a:spcBef>
              <a:spcAft>
                <a:spcPts val="0"/>
              </a:spcAft>
              <a:buSzPts val="2400"/>
              <a:buChar char="▪"/>
            </a:pPr>
            <a:r>
              <a:rPr lang="en-GB" sz="2400"/>
              <a:t>Female/male voice</a:t>
            </a:r>
            <a:endParaRPr sz="2400"/>
          </a:p>
          <a:p>
            <a:pPr marL="457200" lvl="0" indent="-381000" algn="l" rtl="0">
              <a:spcBef>
                <a:spcPts val="0"/>
              </a:spcBef>
              <a:spcAft>
                <a:spcPts val="0"/>
              </a:spcAft>
              <a:buSzPts val="2400"/>
              <a:buChar char="▪"/>
            </a:pPr>
            <a:r>
              <a:rPr lang="en-GB" sz="2400"/>
              <a:t>Accent</a:t>
            </a:r>
            <a:endParaRPr sz="2400"/>
          </a:p>
          <a:p>
            <a:pPr marL="457200" lvl="0" indent="-381000" algn="l" rtl="0">
              <a:spcBef>
                <a:spcPts val="0"/>
              </a:spcBef>
              <a:spcAft>
                <a:spcPts val="0"/>
              </a:spcAft>
              <a:buSzPts val="2400"/>
              <a:buChar char="▪"/>
            </a:pPr>
            <a:r>
              <a:rPr lang="en-GB" sz="2400"/>
              <a:t>Character - funny, kind, polite, helpful</a:t>
            </a:r>
            <a:endParaRPr sz="2400"/>
          </a:p>
        </p:txBody>
      </p:sp>
      <p:sp>
        <p:nvSpPr>
          <p:cNvPr id="274" name="Google Shape;274;p33"/>
          <p:cNvSpPr txBox="1">
            <a:spLocks noGrp="1"/>
          </p:cNvSpPr>
          <p:nvPr>
            <p:ph type="body" idx="2"/>
          </p:nvPr>
        </p:nvSpPr>
        <p:spPr>
          <a:xfrm>
            <a:off x="6723325" y="5038799"/>
            <a:ext cx="4966200" cy="1152000"/>
          </a:xfrm>
          <a:prstGeom prst="rect">
            <a:avLst/>
          </a:prstGeom>
          <a:solidFill>
            <a:schemeClr val="dk1"/>
          </a:solidFill>
        </p:spPr>
        <p:txBody>
          <a:bodyPr spcFirstLastPara="1" wrap="square" lIns="91425" tIns="45700" rIns="91425" bIns="45700" anchor="t" anchorCtr="0">
            <a:noAutofit/>
          </a:bodyPr>
          <a:lstStyle/>
          <a:p>
            <a:pPr marL="0" lvl="0" indent="0" algn="l" rtl="0">
              <a:lnSpc>
                <a:spcPct val="90000"/>
              </a:lnSpc>
              <a:spcBef>
                <a:spcPts val="1000"/>
              </a:spcBef>
              <a:spcAft>
                <a:spcPts val="0"/>
              </a:spcAft>
              <a:buNone/>
            </a:pPr>
            <a:r>
              <a:rPr lang="en-GB" sz="2400" b="1">
                <a:solidFill>
                  <a:schemeClr val="lt1"/>
                </a:solidFill>
              </a:rPr>
              <a:t>REMEMBER</a:t>
            </a:r>
            <a:r>
              <a:rPr lang="en-GB" sz="2400">
                <a:solidFill>
                  <a:schemeClr val="lt1"/>
                </a:solidFill>
              </a:rPr>
              <a:t>: An AI voice assistant is a computer system running on algorithms and data. </a:t>
            </a:r>
            <a:endParaRPr sz="2400">
              <a:solidFill>
                <a:schemeClr val="lt1"/>
              </a:solidFill>
            </a:endParaRPr>
          </a:p>
        </p:txBody>
      </p:sp>
      <p:pic>
        <p:nvPicPr>
          <p:cNvPr id="275" name="Google Shape;275;p33"/>
          <p:cNvPicPr preferRelativeResize="0"/>
          <p:nvPr/>
        </p:nvPicPr>
        <p:blipFill>
          <a:blip r:embed="rId3">
            <a:alphaModFix/>
          </a:blip>
          <a:stretch>
            <a:fillRect/>
          </a:stretch>
        </p:blipFill>
        <p:spPr>
          <a:xfrm>
            <a:off x="5895950" y="53050"/>
            <a:ext cx="6091550" cy="3045775"/>
          </a:xfrm>
          <a:prstGeom prst="rect">
            <a:avLst/>
          </a:prstGeom>
          <a:noFill/>
          <a:ln>
            <a:noFill/>
          </a:ln>
        </p:spPr>
      </p:pic>
      <p:sp>
        <p:nvSpPr>
          <p:cNvPr id="276" name="Google Shape;276;p33"/>
          <p:cNvSpPr/>
          <p:nvPr/>
        </p:nvSpPr>
        <p:spPr>
          <a:xfrm>
            <a:off x="7783463" y="2997063"/>
            <a:ext cx="2492700" cy="1741925"/>
          </a:xfrm>
          <a:prstGeom prst="flowChartMagneticDisk">
            <a:avLst/>
          </a:prstGeom>
          <a:gradFill>
            <a:gsLst>
              <a:gs pos="0">
                <a:srgbClr val="0089AE"/>
              </a:gs>
              <a:gs pos="100000">
                <a:srgbClr val="022129"/>
              </a:gs>
            </a:gsLst>
            <a:path path="circle">
              <a:fillToRect l="50000" t="50000" r="50000" b="50000"/>
            </a:path>
            <a:tileRect/>
          </a:gradFill>
          <a:ln w="76200"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80"/>
        <p:cNvGrpSpPr/>
        <p:nvPr/>
      </p:nvGrpSpPr>
      <p:grpSpPr>
        <a:xfrm>
          <a:off x="0" y="0"/>
          <a:ext cx="0" cy="0"/>
          <a:chOff x="0" y="0"/>
          <a:chExt cx="0" cy="0"/>
        </a:xfrm>
      </p:grpSpPr>
      <p:sp>
        <p:nvSpPr>
          <p:cNvPr id="281" name="Google Shape;281;p34"/>
          <p:cNvSpPr txBox="1">
            <a:spLocks noGrp="1"/>
          </p:cNvSpPr>
          <p:nvPr>
            <p:ph type="title"/>
          </p:nvPr>
        </p:nvSpPr>
        <p:spPr>
          <a:xfrm>
            <a:off x="838200" y="365125"/>
            <a:ext cx="9446700" cy="5934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3600"/>
              <a:buFont typeface="Roboto"/>
              <a:buNone/>
            </a:pPr>
            <a:r>
              <a:rPr lang="en-GB"/>
              <a:t>Imagine you are part of a team designing a new AI voice assistant</a:t>
            </a:r>
            <a:endParaRPr/>
          </a:p>
          <a:p>
            <a:pPr marL="0" lvl="0" indent="0" algn="l" rtl="0">
              <a:lnSpc>
                <a:spcPct val="90000"/>
              </a:lnSpc>
              <a:spcBef>
                <a:spcPts val="0"/>
              </a:spcBef>
              <a:spcAft>
                <a:spcPts val="0"/>
              </a:spcAft>
              <a:buClr>
                <a:schemeClr val="dk1"/>
              </a:buClr>
              <a:buSzPts val="3600"/>
              <a:buFont typeface="Roboto"/>
              <a:buNone/>
            </a:pPr>
            <a:endParaRPr/>
          </a:p>
        </p:txBody>
      </p:sp>
      <p:sp>
        <p:nvSpPr>
          <p:cNvPr id="282" name="Google Shape;282;p34"/>
          <p:cNvSpPr txBox="1">
            <a:spLocks noGrp="1"/>
          </p:cNvSpPr>
          <p:nvPr>
            <p:ph type="sldNum" idx="12"/>
          </p:nvPr>
        </p:nvSpPr>
        <p:spPr>
          <a:xfrm>
            <a:off x="11561196" y="6335492"/>
            <a:ext cx="426300" cy="365100"/>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fld id="{00000000-1234-1234-1234-123412341234}" type="slidenum">
              <a:rPr lang="en-GB"/>
              <a:t>13</a:t>
            </a:fld>
            <a:endParaRPr/>
          </a:p>
        </p:txBody>
      </p:sp>
      <p:sp>
        <p:nvSpPr>
          <p:cNvPr id="283" name="Google Shape;283;p34"/>
          <p:cNvSpPr txBox="1">
            <a:spLocks noGrp="1"/>
          </p:cNvSpPr>
          <p:nvPr>
            <p:ph type="body" idx="1"/>
          </p:nvPr>
        </p:nvSpPr>
        <p:spPr>
          <a:xfrm>
            <a:off x="838200" y="1896800"/>
            <a:ext cx="5923500" cy="4151700"/>
          </a:xfrm>
          <a:prstGeom prst="rect">
            <a:avLst/>
          </a:prstGeom>
          <a:noFill/>
          <a:ln>
            <a:noFill/>
          </a:ln>
        </p:spPr>
        <p:txBody>
          <a:bodyPr spcFirstLastPara="1" wrap="square" lIns="91425" tIns="45700" rIns="91425" bIns="45700" anchor="t" anchorCtr="0">
            <a:normAutofit/>
          </a:bodyPr>
          <a:lstStyle/>
          <a:p>
            <a:pPr marL="228600" lvl="0" indent="-266700" algn="l" rtl="0">
              <a:spcBef>
                <a:spcPts val="1000"/>
              </a:spcBef>
              <a:spcAft>
                <a:spcPts val="0"/>
              </a:spcAft>
              <a:buSzPts val="2400"/>
              <a:buChar char="▪"/>
            </a:pPr>
            <a:r>
              <a:rPr lang="en-GB" sz="2400" b="1"/>
              <a:t>Create your ‘Code of Conduct’</a:t>
            </a:r>
            <a:br>
              <a:rPr lang="en-GB" sz="2400" b="1"/>
            </a:br>
            <a:endParaRPr sz="2400" b="1"/>
          </a:p>
          <a:p>
            <a:pPr marL="228600" lvl="0" indent="-266700" algn="l" rtl="0">
              <a:spcBef>
                <a:spcPts val="0"/>
              </a:spcBef>
              <a:spcAft>
                <a:spcPts val="0"/>
              </a:spcAft>
              <a:buSzPts val="2400"/>
              <a:buChar char="▪"/>
            </a:pPr>
            <a:r>
              <a:rPr lang="en-GB" sz="2400" b="1"/>
              <a:t>Consider</a:t>
            </a:r>
            <a:r>
              <a:rPr lang="en-GB" sz="2400"/>
              <a:t>:</a:t>
            </a:r>
            <a:endParaRPr sz="2400"/>
          </a:p>
          <a:p>
            <a:pPr marL="457200" lvl="0" indent="-381000" algn="l" rtl="0">
              <a:spcBef>
                <a:spcPts val="0"/>
              </a:spcBef>
              <a:spcAft>
                <a:spcPts val="0"/>
              </a:spcAft>
              <a:buSzPts val="2400"/>
              <a:buChar char="❏"/>
            </a:pPr>
            <a:r>
              <a:rPr lang="en-GB" sz="2400"/>
              <a:t>Personality</a:t>
            </a:r>
            <a:endParaRPr sz="2400"/>
          </a:p>
          <a:p>
            <a:pPr marL="457200" lvl="0" indent="-381000" algn="l" rtl="0">
              <a:spcBef>
                <a:spcPts val="0"/>
              </a:spcBef>
              <a:spcAft>
                <a:spcPts val="0"/>
              </a:spcAft>
              <a:buSzPts val="2400"/>
              <a:buChar char="❏"/>
            </a:pPr>
            <a:r>
              <a:rPr lang="en-GB" sz="2400"/>
              <a:t>Including everyone</a:t>
            </a:r>
            <a:endParaRPr sz="2400"/>
          </a:p>
          <a:p>
            <a:pPr marL="457200" lvl="0" indent="-381000" algn="l" rtl="0">
              <a:spcBef>
                <a:spcPts val="0"/>
              </a:spcBef>
              <a:spcAft>
                <a:spcPts val="0"/>
              </a:spcAft>
              <a:buSzPts val="2400"/>
              <a:buChar char="❏"/>
            </a:pPr>
            <a:r>
              <a:rPr lang="en-GB" sz="2400"/>
              <a:t>Keeping children safe</a:t>
            </a:r>
            <a:endParaRPr sz="2400"/>
          </a:p>
          <a:p>
            <a:pPr marL="457200" lvl="0" indent="-381000" algn="l" rtl="0">
              <a:spcBef>
                <a:spcPts val="0"/>
              </a:spcBef>
              <a:spcAft>
                <a:spcPts val="0"/>
              </a:spcAft>
              <a:buSzPts val="2400"/>
              <a:buChar char="❏"/>
            </a:pPr>
            <a:r>
              <a:rPr lang="en-GB" sz="2400"/>
              <a:t>Privacy and security</a:t>
            </a:r>
            <a:endParaRPr sz="2400"/>
          </a:p>
          <a:p>
            <a:pPr marL="457200" lvl="0" indent="-381000" algn="l" rtl="0">
              <a:spcBef>
                <a:spcPts val="0"/>
              </a:spcBef>
              <a:spcAft>
                <a:spcPts val="0"/>
              </a:spcAft>
              <a:buSzPts val="2400"/>
              <a:buChar char="❏"/>
            </a:pPr>
            <a:r>
              <a:rPr lang="en-GB" sz="2400"/>
              <a:t>Accuracy</a:t>
            </a:r>
            <a:endParaRPr sz="2400"/>
          </a:p>
          <a:p>
            <a:pPr marL="457200" lvl="0" indent="-381000" algn="l" rtl="0">
              <a:spcBef>
                <a:spcPts val="0"/>
              </a:spcBef>
              <a:spcAft>
                <a:spcPts val="0"/>
              </a:spcAft>
              <a:buSzPts val="2400"/>
              <a:buChar char="❏"/>
            </a:pPr>
            <a:r>
              <a:rPr lang="en-GB" sz="2400"/>
              <a:t>How to report problems</a:t>
            </a:r>
            <a:endParaRPr sz="2400"/>
          </a:p>
        </p:txBody>
      </p:sp>
      <p:sp>
        <p:nvSpPr>
          <p:cNvPr id="284" name="Google Shape;284;p34"/>
          <p:cNvSpPr/>
          <p:nvPr/>
        </p:nvSpPr>
        <p:spPr>
          <a:xfrm>
            <a:off x="6073200" y="1085150"/>
            <a:ext cx="5923500" cy="5250300"/>
          </a:xfrm>
          <a:prstGeom prst="verticalScroll">
            <a:avLst>
              <a:gd name="adj" fmla="val 12500"/>
            </a:avLst>
          </a:prstGeom>
          <a:solidFill>
            <a:schemeClr val="dk1"/>
          </a:solidFill>
          <a:ln w="9525" cap="flat" cmpd="sng">
            <a:solidFill>
              <a:schemeClr val="lt1"/>
            </a:solidFill>
            <a:prstDash val="solid"/>
            <a:round/>
            <a:headEnd type="none" w="sm" len="sm"/>
            <a:tailEnd type="none" w="sm" len="sm"/>
          </a:ln>
        </p:spPr>
        <p:txBody>
          <a:bodyPr spcFirstLastPara="1" wrap="square" lIns="360000" tIns="91425" rIns="360000" bIns="91425" anchor="ctr" anchorCtr="0">
            <a:noAutofit/>
          </a:bodyPr>
          <a:lstStyle/>
          <a:p>
            <a:pPr marL="0" lvl="0" indent="0" algn="ctr" rtl="0">
              <a:spcBef>
                <a:spcPts val="0"/>
              </a:spcBef>
              <a:spcAft>
                <a:spcPts val="0"/>
              </a:spcAft>
              <a:buNone/>
            </a:pPr>
            <a:endParaRPr sz="2800">
              <a:solidFill>
                <a:schemeClr val="lt1"/>
              </a:solidFill>
              <a:latin typeface="Roboto"/>
              <a:ea typeface="Roboto"/>
              <a:cs typeface="Roboto"/>
              <a:sym typeface="Roboto"/>
            </a:endParaRPr>
          </a:p>
          <a:p>
            <a:pPr marL="0" lvl="0" indent="0" algn="ctr" rtl="0">
              <a:spcBef>
                <a:spcPts val="0"/>
              </a:spcBef>
              <a:spcAft>
                <a:spcPts val="0"/>
              </a:spcAft>
              <a:buNone/>
            </a:pPr>
            <a:r>
              <a:rPr lang="en-GB" sz="2800">
                <a:solidFill>
                  <a:schemeClr val="lt1"/>
                </a:solidFill>
                <a:latin typeface="Roboto"/>
                <a:ea typeface="Roboto"/>
                <a:cs typeface="Roboto"/>
                <a:sym typeface="Roboto"/>
              </a:rPr>
              <a:t>CODE OF CONDUCT</a:t>
            </a:r>
            <a:endParaRPr sz="2800">
              <a:solidFill>
                <a:schemeClr val="lt1"/>
              </a:solidFill>
              <a:latin typeface="Roboto"/>
              <a:ea typeface="Roboto"/>
              <a:cs typeface="Roboto"/>
              <a:sym typeface="Roboto"/>
            </a:endParaRPr>
          </a:p>
          <a:p>
            <a:pPr marL="0" lvl="0" indent="0" algn="l" rtl="0">
              <a:spcBef>
                <a:spcPts val="0"/>
              </a:spcBef>
              <a:spcAft>
                <a:spcPts val="0"/>
              </a:spcAft>
              <a:buNone/>
            </a:pPr>
            <a:endParaRPr sz="2800">
              <a:solidFill>
                <a:schemeClr val="lt1"/>
              </a:solidFill>
              <a:latin typeface="Roboto"/>
              <a:ea typeface="Roboto"/>
              <a:cs typeface="Roboto"/>
              <a:sym typeface="Roboto"/>
            </a:endParaRPr>
          </a:p>
          <a:p>
            <a:pPr marL="107999" lvl="0" indent="0" algn="l" rtl="0">
              <a:spcBef>
                <a:spcPts val="0"/>
              </a:spcBef>
              <a:spcAft>
                <a:spcPts val="0"/>
              </a:spcAft>
              <a:buNone/>
            </a:pPr>
            <a:r>
              <a:rPr lang="en-GB" sz="2800">
                <a:solidFill>
                  <a:schemeClr val="lt1"/>
                </a:solidFill>
                <a:latin typeface="Roboto"/>
                <a:ea typeface="Roboto"/>
                <a:cs typeface="Roboto"/>
                <a:sym typeface="Roboto"/>
              </a:rPr>
              <a:t>As a responsible designer of an AI voice assistant, I will …</a:t>
            </a:r>
            <a:endParaRPr sz="2800">
              <a:solidFill>
                <a:schemeClr val="lt1"/>
              </a:solidFill>
              <a:latin typeface="Roboto"/>
              <a:ea typeface="Roboto"/>
              <a:cs typeface="Roboto"/>
              <a:sym typeface="Roboto"/>
            </a:endParaRPr>
          </a:p>
          <a:p>
            <a:pPr marL="360000" lvl="0" indent="0" algn="l" rtl="0">
              <a:spcBef>
                <a:spcPts val="0"/>
              </a:spcBef>
              <a:spcAft>
                <a:spcPts val="0"/>
              </a:spcAft>
              <a:buNone/>
            </a:pPr>
            <a:endParaRPr sz="2800">
              <a:solidFill>
                <a:schemeClr val="lt1"/>
              </a:solidFill>
              <a:latin typeface="Roboto"/>
              <a:ea typeface="Roboto"/>
              <a:cs typeface="Roboto"/>
              <a:sym typeface="Roboto"/>
            </a:endParaRPr>
          </a:p>
          <a:p>
            <a:pPr marL="360000" lvl="0" indent="-177800" algn="l" rtl="0">
              <a:spcBef>
                <a:spcPts val="0"/>
              </a:spcBef>
              <a:spcAft>
                <a:spcPts val="0"/>
              </a:spcAft>
              <a:buClr>
                <a:schemeClr val="lt1"/>
              </a:buClr>
              <a:buSzPts val="2800"/>
              <a:buFont typeface="Roboto"/>
              <a:buAutoNum type="arabicPeriod"/>
            </a:pPr>
            <a:r>
              <a:rPr lang="en-GB" sz="2800">
                <a:solidFill>
                  <a:schemeClr val="lt1"/>
                </a:solidFill>
                <a:latin typeface="Roboto"/>
                <a:ea typeface="Roboto"/>
                <a:cs typeface="Roboto"/>
                <a:sym typeface="Roboto"/>
              </a:rPr>
              <a:t> </a:t>
            </a:r>
            <a:endParaRPr sz="2800">
              <a:solidFill>
                <a:schemeClr val="lt1"/>
              </a:solidFill>
              <a:latin typeface="Roboto"/>
              <a:ea typeface="Roboto"/>
              <a:cs typeface="Roboto"/>
              <a:sym typeface="Roboto"/>
            </a:endParaRPr>
          </a:p>
          <a:p>
            <a:pPr marL="360000" lvl="0" indent="-177800" algn="l" rtl="0">
              <a:spcBef>
                <a:spcPts val="0"/>
              </a:spcBef>
              <a:spcAft>
                <a:spcPts val="0"/>
              </a:spcAft>
              <a:buClr>
                <a:schemeClr val="lt1"/>
              </a:buClr>
              <a:buSzPts val="2800"/>
              <a:buFont typeface="Roboto"/>
              <a:buAutoNum type="arabicPeriod"/>
            </a:pPr>
            <a:r>
              <a:rPr lang="en-GB" sz="2800">
                <a:solidFill>
                  <a:schemeClr val="lt1"/>
                </a:solidFill>
                <a:latin typeface="Roboto"/>
                <a:ea typeface="Roboto"/>
                <a:cs typeface="Roboto"/>
                <a:sym typeface="Roboto"/>
              </a:rPr>
              <a:t>  </a:t>
            </a:r>
            <a:endParaRPr sz="2800">
              <a:solidFill>
                <a:schemeClr val="lt1"/>
              </a:solidFill>
              <a:latin typeface="Roboto"/>
              <a:ea typeface="Roboto"/>
              <a:cs typeface="Roboto"/>
              <a:sym typeface="Roboto"/>
            </a:endParaRPr>
          </a:p>
          <a:p>
            <a:pPr marL="360000" lvl="0" indent="-177800" algn="l" rtl="0">
              <a:spcBef>
                <a:spcPts val="0"/>
              </a:spcBef>
              <a:spcAft>
                <a:spcPts val="0"/>
              </a:spcAft>
              <a:buClr>
                <a:schemeClr val="lt1"/>
              </a:buClr>
              <a:buSzPts val="2800"/>
              <a:buFont typeface="Roboto"/>
              <a:buAutoNum type="arabicPeriod"/>
            </a:pPr>
            <a:r>
              <a:rPr lang="en-GB" sz="2800">
                <a:solidFill>
                  <a:schemeClr val="lt1"/>
                </a:solidFill>
                <a:latin typeface="Roboto"/>
                <a:ea typeface="Roboto"/>
                <a:cs typeface="Roboto"/>
                <a:sym typeface="Roboto"/>
              </a:rPr>
              <a:t>  </a:t>
            </a:r>
            <a:endParaRPr sz="2800">
              <a:solidFill>
                <a:schemeClr val="lt1"/>
              </a:solidFill>
              <a:latin typeface="Roboto"/>
              <a:ea typeface="Roboto"/>
              <a:cs typeface="Roboto"/>
              <a:sym typeface="Roboto"/>
            </a:endParaRPr>
          </a:p>
          <a:p>
            <a:pPr marL="0" lvl="0" indent="0" algn="ctr" rtl="0">
              <a:spcBef>
                <a:spcPts val="0"/>
              </a:spcBef>
              <a:spcAft>
                <a:spcPts val="0"/>
              </a:spcAft>
              <a:buNone/>
            </a:pPr>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88"/>
        <p:cNvGrpSpPr/>
        <p:nvPr/>
      </p:nvGrpSpPr>
      <p:grpSpPr>
        <a:xfrm>
          <a:off x="0" y="0"/>
          <a:ext cx="0" cy="0"/>
          <a:chOff x="0" y="0"/>
          <a:chExt cx="0" cy="0"/>
        </a:xfrm>
      </p:grpSpPr>
      <p:sp>
        <p:nvSpPr>
          <p:cNvPr id="289" name="Google Shape;289;p35"/>
          <p:cNvSpPr txBox="1">
            <a:spLocks noGrp="1"/>
          </p:cNvSpPr>
          <p:nvPr>
            <p:ph type="title"/>
          </p:nvPr>
        </p:nvSpPr>
        <p:spPr>
          <a:xfrm>
            <a:off x="838200" y="365125"/>
            <a:ext cx="10515600" cy="5773200"/>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chemeClr val="dk1"/>
              </a:buClr>
              <a:buSzPts val="3600"/>
              <a:buFont typeface="Roboto"/>
              <a:buNone/>
            </a:pPr>
            <a:r>
              <a:rPr lang="en-GB"/>
              <a:t>Design an AI voice assistant</a:t>
            </a:r>
            <a:endParaRPr/>
          </a:p>
        </p:txBody>
      </p:sp>
      <p:sp>
        <p:nvSpPr>
          <p:cNvPr id="290" name="Google Shape;290;p35"/>
          <p:cNvSpPr txBox="1">
            <a:spLocks noGrp="1"/>
          </p:cNvSpPr>
          <p:nvPr>
            <p:ph type="ftr" idx="11"/>
          </p:nvPr>
        </p:nvSpPr>
        <p:spPr>
          <a:xfrm>
            <a:off x="7239000" y="6335491"/>
            <a:ext cx="4114800" cy="365100"/>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n-GB"/>
              <a:t>computingatschool.org.uk</a:t>
            </a:r>
            <a:endParaRPr/>
          </a:p>
        </p:txBody>
      </p:sp>
      <p:sp>
        <p:nvSpPr>
          <p:cNvPr id="291" name="Google Shape;291;p35"/>
          <p:cNvSpPr txBox="1">
            <a:spLocks noGrp="1"/>
          </p:cNvSpPr>
          <p:nvPr>
            <p:ph type="sldNum" idx="12"/>
          </p:nvPr>
        </p:nvSpPr>
        <p:spPr>
          <a:xfrm>
            <a:off x="11552262" y="6335492"/>
            <a:ext cx="426300" cy="365100"/>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fld id="{00000000-1234-1234-1234-123412341234}" type="slidenum">
              <a:rPr lang="en-GB"/>
              <a:t>14</a:t>
            </a:fld>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95"/>
        <p:cNvGrpSpPr/>
        <p:nvPr/>
      </p:nvGrpSpPr>
      <p:grpSpPr>
        <a:xfrm>
          <a:off x="0" y="0"/>
          <a:ext cx="0" cy="0"/>
          <a:chOff x="0" y="0"/>
          <a:chExt cx="0" cy="0"/>
        </a:xfrm>
      </p:grpSpPr>
      <p:sp>
        <p:nvSpPr>
          <p:cNvPr id="296" name="Google Shape;296;p36"/>
          <p:cNvSpPr txBox="1">
            <a:spLocks noGrp="1"/>
          </p:cNvSpPr>
          <p:nvPr>
            <p:ph type="title"/>
          </p:nvPr>
        </p:nvSpPr>
        <p:spPr>
          <a:xfrm>
            <a:off x="838200" y="365125"/>
            <a:ext cx="9446700" cy="5934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3600"/>
              <a:buFont typeface="Roboto"/>
              <a:buNone/>
            </a:pPr>
            <a:r>
              <a:rPr lang="en-GB"/>
              <a:t>Design a new AI voice assistant device</a:t>
            </a:r>
            <a:endParaRPr/>
          </a:p>
          <a:p>
            <a:pPr marL="0" lvl="0" indent="0" algn="l" rtl="0">
              <a:lnSpc>
                <a:spcPct val="90000"/>
              </a:lnSpc>
              <a:spcBef>
                <a:spcPts val="0"/>
              </a:spcBef>
              <a:spcAft>
                <a:spcPts val="0"/>
              </a:spcAft>
              <a:buClr>
                <a:schemeClr val="dk1"/>
              </a:buClr>
              <a:buSzPts val="3600"/>
              <a:buFont typeface="Roboto"/>
              <a:buNone/>
            </a:pPr>
            <a:endParaRPr/>
          </a:p>
        </p:txBody>
      </p:sp>
      <p:sp>
        <p:nvSpPr>
          <p:cNvPr id="297" name="Google Shape;297;p36"/>
          <p:cNvSpPr txBox="1">
            <a:spLocks noGrp="1"/>
          </p:cNvSpPr>
          <p:nvPr>
            <p:ph type="sldNum" idx="12"/>
          </p:nvPr>
        </p:nvSpPr>
        <p:spPr>
          <a:xfrm>
            <a:off x="11561196" y="6335492"/>
            <a:ext cx="426300" cy="365100"/>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fld id="{00000000-1234-1234-1234-123412341234}" type="slidenum">
              <a:rPr lang="en-GB"/>
              <a:t>15</a:t>
            </a:fld>
            <a:endParaRPr/>
          </a:p>
        </p:txBody>
      </p:sp>
      <p:sp>
        <p:nvSpPr>
          <p:cNvPr id="298" name="Google Shape;298;p36"/>
          <p:cNvSpPr txBox="1">
            <a:spLocks noGrp="1"/>
          </p:cNvSpPr>
          <p:nvPr>
            <p:ph type="ftr" idx="11"/>
          </p:nvPr>
        </p:nvSpPr>
        <p:spPr>
          <a:xfrm>
            <a:off x="7446396" y="6335491"/>
            <a:ext cx="4114800" cy="365100"/>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None/>
            </a:pPr>
            <a:r>
              <a:rPr lang="en-GB"/>
              <a:t>computingatschool.org.uk</a:t>
            </a:r>
            <a:endParaRPr/>
          </a:p>
        </p:txBody>
      </p:sp>
      <p:sp>
        <p:nvSpPr>
          <p:cNvPr id="299" name="Google Shape;299;p36"/>
          <p:cNvSpPr txBox="1">
            <a:spLocks noGrp="1"/>
          </p:cNvSpPr>
          <p:nvPr>
            <p:ph type="body" idx="1"/>
          </p:nvPr>
        </p:nvSpPr>
        <p:spPr>
          <a:xfrm>
            <a:off x="838200" y="1896800"/>
            <a:ext cx="5923500" cy="4151700"/>
          </a:xfrm>
          <a:prstGeom prst="rect">
            <a:avLst/>
          </a:prstGeom>
          <a:noFill/>
          <a:ln>
            <a:noFill/>
          </a:ln>
        </p:spPr>
        <p:txBody>
          <a:bodyPr spcFirstLastPara="1" wrap="square" lIns="91425" tIns="45700" rIns="91425" bIns="45700" anchor="t" anchorCtr="0">
            <a:normAutofit/>
          </a:bodyPr>
          <a:lstStyle/>
          <a:p>
            <a:pPr marL="228600" lvl="0" indent="-266700" algn="l" rtl="0">
              <a:spcBef>
                <a:spcPts val="1000"/>
              </a:spcBef>
              <a:spcAft>
                <a:spcPts val="0"/>
              </a:spcAft>
              <a:buSzPts val="2400"/>
              <a:buChar char="▪"/>
            </a:pPr>
            <a:r>
              <a:rPr lang="en-GB" sz="2400" b="1"/>
              <a:t>Consider</a:t>
            </a:r>
            <a:r>
              <a:rPr lang="en-GB" sz="2400"/>
              <a:t>:</a:t>
            </a:r>
            <a:endParaRPr sz="2400"/>
          </a:p>
          <a:p>
            <a:pPr marL="685800" lvl="1" indent="-279400" algn="l" rtl="0">
              <a:spcBef>
                <a:spcPts val="0"/>
              </a:spcBef>
              <a:spcAft>
                <a:spcPts val="0"/>
              </a:spcAft>
              <a:buSzPts val="2400"/>
              <a:buChar char="▪"/>
            </a:pPr>
            <a:r>
              <a:rPr lang="en-GB" sz="2400"/>
              <a:t>What is it called?</a:t>
            </a:r>
            <a:endParaRPr sz="2400"/>
          </a:p>
          <a:p>
            <a:pPr marL="685800" lvl="1" indent="-279400" algn="l" rtl="0">
              <a:spcBef>
                <a:spcPts val="0"/>
              </a:spcBef>
              <a:spcAft>
                <a:spcPts val="0"/>
              </a:spcAft>
              <a:buSzPts val="2400"/>
              <a:buChar char="▪"/>
            </a:pPr>
            <a:r>
              <a:rPr lang="en-GB" sz="2400"/>
              <a:t>Personality?</a:t>
            </a:r>
            <a:endParaRPr sz="2400"/>
          </a:p>
          <a:p>
            <a:pPr marL="685800" lvl="1" indent="-279400" algn="l" rtl="0">
              <a:spcBef>
                <a:spcPts val="0"/>
              </a:spcBef>
              <a:spcAft>
                <a:spcPts val="0"/>
              </a:spcAft>
              <a:buSzPts val="2400"/>
              <a:buChar char="▪"/>
            </a:pPr>
            <a:r>
              <a:rPr lang="en-GB" sz="2400"/>
              <a:t>Who is is for?</a:t>
            </a:r>
            <a:endParaRPr sz="2400"/>
          </a:p>
          <a:p>
            <a:pPr marL="685800" lvl="1" indent="-279400" algn="l" rtl="0">
              <a:spcBef>
                <a:spcPts val="0"/>
              </a:spcBef>
              <a:spcAft>
                <a:spcPts val="0"/>
              </a:spcAft>
              <a:buSzPts val="2400"/>
              <a:buChar char="▪"/>
            </a:pPr>
            <a:r>
              <a:rPr lang="en-GB" sz="2400"/>
              <a:t>What can it do?</a:t>
            </a:r>
            <a:endParaRPr sz="2400"/>
          </a:p>
          <a:p>
            <a:pPr marL="685800" lvl="1" indent="-279400" algn="l" rtl="0">
              <a:spcBef>
                <a:spcPts val="0"/>
              </a:spcBef>
              <a:spcAft>
                <a:spcPts val="0"/>
              </a:spcAft>
              <a:buSzPts val="2400"/>
              <a:buChar char="▪"/>
            </a:pPr>
            <a:r>
              <a:rPr lang="en-GB" sz="2400"/>
              <a:t>What will it look like?</a:t>
            </a:r>
            <a:endParaRPr sz="2400"/>
          </a:p>
          <a:p>
            <a:pPr marL="685800" lvl="1" indent="-279400" algn="l" rtl="0">
              <a:spcBef>
                <a:spcPts val="0"/>
              </a:spcBef>
              <a:spcAft>
                <a:spcPts val="0"/>
              </a:spcAft>
              <a:buSzPts val="2400"/>
              <a:buChar char="▪"/>
            </a:pPr>
            <a:r>
              <a:rPr lang="en-GB" sz="2400"/>
              <a:t>How will it keep its users safe?</a:t>
            </a:r>
            <a:endParaRPr sz="2400"/>
          </a:p>
        </p:txBody>
      </p:sp>
      <p:sp>
        <p:nvSpPr>
          <p:cNvPr id="300" name="Google Shape;300;p36"/>
          <p:cNvSpPr/>
          <p:nvPr/>
        </p:nvSpPr>
        <p:spPr>
          <a:xfrm>
            <a:off x="8342125" y="1896800"/>
            <a:ext cx="2625300" cy="2705700"/>
          </a:xfrm>
          <a:prstGeom prst="cube">
            <a:avLst>
              <a:gd name="adj" fmla="val 25000"/>
            </a:avLst>
          </a:prstGeom>
          <a:solidFill>
            <a:schemeClr val="accent1"/>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301" name="Google Shape;301;p36"/>
          <p:cNvSpPr txBox="1"/>
          <p:nvPr/>
        </p:nvSpPr>
        <p:spPr>
          <a:xfrm>
            <a:off x="8847400" y="2785100"/>
            <a:ext cx="1312800" cy="17238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10000">
                <a:solidFill>
                  <a:schemeClr val="lt1"/>
                </a:solidFill>
              </a:rPr>
              <a:t>?</a:t>
            </a:r>
            <a:endParaRPr sz="10000">
              <a:solidFill>
                <a:schemeClr val="lt1"/>
              </a:solidFill>
              <a:latin typeface="Roboto Black"/>
              <a:ea typeface="Roboto Black"/>
              <a:cs typeface="Roboto Black"/>
              <a:sym typeface="Roboto Black"/>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05"/>
        <p:cNvGrpSpPr/>
        <p:nvPr/>
      </p:nvGrpSpPr>
      <p:grpSpPr>
        <a:xfrm>
          <a:off x="0" y="0"/>
          <a:ext cx="0" cy="0"/>
          <a:chOff x="0" y="0"/>
          <a:chExt cx="0" cy="0"/>
        </a:xfrm>
      </p:grpSpPr>
      <p:sp>
        <p:nvSpPr>
          <p:cNvPr id="306" name="Google Shape;306;p37"/>
          <p:cNvSpPr txBox="1">
            <a:spLocks noGrp="1"/>
          </p:cNvSpPr>
          <p:nvPr>
            <p:ph type="title"/>
          </p:nvPr>
        </p:nvSpPr>
        <p:spPr>
          <a:xfrm>
            <a:off x="838200" y="365125"/>
            <a:ext cx="9446700" cy="5934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3600"/>
              <a:buFont typeface="Roboto"/>
              <a:buNone/>
            </a:pPr>
            <a:r>
              <a:rPr lang="en-GB"/>
              <a:t>Example:</a:t>
            </a:r>
            <a:endParaRPr/>
          </a:p>
          <a:p>
            <a:pPr marL="0" lvl="0" indent="0" algn="l" rtl="0">
              <a:lnSpc>
                <a:spcPct val="90000"/>
              </a:lnSpc>
              <a:spcBef>
                <a:spcPts val="0"/>
              </a:spcBef>
              <a:spcAft>
                <a:spcPts val="0"/>
              </a:spcAft>
              <a:buClr>
                <a:schemeClr val="dk1"/>
              </a:buClr>
              <a:buSzPts val="3600"/>
              <a:buFont typeface="Roboto"/>
              <a:buNone/>
            </a:pPr>
            <a:endParaRPr/>
          </a:p>
        </p:txBody>
      </p:sp>
      <p:sp>
        <p:nvSpPr>
          <p:cNvPr id="307" name="Google Shape;307;p37"/>
          <p:cNvSpPr txBox="1">
            <a:spLocks noGrp="1"/>
          </p:cNvSpPr>
          <p:nvPr>
            <p:ph type="sldNum" idx="12"/>
          </p:nvPr>
        </p:nvSpPr>
        <p:spPr>
          <a:xfrm>
            <a:off x="11561196" y="6335492"/>
            <a:ext cx="426300" cy="365100"/>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fld id="{00000000-1234-1234-1234-123412341234}" type="slidenum">
              <a:rPr lang="en-GB"/>
              <a:t>16</a:t>
            </a:fld>
            <a:endParaRPr/>
          </a:p>
        </p:txBody>
      </p:sp>
      <p:sp>
        <p:nvSpPr>
          <p:cNvPr id="308" name="Google Shape;308;p37"/>
          <p:cNvSpPr/>
          <p:nvPr/>
        </p:nvSpPr>
        <p:spPr>
          <a:xfrm>
            <a:off x="4046494" y="202450"/>
            <a:ext cx="4114800" cy="1129500"/>
          </a:xfrm>
          <a:prstGeom prst="rect">
            <a:avLst/>
          </a:prstGeom>
          <a:solidFill>
            <a:schemeClr val="lt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GB" sz="2800" u="sng">
                <a:latin typeface="Roboto"/>
                <a:ea typeface="Roboto"/>
                <a:cs typeface="Roboto"/>
                <a:sym typeface="Roboto"/>
              </a:rPr>
              <a:t>Teacher Translator</a:t>
            </a:r>
            <a:endParaRPr sz="2800" u="sng">
              <a:latin typeface="Roboto"/>
              <a:ea typeface="Roboto"/>
              <a:cs typeface="Roboto"/>
              <a:sym typeface="Roboto"/>
            </a:endParaRPr>
          </a:p>
        </p:txBody>
      </p:sp>
      <p:pic>
        <p:nvPicPr>
          <p:cNvPr id="309" name="Google Shape;309;p37"/>
          <p:cNvPicPr preferRelativeResize="0"/>
          <p:nvPr/>
        </p:nvPicPr>
        <p:blipFill>
          <a:blip r:embed="rId3">
            <a:alphaModFix/>
          </a:blip>
          <a:stretch>
            <a:fillRect/>
          </a:stretch>
        </p:blipFill>
        <p:spPr>
          <a:xfrm>
            <a:off x="4477500" y="2631550"/>
            <a:ext cx="3252787" cy="3252787"/>
          </a:xfrm>
          <a:prstGeom prst="rect">
            <a:avLst/>
          </a:prstGeom>
          <a:noFill/>
          <a:ln>
            <a:noFill/>
          </a:ln>
        </p:spPr>
      </p:pic>
      <p:sp>
        <p:nvSpPr>
          <p:cNvPr id="310" name="Google Shape;310;p37"/>
          <p:cNvSpPr txBox="1"/>
          <p:nvPr/>
        </p:nvSpPr>
        <p:spPr>
          <a:xfrm>
            <a:off x="4229944" y="1331950"/>
            <a:ext cx="3747900" cy="923400"/>
          </a:xfrm>
          <a:prstGeom prst="rect">
            <a:avLst/>
          </a:prstGeom>
          <a:noFill/>
          <a:ln w="19050" cap="flat" cmpd="sng">
            <a:solidFill>
              <a:srgbClr val="000000"/>
            </a:solidFill>
            <a:prstDash val="solid"/>
            <a:round/>
            <a:headEnd type="none" w="sm" len="sm"/>
            <a:tailEnd type="none" w="sm" len="sm"/>
          </a:ln>
        </p:spPr>
        <p:txBody>
          <a:bodyPr spcFirstLastPara="1" wrap="square" lIns="91425" tIns="91425" rIns="91425" bIns="91425" anchor="t" anchorCtr="0">
            <a:spAutoFit/>
          </a:bodyPr>
          <a:lstStyle/>
          <a:p>
            <a:pPr marL="0" lvl="0" indent="0" algn="l" rtl="0">
              <a:spcBef>
                <a:spcPts val="0"/>
              </a:spcBef>
              <a:spcAft>
                <a:spcPts val="0"/>
              </a:spcAft>
              <a:buNone/>
            </a:pPr>
            <a:r>
              <a:rPr lang="en-GB" sz="2400">
                <a:latin typeface="Roboto"/>
                <a:ea typeface="Roboto"/>
                <a:cs typeface="Roboto"/>
                <a:sym typeface="Roboto"/>
              </a:rPr>
              <a:t>Translates what teacher says to another language</a:t>
            </a:r>
            <a:endParaRPr sz="2400">
              <a:latin typeface="Roboto"/>
              <a:ea typeface="Roboto"/>
              <a:cs typeface="Roboto"/>
              <a:sym typeface="Roboto"/>
            </a:endParaRPr>
          </a:p>
        </p:txBody>
      </p:sp>
      <p:sp>
        <p:nvSpPr>
          <p:cNvPr id="311" name="Google Shape;311;p37"/>
          <p:cNvSpPr txBox="1"/>
          <p:nvPr/>
        </p:nvSpPr>
        <p:spPr>
          <a:xfrm>
            <a:off x="9084700" y="792600"/>
            <a:ext cx="2476500" cy="6156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sz="2800">
              <a:latin typeface="Roboto"/>
              <a:ea typeface="Roboto"/>
              <a:cs typeface="Roboto"/>
              <a:sym typeface="Roboto"/>
            </a:endParaRPr>
          </a:p>
        </p:txBody>
      </p:sp>
      <p:sp>
        <p:nvSpPr>
          <p:cNvPr id="312" name="Google Shape;312;p37"/>
          <p:cNvSpPr txBox="1"/>
          <p:nvPr/>
        </p:nvSpPr>
        <p:spPr>
          <a:xfrm>
            <a:off x="8696475" y="2663125"/>
            <a:ext cx="3252900" cy="3140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2400" b="1">
                <a:latin typeface="Roboto"/>
                <a:ea typeface="Roboto"/>
                <a:cs typeface="Roboto"/>
                <a:sym typeface="Roboto"/>
              </a:rPr>
              <a:t>Features</a:t>
            </a:r>
            <a:r>
              <a:rPr lang="en-GB" sz="2400">
                <a:latin typeface="Roboto"/>
                <a:ea typeface="Roboto"/>
                <a:cs typeface="Roboto"/>
                <a:sym typeface="Roboto"/>
              </a:rPr>
              <a:t>:</a:t>
            </a:r>
            <a:endParaRPr sz="2400">
              <a:latin typeface="Roboto"/>
              <a:ea typeface="Roboto"/>
              <a:cs typeface="Roboto"/>
              <a:sym typeface="Roboto"/>
            </a:endParaRPr>
          </a:p>
          <a:p>
            <a:pPr marL="457200" lvl="0" indent="-381000" algn="l" rtl="0">
              <a:spcBef>
                <a:spcPts val="0"/>
              </a:spcBef>
              <a:spcAft>
                <a:spcPts val="0"/>
              </a:spcAft>
              <a:buClr>
                <a:srgbClr val="4FB4AF"/>
              </a:buClr>
              <a:buSzPts val="2400"/>
              <a:buFont typeface="Roboto"/>
              <a:buChar char="●"/>
            </a:pPr>
            <a:r>
              <a:rPr lang="en-GB" sz="2400">
                <a:latin typeface="Roboto"/>
                <a:ea typeface="Roboto"/>
                <a:cs typeface="Roboto"/>
                <a:sym typeface="Roboto"/>
              </a:rPr>
              <a:t>Works with different accents</a:t>
            </a:r>
            <a:endParaRPr sz="2400">
              <a:latin typeface="Roboto"/>
              <a:ea typeface="Roboto"/>
              <a:cs typeface="Roboto"/>
              <a:sym typeface="Roboto"/>
            </a:endParaRPr>
          </a:p>
          <a:p>
            <a:pPr marL="457200" lvl="0" indent="-381000" algn="l" rtl="0">
              <a:spcBef>
                <a:spcPts val="0"/>
              </a:spcBef>
              <a:spcAft>
                <a:spcPts val="0"/>
              </a:spcAft>
              <a:buClr>
                <a:srgbClr val="4FB4AF"/>
              </a:buClr>
              <a:buSzPts val="2400"/>
              <a:buFont typeface="Roboto"/>
              <a:buChar char="●"/>
            </a:pPr>
            <a:r>
              <a:rPr lang="en-GB" sz="2400">
                <a:latin typeface="Roboto"/>
                <a:ea typeface="Roboto"/>
                <a:cs typeface="Roboto"/>
                <a:sym typeface="Roboto"/>
              </a:rPr>
              <a:t>Only translates when needed</a:t>
            </a:r>
            <a:endParaRPr sz="2400">
              <a:latin typeface="Roboto"/>
              <a:ea typeface="Roboto"/>
              <a:cs typeface="Roboto"/>
              <a:sym typeface="Roboto"/>
            </a:endParaRPr>
          </a:p>
          <a:p>
            <a:pPr marL="457200" lvl="0" indent="-381000" algn="l" rtl="0">
              <a:spcBef>
                <a:spcPts val="0"/>
              </a:spcBef>
              <a:spcAft>
                <a:spcPts val="0"/>
              </a:spcAft>
              <a:buClr>
                <a:srgbClr val="4FB4AF"/>
              </a:buClr>
              <a:buSzPts val="2400"/>
              <a:buFont typeface="Roboto"/>
              <a:buChar char="●"/>
            </a:pPr>
            <a:r>
              <a:rPr lang="en-GB" sz="2400">
                <a:latin typeface="Roboto"/>
                <a:ea typeface="Roboto"/>
                <a:cs typeface="Roboto"/>
                <a:sym typeface="Roboto"/>
              </a:rPr>
              <a:t>Changes as the child learns the language</a:t>
            </a:r>
            <a:endParaRPr sz="2400">
              <a:latin typeface="Roboto"/>
              <a:ea typeface="Roboto"/>
              <a:cs typeface="Roboto"/>
              <a:sym typeface="Roboto"/>
            </a:endParaRPr>
          </a:p>
        </p:txBody>
      </p:sp>
      <p:sp>
        <p:nvSpPr>
          <p:cNvPr id="313" name="Google Shape;313;p37"/>
          <p:cNvSpPr txBox="1"/>
          <p:nvPr/>
        </p:nvSpPr>
        <p:spPr>
          <a:xfrm>
            <a:off x="8754400" y="468550"/>
            <a:ext cx="2933700" cy="16623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2400" b="1">
                <a:latin typeface="Roboto"/>
                <a:ea typeface="Roboto"/>
                <a:cs typeface="Roboto"/>
                <a:sym typeface="Roboto"/>
              </a:rPr>
              <a:t>Safety</a:t>
            </a:r>
            <a:r>
              <a:rPr lang="en-GB" sz="2400">
                <a:latin typeface="Roboto"/>
                <a:ea typeface="Roboto"/>
                <a:cs typeface="Roboto"/>
                <a:sym typeface="Roboto"/>
              </a:rPr>
              <a:t>:</a:t>
            </a:r>
            <a:endParaRPr sz="2400">
              <a:latin typeface="Roboto"/>
              <a:ea typeface="Roboto"/>
              <a:cs typeface="Roboto"/>
              <a:sym typeface="Roboto"/>
            </a:endParaRPr>
          </a:p>
          <a:p>
            <a:pPr marL="457200" lvl="0" indent="-381000" algn="l" rtl="0">
              <a:spcBef>
                <a:spcPts val="0"/>
              </a:spcBef>
              <a:spcAft>
                <a:spcPts val="0"/>
              </a:spcAft>
              <a:buClr>
                <a:srgbClr val="4FB4AF"/>
              </a:buClr>
              <a:buSzPts val="2400"/>
              <a:buFont typeface="Roboto"/>
              <a:buChar char="●"/>
            </a:pPr>
            <a:r>
              <a:rPr lang="en-GB" sz="2400">
                <a:latin typeface="Roboto"/>
                <a:ea typeface="Roboto"/>
                <a:cs typeface="Roboto"/>
                <a:sym typeface="Roboto"/>
              </a:rPr>
              <a:t>Only uses age-appropriate language </a:t>
            </a:r>
            <a:endParaRPr sz="2400">
              <a:latin typeface="Roboto"/>
              <a:ea typeface="Roboto"/>
              <a:cs typeface="Roboto"/>
              <a:sym typeface="Roboto"/>
            </a:endParaRPr>
          </a:p>
        </p:txBody>
      </p:sp>
      <p:sp>
        <p:nvSpPr>
          <p:cNvPr id="314" name="Google Shape;314;p37"/>
          <p:cNvSpPr txBox="1"/>
          <p:nvPr/>
        </p:nvSpPr>
        <p:spPr>
          <a:xfrm>
            <a:off x="627625" y="1035050"/>
            <a:ext cx="3093300" cy="20319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2400" b="1">
                <a:latin typeface="Roboto"/>
                <a:ea typeface="Roboto"/>
                <a:cs typeface="Roboto"/>
                <a:sym typeface="Roboto"/>
              </a:rPr>
              <a:t>Users</a:t>
            </a:r>
            <a:r>
              <a:rPr lang="en-GB" sz="2400">
                <a:latin typeface="Roboto"/>
                <a:ea typeface="Roboto"/>
                <a:cs typeface="Roboto"/>
                <a:sym typeface="Roboto"/>
              </a:rPr>
              <a:t>:</a:t>
            </a:r>
            <a:endParaRPr sz="2400">
              <a:latin typeface="Roboto"/>
              <a:ea typeface="Roboto"/>
              <a:cs typeface="Roboto"/>
              <a:sym typeface="Roboto"/>
            </a:endParaRPr>
          </a:p>
          <a:p>
            <a:pPr marL="457200" lvl="0" indent="-381000" algn="l" rtl="0">
              <a:spcBef>
                <a:spcPts val="0"/>
              </a:spcBef>
              <a:spcAft>
                <a:spcPts val="0"/>
              </a:spcAft>
              <a:buClr>
                <a:srgbClr val="4FB4AF"/>
              </a:buClr>
              <a:buSzPts val="2400"/>
              <a:buFont typeface="Roboto"/>
              <a:buChar char="●"/>
            </a:pPr>
            <a:r>
              <a:rPr lang="en-GB" sz="2400">
                <a:latin typeface="Roboto"/>
                <a:ea typeface="Roboto"/>
                <a:cs typeface="Roboto"/>
                <a:sym typeface="Roboto"/>
              </a:rPr>
              <a:t>Age 4+</a:t>
            </a:r>
            <a:endParaRPr sz="2400">
              <a:latin typeface="Roboto"/>
              <a:ea typeface="Roboto"/>
              <a:cs typeface="Roboto"/>
              <a:sym typeface="Roboto"/>
            </a:endParaRPr>
          </a:p>
          <a:p>
            <a:pPr marL="457200" lvl="0" indent="-381000" algn="l" rtl="0">
              <a:spcBef>
                <a:spcPts val="0"/>
              </a:spcBef>
              <a:spcAft>
                <a:spcPts val="0"/>
              </a:spcAft>
              <a:buClr>
                <a:srgbClr val="4FB4AF"/>
              </a:buClr>
              <a:buSzPts val="2400"/>
              <a:buFont typeface="Roboto"/>
              <a:buChar char="●"/>
            </a:pPr>
            <a:r>
              <a:rPr lang="en-GB" sz="2400">
                <a:latin typeface="Roboto"/>
                <a:ea typeface="Roboto"/>
                <a:cs typeface="Roboto"/>
                <a:sym typeface="Roboto"/>
              </a:rPr>
              <a:t>School language not spoken at home</a:t>
            </a:r>
            <a:endParaRPr sz="2400">
              <a:latin typeface="Roboto"/>
              <a:ea typeface="Roboto"/>
              <a:cs typeface="Roboto"/>
              <a:sym typeface="Roboto"/>
            </a:endParaRPr>
          </a:p>
        </p:txBody>
      </p:sp>
      <p:sp>
        <p:nvSpPr>
          <p:cNvPr id="315" name="Google Shape;315;p37"/>
          <p:cNvSpPr txBox="1"/>
          <p:nvPr/>
        </p:nvSpPr>
        <p:spPr>
          <a:xfrm>
            <a:off x="573175" y="3402025"/>
            <a:ext cx="3202200" cy="2401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2400" b="1">
                <a:latin typeface="Roboto"/>
                <a:ea typeface="Roboto"/>
                <a:cs typeface="Roboto"/>
                <a:sym typeface="Roboto"/>
              </a:rPr>
              <a:t>Personality</a:t>
            </a:r>
            <a:r>
              <a:rPr lang="en-GB" sz="2400">
                <a:latin typeface="Roboto"/>
                <a:ea typeface="Roboto"/>
                <a:cs typeface="Roboto"/>
                <a:sym typeface="Roboto"/>
              </a:rPr>
              <a:t>:</a:t>
            </a:r>
            <a:endParaRPr sz="2400">
              <a:latin typeface="Roboto"/>
              <a:ea typeface="Roboto"/>
              <a:cs typeface="Roboto"/>
              <a:sym typeface="Roboto"/>
            </a:endParaRPr>
          </a:p>
          <a:p>
            <a:pPr marL="457200" lvl="0" indent="-381000" algn="l" rtl="0">
              <a:spcBef>
                <a:spcPts val="0"/>
              </a:spcBef>
              <a:spcAft>
                <a:spcPts val="0"/>
              </a:spcAft>
              <a:buClr>
                <a:srgbClr val="4FB4AF"/>
              </a:buClr>
              <a:buSzPts val="2400"/>
              <a:buFont typeface="Roboto"/>
              <a:buChar char="●"/>
            </a:pPr>
            <a:r>
              <a:rPr lang="en-GB" sz="2400">
                <a:latin typeface="Roboto"/>
                <a:ea typeface="Roboto"/>
                <a:cs typeface="Roboto"/>
                <a:sym typeface="Roboto"/>
              </a:rPr>
              <a:t>Encourages child to learn new language</a:t>
            </a:r>
            <a:endParaRPr sz="2400">
              <a:latin typeface="Roboto"/>
              <a:ea typeface="Roboto"/>
              <a:cs typeface="Roboto"/>
              <a:sym typeface="Roboto"/>
            </a:endParaRPr>
          </a:p>
          <a:p>
            <a:pPr marL="457200" lvl="0" indent="-381000" algn="l" rtl="0">
              <a:spcBef>
                <a:spcPts val="0"/>
              </a:spcBef>
              <a:spcAft>
                <a:spcPts val="0"/>
              </a:spcAft>
              <a:buClr>
                <a:srgbClr val="4FB4AF"/>
              </a:buClr>
              <a:buSzPts val="2400"/>
              <a:buFont typeface="Roboto"/>
              <a:buChar char="●"/>
            </a:pPr>
            <a:r>
              <a:rPr lang="en-GB" sz="2400">
                <a:latin typeface="Roboto"/>
                <a:ea typeface="Roboto"/>
                <a:cs typeface="Roboto"/>
                <a:sym typeface="Roboto"/>
              </a:rPr>
              <a:t>Only helps when needed</a:t>
            </a:r>
            <a:endParaRPr sz="2400">
              <a:latin typeface="Roboto"/>
              <a:ea typeface="Roboto"/>
              <a:cs typeface="Roboto"/>
              <a:sym typeface="Roboto"/>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19"/>
        <p:cNvGrpSpPr/>
        <p:nvPr/>
      </p:nvGrpSpPr>
      <p:grpSpPr>
        <a:xfrm>
          <a:off x="0" y="0"/>
          <a:ext cx="0" cy="0"/>
          <a:chOff x="0" y="0"/>
          <a:chExt cx="0" cy="0"/>
        </a:xfrm>
      </p:grpSpPr>
      <p:sp>
        <p:nvSpPr>
          <p:cNvPr id="320" name="Google Shape;320;p38"/>
          <p:cNvSpPr txBox="1">
            <a:spLocks noGrp="1"/>
          </p:cNvSpPr>
          <p:nvPr>
            <p:ph type="title"/>
          </p:nvPr>
        </p:nvSpPr>
        <p:spPr>
          <a:xfrm>
            <a:off x="838200" y="365125"/>
            <a:ext cx="10515600" cy="5773200"/>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chemeClr val="dk1"/>
              </a:buClr>
              <a:buSzPts val="3600"/>
              <a:buFont typeface="Roboto"/>
              <a:buNone/>
            </a:pPr>
            <a:r>
              <a:rPr lang="en-GB"/>
              <a:t>Showcase!</a:t>
            </a:r>
            <a:endParaRPr/>
          </a:p>
        </p:txBody>
      </p:sp>
      <p:sp>
        <p:nvSpPr>
          <p:cNvPr id="321" name="Google Shape;321;p38"/>
          <p:cNvSpPr txBox="1">
            <a:spLocks noGrp="1"/>
          </p:cNvSpPr>
          <p:nvPr>
            <p:ph type="ftr" idx="11"/>
          </p:nvPr>
        </p:nvSpPr>
        <p:spPr>
          <a:xfrm>
            <a:off x="7239000" y="6335491"/>
            <a:ext cx="4114800" cy="365100"/>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n-GB"/>
              <a:t>computingatschool.org.uk</a:t>
            </a:r>
            <a:endParaRPr/>
          </a:p>
        </p:txBody>
      </p:sp>
      <p:sp>
        <p:nvSpPr>
          <p:cNvPr id="322" name="Google Shape;322;p38"/>
          <p:cNvSpPr txBox="1">
            <a:spLocks noGrp="1"/>
          </p:cNvSpPr>
          <p:nvPr>
            <p:ph type="sldNum" idx="12"/>
          </p:nvPr>
        </p:nvSpPr>
        <p:spPr>
          <a:xfrm>
            <a:off x="11552262" y="6335492"/>
            <a:ext cx="426300" cy="365100"/>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fld id="{00000000-1234-1234-1234-123412341234}" type="slidenum">
              <a:rPr lang="en-GB"/>
              <a:t>17</a:t>
            </a:fld>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326"/>
        <p:cNvGrpSpPr/>
        <p:nvPr/>
      </p:nvGrpSpPr>
      <p:grpSpPr>
        <a:xfrm>
          <a:off x="0" y="0"/>
          <a:ext cx="0" cy="0"/>
          <a:chOff x="0" y="0"/>
          <a:chExt cx="0" cy="0"/>
        </a:xfrm>
      </p:grpSpPr>
      <p:sp>
        <p:nvSpPr>
          <p:cNvPr id="327" name="Google Shape;327;p39"/>
          <p:cNvSpPr txBox="1">
            <a:spLocks noGrp="1"/>
          </p:cNvSpPr>
          <p:nvPr>
            <p:ph type="title"/>
          </p:nvPr>
        </p:nvSpPr>
        <p:spPr>
          <a:xfrm>
            <a:off x="838200" y="365125"/>
            <a:ext cx="9446700" cy="5934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3600"/>
              <a:buFont typeface="Roboto"/>
              <a:buNone/>
            </a:pPr>
            <a:r>
              <a:rPr lang="en-GB"/>
              <a:t>Recap: Staying safe with a voice assistant</a:t>
            </a:r>
            <a:endParaRPr/>
          </a:p>
          <a:p>
            <a:pPr marL="0" lvl="0" indent="0" algn="l" rtl="0">
              <a:lnSpc>
                <a:spcPct val="90000"/>
              </a:lnSpc>
              <a:spcBef>
                <a:spcPts val="0"/>
              </a:spcBef>
              <a:spcAft>
                <a:spcPts val="0"/>
              </a:spcAft>
              <a:buClr>
                <a:schemeClr val="dk1"/>
              </a:buClr>
              <a:buSzPts val="3600"/>
              <a:buFont typeface="Roboto"/>
              <a:buNone/>
            </a:pPr>
            <a:endParaRPr/>
          </a:p>
        </p:txBody>
      </p:sp>
      <p:sp>
        <p:nvSpPr>
          <p:cNvPr id="328" name="Google Shape;328;p39"/>
          <p:cNvSpPr txBox="1">
            <a:spLocks noGrp="1"/>
          </p:cNvSpPr>
          <p:nvPr>
            <p:ph type="sldNum" idx="12"/>
          </p:nvPr>
        </p:nvSpPr>
        <p:spPr>
          <a:xfrm>
            <a:off x="11561196" y="6335492"/>
            <a:ext cx="426300" cy="365100"/>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fld id="{00000000-1234-1234-1234-123412341234}" type="slidenum">
              <a:rPr lang="en-GB"/>
              <a:t>18</a:t>
            </a:fld>
            <a:endParaRPr/>
          </a:p>
        </p:txBody>
      </p:sp>
      <p:sp>
        <p:nvSpPr>
          <p:cNvPr id="329" name="Google Shape;329;p39"/>
          <p:cNvSpPr txBox="1">
            <a:spLocks noGrp="1"/>
          </p:cNvSpPr>
          <p:nvPr>
            <p:ph type="ftr" idx="11"/>
          </p:nvPr>
        </p:nvSpPr>
        <p:spPr>
          <a:xfrm>
            <a:off x="7446396" y="6335491"/>
            <a:ext cx="4114800" cy="365100"/>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None/>
            </a:pPr>
            <a:r>
              <a:rPr lang="en-GB"/>
              <a:t>computingatschool.org.uk</a:t>
            </a:r>
            <a:endParaRPr/>
          </a:p>
        </p:txBody>
      </p:sp>
      <p:sp>
        <p:nvSpPr>
          <p:cNvPr id="330" name="Google Shape;330;p39"/>
          <p:cNvSpPr txBox="1">
            <a:spLocks noGrp="1"/>
          </p:cNvSpPr>
          <p:nvPr>
            <p:ph type="body" idx="1"/>
          </p:nvPr>
        </p:nvSpPr>
        <p:spPr>
          <a:xfrm>
            <a:off x="838200" y="1280150"/>
            <a:ext cx="6921300" cy="4768200"/>
          </a:xfrm>
          <a:prstGeom prst="rect">
            <a:avLst/>
          </a:prstGeom>
          <a:noFill/>
          <a:ln>
            <a:noFill/>
          </a:ln>
        </p:spPr>
        <p:txBody>
          <a:bodyPr spcFirstLastPara="1" wrap="square" lIns="91425" tIns="45700" rIns="91425" bIns="45700" anchor="t" anchorCtr="0">
            <a:normAutofit/>
          </a:bodyPr>
          <a:lstStyle/>
          <a:p>
            <a:pPr marL="228600" lvl="0" indent="-266700" algn="l" rtl="0">
              <a:spcBef>
                <a:spcPts val="1000"/>
              </a:spcBef>
              <a:spcAft>
                <a:spcPts val="0"/>
              </a:spcAft>
              <a:buSzPts val="2400"/>
              <a:buChar char="▪"/>
            </a:pPr>
            <a:r>
              <a:rPr lang="en-GB" sz="2400"/>
              <a:t>Follow </a:t>
            </a:r>
            <a:r>
              <a:rPr lang="en-GB" sz="2400" b="1"/>
              <a:t>age ratings</a:t>
            </a:r>
            <a:endParaRPr sz="2400" b="1"/>
          </a:p>
          <a:p>
            <a:pPr marL="228600" lvl="0" indent="-266700" algn="l" rtl="0">
              <a:spcBef>
                <a:spcPts val="0"/>
              </a:spcBef>
              <a:spcAft>
                <a:spcPts val="0"/>
              </a:spcAft>
              <a:buSzPts val="2400"/>
              <a:buChar char="▪"/>
            </a:pPr>
            <a:r>
              <a:rPr lang="en-GB" sz="2400"/>
              <a:t>Use </a:t>
            </a:r>
            <a:r>
              <a:rPr lang="en-GB" sz="2400" b="1"/>
              <a:t>parental controls</a:t>
            </a:r>
            <a:endParaRPr sz="2400" b="1"/>
          </a:p>
          <a:p>
            <a:pPr marL="228600" lvl="0" indent="-266700" algn="l" rtl="0">
              <a:spcBef>
                <a:spcPts val="0"/>
              </a:spcBef>
              <a:spcAft>
                <a:spcPts val="0"/>
              </a:spcAft>
              <a:buSzPts val="2400"/>
              <a:buChar char="▪"/>
            </a:pPr>
            <a:r>
              <a:rPr lang="en-GB" sz="2400"/>
              <a:t>Use responsibly - </a:t>
            </a:r>
            <a:r>
              <a:rPr lang="en-GB" sz="2400" b="1"/>
              <a:t>think before you speak</a:t>
            </a:r>
            <a:endParaRPr sz="2400" b="1"/>
          </a:p>
          <a:p>
            <a:pPr marL="228600" lvl="0" indent="-266700" algn="l" rtl="0">
              <a:spcBef>
                <a:spcPts val="0"/>
              </a:spcBef>
              <a:spcAft>
                <a:spcPts val="0"/>
              </a:spcAft>
              <a:buSzPts val="2400"/>
              <a:buChar char="▪"/>
            </a:pPr>
            <a:r>
              <a:rPr lang="en-GB" sz="2400" b="1"/>
              <a:t>Tell a trusted adult</a:t>
            </a:r>
            <a:r>
              <a:rPr lang="en-GB" sz="2400"/>
              <a:t> if you hear something that worries you</a:t>
            </a:r>
            <a:endParaRPr sz="2400"/>
          </a:p>
          <a:p>
            <a:pPr marL="228600" lvl="0" indent="-266700" algn="l" rtl="0">
              <a:spcBef>
                <a:spcPts val="0"/>
              </a:spcBef>
              <a:spcAft>
                <a:spcPts val="0"/>
              </a:spcAft>
              <a:buSzPts val="2400"/>
              <a:buChar char="▪"/>
            </a:pPr>
            <a:r>
              <a:rPr lang="en-GB" sz="2400"/>
              <a:t>Consider how your </a:t>
            </a:r>
            <a:r>
              <a:rPr lang="en-GB" sz="2400" b="1"/>
              <a:t>personal data</a:t>
            </a:r>
            <a:r>
              <a:rPr lang="en-GB" sz="2400"/>
              <a:t> will be used</a:t>
            </a:r>
            <a:endParaRPr sz="2400"/>
          </a:p>
        </p:txBody>
      </p:sp>
      <p:grpSp>
        <p:nvGrpSpPr>
          <p:cNvPr id="331" name="Google Shape;331;p39"/>
          <p:cNvGrpSpPr/>
          <p:nvPr/>
        </p:nvGrpSpPr>
        <p:grpSpPr>
          <a:xfrm>
            <a:off x="9212025" y="1280150"/>
            <a:ext cx="2054700" cy="3331200"/>
            <a:chOff x="8820125" y="1763400"/>
            <a:chExt cx="2054700" cy="3331200"/>
          </a:xfrm>
        </p:grpSpPr>
        <p:sp>
          <p:nvSpPr>
            <p:cNvPr id="332" name="Google Shape;332;p39"/>
            <p:cNvSpPr/>
            <p:nvPr/>
          </p:nvSpPr>
          <p:spPr>
            <a:xfrm>
              <a:off x="8820125" y="1763400"/>
              <a:ext cx="2054700" cy="3331200"/>
            </a:xfrm>
            <a:prstGeom prst="roundRect">
              <a:avLst>
                <a:gd name="adj" fmla="val 16667"/>
              </a:avLst>
            </a:prstGeom>
            <a:solidFill>
              <a:srgbClr val="151615"/>
            </a:solidFill>
            <a:ln w="76200"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333" name="Google Shape;333;p39"/>
            <p:cNvSpPr/>
            <p:nvPr/>
          </p:nvSpPr>
          <p:spPr>
            <a:xfrm>
              <a:off x="9556625" y="4241050"/>
              <a:ext cx="581700" cy="593400"/>
            </a:xfrm>
            <a:prstGeom prst="ellipse">
              <a:avLst/>
            </a:prstGeom>
            <a:solidFill>
              <a:srgbClr val="151615"/>
            </a:solidFill>
            <a:ln w="38100" cap="flat" cmpd="sng">
              <a:solidFill>
                <a:srgbClr val="999999"/>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grpSp>
      <p:sp>
        <p:nvSpPr>
          <p:cNvPr id="334" name="Google Shape;334;p39"/>
          <p:cNvSpPr/>
          <p:nvPr/>
        </p:nvSpPr>
        <p:spPr>
          <a:xfrm>
            <a:off x="5266800" y="4132263"/>
            <a:ext cx="2492700" cy="1741925"/>
          </a:xfrm>
          <a:prstGeom prst="flowChartMagneticDisk">
            <a:avLst/>
          </a:prstGeom>
          <a:gradFill>
            <a:gsLst>
              <a:gs pos="0">
                <a:srgbClr val="0089AE"/>
              </a:gs>
              <a:gs pos="100000">
                <a:srgbClr val="022129"/>
              </a:gs>
            </a:gsLst>
            <a:path path="circle">
              <a:fillToRect l="50000" t="50000" r="50000" b="50000"/>
            </a:path>
            <a:tileRect/>
          </a:gradFill>
          <a:ln w="76200"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grpSp>
        <p:nvGrpSpPr>
          <p:cNvPr id="335" name="Google Shape;335;p39"/>
          <p:cNvGrpSpPr/>
          <p:nvPr/>
        </p:nvGrpSpPr>
        <p:grpSpPr>
          <a:xfrm>
            <a:off x="1946400" y="4350063"/>
            <a:ext cx="1638900" cy="1828800"/>
            <a:chOff x="8390750" y="3837375"/>
            <a:chExt cx="1638900" cy="1828800"/>
          </a:xfrm>
        </p:grpSpPr>
        <p:sp>
          <p:nvSpPr>
            <p:cNvPr id="336" name="Google Shape;336;p39"/>
            <p:cNvSpPr/>
            <p:nvPr/>
          </p:nvSpPr>
          <p:spPr>
            <a:xfrm>
              <a:off x="8491700" y="3837375"/>
              <a:ext cx="1437000" cy="1828800"/>
            </a:xfrm>
            <a:prstGeom prst="triangle">
              <a:avLst>
                <a:gd name="adj" fmla="val 50000"/>
              </a:avLst>
            </a:prstGeom>
            <a:solidFill>
              <a:schemeClr val="accent2"/>
            </a:solidFill>
            <a:ln w="76200"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337" name="Google Shape;337;p39"/>
            <p:cNvSpPr/>
            <p:nvPr/>
          </p:nvSpPr>
          <p:spPr>
            <a:xfrm>
              <a:off x="8390750" y="3837375"/>
              <a:ext cx="1638900" cy="870900"/>
            </a:xfrm>
            <a:prstGeom prst="roundRect">
              <a:avLst>
                <a:gd name="adj" fmla="val 16667"/>
              </a:avLst>
            </a:prstGeom>
            <a:solidFill>
              <a:schemeClr val="accent2"/>
            </a:solidFill>
            <a:ln w="76200"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338" name="Google Shape;338;p39"/>
            <p:cNvSpPr/>
            <p:nvPr/>
          </p:nvSpPr>
          <p:spPr>
            <a:xfrm>
              <a:off x="8651975" y="4049625"/>
              <a:ext cx="464100" cy="446400"/>
            </a:xfrm>
            <a:prstGeom prst="ellipse">
              <a:avLst/>
            </a:prstGeom>
            <a:solidFill>
              <a:schemeClr val="lt2"/>
            </a:solidFill>
            <a:ln w="76200"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339" name="Google Shape;339;p39"/>
            <p:cNvSpPr/>
            <p:nvPr/>
          </p:nvSpPr>
          <p:spPr>
            <a:xfrm>
              <a:off x="9271750" y="4049625"/>
              <a:ext cx="464100" cy="446400"/>
            </a:xfrm>
            <a:prstGeom prst="ellipse">
              <a:avLst/>
            </a:prstGeom>
            <a:solidFill>
              <a:schemeClr val="lt2"/>
            </a:solidFill>
            <a:ln w="76200"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345"/>
        <p:cNvGrpSpPr/>
        <p:nvPr/>
      </p:nvGrpSpPr>
      <p:grpSpPr>
        <a:xfrm>
          <a:off x="0" y="0"/>
          <a:ext cx="0" cy="0"/>
          <a:chOff x="0" y="0"/>
          <a:chExt cx="0" cy="0"/>
        </a:xfrm>
      </p:grpSpPr>
      <p:sp>
        <p:nvSpPr>
          <p:cNvPr id="346" name="Google Shape;346;p40"/>
          <p:cNvSpPr txBox="1">
            <a:spLocks noGrp="1"/>
          </p:cNvSpPr>
          <p:nvPr>
            <p:ph type="title"/>
          </p:nvPr>
        </p:nvSpPr>
        <p:spPr>
          <a:xfrm>
            <a:off x="838199" y="365125"/>
            <a:ext cx="3932584" cy="5685818"/>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chemeClr val="dk1"/>
              </a:buClr>
              <a:buSzPts val="3600"/>
              <a:buFont typeface="Roboto"/>
              <a:buNone/>
            </a:pPr>
            <a:r>
              <a:rPr lang="en-GB"/>
              <a:t>Stay safe!</a:t>
            </a:r>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44"/>
        <p:cNvGrpSpPr/>
        <p:nvPr/>
      </p:nvGrpSpPr>
      <p:grpSpPr>
        <a:xfrm>
          <a:off x="0" y="0"/>
          <a:ext cx="0" cy="0"/>
          <a:chOff x="0" y="0"/>
          <a:chExt cx="0" cy="0"/>
        </a:xfrm>
      </p:grpSpPr>
      <p:sp>
        <p:nvSpPr>
          <p:cNvPr id="145" name="Google Shape;145;p23"/>
          <p:cNvSpPr txBox="1">
            <a:spLocks noGrp="1"/>
          </p:cNvSpPr>
          <p:nvPr>
            <p:ph type="title"/>
          </p:nvPr>
        </p:nvSpPr>
        <p:spPr>
          <a:xfrm>
            <a:off x="838200" y="365125"/>
            <a:ext cx="10515600" cy="5773282"/>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chemeClr val="dk1"/>
              </a:buClr>
              <a:buSzPts val="3600"/>
              <a:buFont typeface="Roboto"/>
              <a:buNone/>
            </a:pPr>
            <a:r>
              <a:rPr lang="en-GB"/>
              <a:t>AI voice assistants</a:t>
            </a:r>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51"/>
        <p:cNvGrpSpPr/>
        <p:nvPr/>
      </p:nvGrpSpPr>
      <p:grpSpPr>
        <a:xfrm>
          <a:off x="0" y="0"/>
          <a:ext cx="0" cy="0"/>
          <a:chOff x="0" y="0"/>
          <a:chExt cx="0" cy="0"/>
        </a:xfrm>
      </p:grpSpPr>
      <p:sp>
        <p:nvSpPr>
          <p:cNvPr id="152" name="Google Shape;152;p24"/>
          <p:cNvSpPr txBox="1">
            <a:spLocks noGrp="1"/>
          </p:cNvSpPr>
          <p:nvPr>
            <p:ph type="title"/>
          </p:nvPr>
        </p:nvSpPr>
        <p:spPr>
          <a:xfrm>
            <a:off x="838200" y="365125"/>
            <a:ext cx="9359700" cy="5934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2800"/>
              <a:buFont typeface="Roboto"/>
              <a:buNone/>
            </a:pPr>
            <a:r>
              <a:rPr lang="en-GB" sz="2800"/>
              <a:t>Internet safety is not just about the WWW</a:t>
            </a:r>
            <a:endParaRPr sz="2800"/>
          </a:p>
          <a:p>
            <a:pPr marL="0" lvl="0" indent="0" algn="l" rtl="0">
              <a:spcBef>
                <a:spcPts val="0"/>
              </a:spcBef>
              <a:spcAft>
                <a:spcPts val="0"/>
              </a:spcAft>
              <a:buClr>
                <a:schemeClr val="dk1"/>
              </a:buClr>
              <a:buSzPts val="3600"/>
              <a:buFont typeface="Roboto"/>
              <a:buNone/>
            </a:pPr>
            <a:endParaRPr/>
          </a:p>
          <a:p>
            <a:pPr marL="0" lvl="0" indent="0" algn="l" rtl="0">
              <a:lnSpc>
                <a:spcPct val="90000"/>
              </a:lnSpc>
              <a:spcBef>
                <a:spcPts val="0"/>
              </a:spcBef>
              <a:spcAft>
                <a:spcPts val="0"/>
              </a:spcAft>
              <a:buClr>
                <a:schemeClr val="dk1"/>
              </a:buClr>
              <a:buSzPts val="3600"/>
              <a:buFont typeface="Roboto"/>
              <a:buNone/>
            </a:pPr>
            <a:endParaRPr/>
          </a:p>
        </p:txBody>
      </p:sp>
      <p:sp>
        <p:nvSpPr>
          <p:cNvPr id="154" name="Google Shape;154;p24"/>
          <p:cNvSpPr txBox="1">
            <a:spLocks noGrp="1"/>
          </p:cNvSpPr>
          <p:nvPr>
            <p:ph type="body" idx="1"/>
          </p:nvPr>
        </p:nvSpPr>
        <p:spPr>
          <a:xfrm>
            <a:off x="838200" y="1280150"/>
            <a:ext cx="10722900" cy="1110300"/>
          </a:xfrm>
          <a:prstGeom prst="rect">
            <a:avLst/>
          </a:prstGeom>
          <a:noFill/>
          <a:ln>
            <a:noFill/>
          </a:ln>
        </p:spPr>
        <p:txBody>
          <a:bodyPr spcFirstLastPara="1" wrap="square" lIns="91425" tIns="45700" rIns="91425" bIns="45700" anchor="t" anchorCtr="0">
            <a:normAutofit fontScale="85000" lnSpcReduction="20000"/>
          </a:bodyPr>
          <a:lstStyle/>
          <a:p>
            <a:pPr marL="228600" lvl="0" indent="-266700" algn="l" rtl="0">
              <a:spcBef>
                <a:spcPts val="1000"/>
              </a:spcBef>
              <a:spcAft>
                <a:spcPts val="0"/>
              </a:spcAft>
              <a:buSzPts val="2400"/>
              <a:buChar char="▪"/>
            </a:pPr>
            <a:r>
              <a:rPr lang="en-GB" sz="2400"/>
              <a:t>Many apps and devices are connected to the internet including: mobile phone apps, some electronic toys,  many video games</a:t>
            </a:r>
            <a:endParaRPr sz="2400"/>
          </a:p>
          <a:p>
            <a:pPr marL="0" lvl="0" indent="0" algn="l" rtl="0">
              <a:spcBef>
                <a:spcPts val="1000"/>
              </a:spcBef>
              <a:spcAft>
                <a:spcPts val="0"/>
              </a:spcAft>
              <a:buNone/>
            </a:pPr>
            <a:r>
              <a:rPr lang="en-GB" sz="2400" b="1"/>
              <a:t>                                                                                           … </a:t>
            </a:r>
            <a:r>
              <a:rPr lang="en-GB" sz="2400"/>
              <a:t>and</a:t>
            </a:r>
            <a:r>
              <a:rPr lang="en-GB" sz="2400" b="1"/>
              <a:t> AI voice assistants</a:t>
            </a:r>
            <a:endParaRPr sz="2400"/>
          </a:p>
        </p:txBody>
      </p:sp>
      <p:sp>
        <p:nvSpPr>
          <p:cNvPr id="155" name="Google Shape;155;p24"/>
          <p:cNvSpPr/>
          <p:nvPr/>
        </p:nvSpPr>
        <p:spPr>
          <a:xfrm>
            <a:off x="9585450" y="4741850"/>
            <a:ext cx="1804300" cy="1110325"/>
          </a:xfrm>
          <a:prstGeom prst="flowChartMagneticDisk">
            <a:avLst/>
          </a:prstGeom>
          <a:gradFill>
            <a:gsLst>
              <a:gs pos="0">
                <a:srgbClr val="0089AE"/>
              </a:gs>
              <a:gs pos="100000">
                <a:srgbClr val="022129"/>
              </a:gs>
            </a:gsLst>
            <a:path path="circle">
              <a:fillToRect l="50000" t="50000" r="50000" b="50000"/>
            </a:path>
            <a:tileRect/>
          </a:gradFill>
          <a:ln w="76200"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156" name="Google Shape;156;p24"/>
          <p:cNvPicPr preferRelativeResize="0"/>
          <p:nvPr/>
        </p:nvPicPr>
        <p:blipFill>
          <a:blip r:embed="rId3">
            <a:alphaModFix/>
          </a:blip>
          <a:stretch>
            <a:fillRect/>
          </a:stretch>
        </p:blipFill>
        <p:spPr>
          <a:xfrm>
            <a:off x="2971800" y="1987700"/>
            <a:ext cx="2286000" cy="2286000"/>
          </a:xfrm>
          <a:prstGeom prst="rect">
            <a:avLst/>
          </a:prstGeom>
          <a:noFill/>
          <a:ln>
            <a:noFill/>
          </a:ln>
        </p:spPr>
      </p:pic>
      <p:pic>
        <p:nvPicPr>
          <p:cNvPr id="157" name="Google Shape;157;p24"/>
          <p:cNvPicPr preferRelativeResize="0"/>
          <p:nvPr/>
        </p:nvPicPr>
        <p:blipFill>
          <a:blip r:embed="rId4">
            <a:alphaModFix/>
          </a:blip>
          <a:stretch>
            <a:fillRect/>
          </a:stretch>
        </p:blipFill>
        <p:spPr>
          <a:xfrm rot="-1098591">
            <a:off x="7543400" y="2623612"/>
            <a:ext cx="1804301" cy="1804301"/>
          </a:xfrm>
          <a:prstGeom prst="rect">
            <a:avLst/>
          </a:prstGeom>
          <a:noFill/>
          <a:ln>
            <a:noFill/>
          </a:ln>
        </p:spPr>
      </p:pic>
      <p:pic>
        <p:nvPicPr>
          <p:cNvPr id="158" name="Google Shape;158;p24"/>
          <p:cNvPicPr preferRelativeResize="0"/>
          <p:nvPr/>
        </p:nvPicPr>
        <p:blipFill>
          <a:blip r:embed="rId5">
            <a:alphaModFix/>
          </a:blip>
          <a:stretch>
            <a:fillRect/>
          </a:stretch>
        </p:blipFill>
        <p:spPr>
          <a:xfrm>
            <a:off x="5562600" y="3807025"/>
            <a:ext cx="2286000" cy="2286000"/>
          </a:xfrm>
          <a:prstGeom prst="rect">
            <a:avLst/>
          </a:prstGeom>
          <a:noFill/>
          <a:ln>
            <a:noFill/>
          </a:ln>
        </p:spPr>
      </p:pic>
      <p:pic>
        <p:nvPicPr>
          <p:cNvPr id="159" name="Google Shape;159;p24"/>
          <p:cNvPicPr preferRelativeResize="0"/>
          <p:nvPr/>
        </p:nvPicPr>
        <p:blipFill>
          <a:blip r:embed="rId6">
            <a:alphaModFix/>
          </a:blip>
          <a:stretch>
            <a:fillRect/>
          </a:stretch>
        </p:blipFill>
        <p:spPr>
          <a:xfrm>
            <a:off x="1562100" y="4273700"/>
            <a:ext cx="2046600" cy="2046600"/>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63"/>
        <p:cNvGrpSpPr/>
        <p:nvPr/>
      </p:nvGrpSpPr>
      <p:grpSpPr>
        <a:xfrm>
          <a:off x="0" y="0"/>
          <a:ext cx="0" cy="0"/>
          <a:chOff x="0" y="0"/>
          <a:chExt cx="0" cy="0"/>
        </a:xfrm>
      </p:grpSpPr>
      <p:sp>
        <p:nvSpPr>
          <p:cNvPr id="164" name="Google Shape;164;p25"/>
          <p:cNvSpPr txBox="1">
            <a:spLocks noGrp="1"/>
          </p:cNvSpPr>
          <p:nvPr>
            <p:ph type="title"/>
          </p:nvPr>
        </p:nvSpPr>
        <p:spPr>
          <a:xfrm>
            <a:off x="838200" y="365125"/>
            <a:ext cx="6608100" cy="5934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3600"/>
              <a:buFont typeface="Roboto"/>
              <a:buNone/>
            </a:pPr>
            <a:r>
              <a:rPr lang="en-GB"/>
              <a:t>What is an AI voice assistant?</a:t>
            </a:r>
            <a:endParaRPr/>
          </a:p>
          <a:p>
            <a:pPr marL="0" lvl="0" indent="0" algn="l" rtl="0">
              <a:lnSpc>
                <a:spcPct val="90000"/>
              </a:lnSpc>
              <a:spcBef>
                <a:spcPts val="0"/>
              </a:spcBef>
              <a:spcAft>
                <a:spcPts val="0"/>
              </a:spcAft>
              <a:buClr>
                <a:schemeClr val="dk1"/>
              </a:buClr>
              <a:buSzPts val="3600"/>
              <a:buFont typeface="Roboto"/>
              <a:buNone/>
            </a:pPr>
            <a:endParaRPr/>
          </a:p>
        </p:txBody>
      </p:sp>
      <p:sp>
        <p:nvSpPr>
          <p:cNvPr id="167" name="Google Shape;167;p25"/>
          <p:cNvSpPr txBox="1">
            <a:spLocks noGrp="1"/>
          </p:cNvSpPr>
          <p:nvPr>
            <p:ph type="body" idx="1"/>
          </p:nvPr>
        </p:nvSpPr>
        <p:spPr>
          <a:xfrm>
            <a:off x="838200" y="1280150"/>
            <a:ext cx="10348200" cy="1594500"/>
          </a:xfrm>
          <a:prstGeom prst="rect">
            <a:avLst/>
          </a:prstGeom>
          <a:noFill/>
          <a:ln>
            <a:noFill/>
          </a:ln>
        </p:spPr>
        <p:txBody>
          <a:bodyPr spcFirstLastPara="1" wrap="square" lIns="91425" tIns="45700" rIns="91425" bIns="45700" anchor="t" anchorCtr="0">
            <a:normAutofit/>
          </a:bodyPr>
          <a:lstStyle/>
          <a:p>
            <a:pPr marL="228600" lvl="0" indent="-266700" algn="l" rtl="0">
              <a:spcBef>
                <a:spcPts val="1000"/>
              </a:spcBef>
              <a:spcAft>
                <a:spcPts val="0"/>
              </a:spcAft>
              <a:buSzPts val="2400"/>
              <a:buChar char="▪"/>
            </a:pPr>
            <a:r>
              <a:rPr lang="en-GB" sz="2400"/>
              <a:t>An </a:t>
            </a:r>
            <a:r>
              <a:rPr lang="en-GB" sz="2400" b="1"/>
              <a:t>app</a:t>
            </a:r>
            <a:r>
              <a:rPr lang="en-GB" sz="2400"/>
              <a:t>, </a:t>
            </a:r>
            <a:r>
              <a:rPr lang="en-GB" sz="2400" b="1"/>
              <a:t>device</a:t>
            </a:r>
            <a:r>
              <a:rPr lang="en-GB" sz="2400"/>
              <a:t> or </a:t>
            </a:r>
            <a:r>
              <a:rPr lang="en-GB" sz="2400" b="1"/>
              <a:t>toy</a:t>
            </a:r>
            <a:r>
              <a:rPr lang="en-GB" sz="2400"/>
              <a:t> that communicates using speech and uses AI to understand and respond to requests to provide information or perform useful tasks</a:t>
            </a:r>
            <a:br>
              <a:rPr lang="en-GB" sz="2400"/>
            </a:br>
            <a:endParaRPr/>
          </a:p>
        </p:txBody>
      </p:sp>
      <p:sp>
        <p:nvSpPr>
          <p:cNvPr id="168" name="Google Shape;168;p25"/>
          <p:cNvSpPr/>
          <p:nvPr/>
        </p:nvSpPr>
        <p:spPr>
          <a:xfrm>
            <a:off x="1491325" y="4357150"/>
            <a:ext cx="2054700" cy="1366300"/>
          </a:xfrm>
          <a:prstGeom prst="flowChartMagneticDisk">
            <a:avLst/>
          </a:prstGeom>
          <a:gradFill>
            <a:gsLst>
              <a:gs pos="0">
                <a:srgbClr val="0089AE"/>
              </a:gs>
              <a:gs pos="100000">
                <a:srgbClr val="022129"/>
              </a:gs>
            </a:gsLst>
            <a:path path="circle">
              <a:fillToRect l="50000" t="50000" r="50000" b="50000"/>
            </a:path>
            <a:tileRect/>
          </a:gradFill>
          <a:ln w="76200"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grpSp>
        <p:nvGrpSpPr>
          <p:cNvPr id="169" name="Google Shape;169;p25"/>
          <p:cNvGrpSpPr/>
          <p:nvPr/>
        </p:nvGrpSpPr>
        <p:grpSpPr>
          <a:xfrm>
            <a:off x="9571745" y="3066482"/>
            <a:ext cx="1614583" cy="2656965"/>
            <a:chOff x="8972525" y="1545625"/>
            <a:chExt cx="2054700" cy="3331200"/>
          </a:xfrm>
        </p:grpSpPr>
        <p:sp>
          <p:nvSpPr>
            <p:cNvPr id="170" name="Google Shape;170;p25"/>
            <p:cNvSpPr/>
            <p:nvPr/>
          </p:nvSpPr>
          <p:spPr>
            <a:xfrm>
              <a:off x="8972525" y="1545625"/>
              <a:ext cx="2054700" cy="3331200"/>
            </a:xfrm>
            <a:prstGeom prst="roundRect">
              <a:avLst>
                <a:gd name="adj" fmla="val 16667"/>
              </a:avLst>
            </a:prstGeom>
            <a:solidFill>
              <a:srgbClr val="151615"/>
            </a:solidFill>
            <a:ln w="76200"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171" name="Google Shape;171;p25"/>
            <p:cNvSpPr/>
            <p:nvPr/>
          </p:nvSpPr>
          <p:spPr>
            <a:xfrm>
              <a:off x="9703175" y="4088650"/>
              <a:ext cx="581700" cy="593400"/>
            </a:xfrm>
            <a:prstGeom prst="ellipse">
              <a:avLst/>
            </a:prstGeom>
            <a:solidFill>
              <a:srgbClr val="151615"/>
            </a:solidFill>
            <a:ln w="38100" cap="flat" cmpd="sng">
              <a:solidFill>
                <a:srgbClr val="999999"/>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grpSp>
      <p:grpSp>
        <p:nvGrpSpPr>
          <p:cNvPr id="172" name="Google Shape;172;p25"/>
          <p:cNvGrpSpPr/>
          <p:nvPr/>
        </p:nvGrpSpPr>
        <p:grpSpPr>
          <a:xfrm>
            <a:off x="5460516" y="3490721"/>
            <a:ext cx="1891946" cy="1808500"/>
            <a:chOff x="8390750" y="3837375"/>
            <a:chExt cx="1638900" cy="1828800"/>
          </a:xfrm>
        </p:grpSpPr>
        <p:sp>
          <p:nvSpPr>
            <p:cNvPr id="173" name="Google Shape;173;p25"/>
            <p:cNvSpPr/>
            <p:nvPr/>
          </p:nvSpPr>
          <p:spPr>
            <a:xfrm>
              <a:off x="8491700" y="3837375"/>
              <a:ext cx="1437000" cy="1828800"/>
            </a:xfrm>
            <a:prstGeom prst="triangle">
              <a:avLst>
                <a:gd name="adj" fmla="val 50000"/>
              </a:avLst>
            </a:prstGeom>
            <a:solidFill>
              <a:schemeClr val="accent2"/>
            </a:solidFill>
            <a:ln w="76200"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174" name="Google Shape;174;p25"/>
            <p:cNvSpPr/>
            <p:nvPr/>
          </p:nvSpPr>
          <p:spPr>
            <a:xfrm>
              <a:off x="8390750" y="3837375"/>
              <a:ext cx="1638900" cy="870900"/>
            </a:xfrm>
            <a:prstGeom prst="roundRect">
              <a:avLst>
                <a:gd name="adj" fmla="val 16667"/>
              </a:avLst>
            </a:prstGeom>
            <a:solidFill>
              <a:schemeClr val="accent2"/>
            </a:solidFill>
            <a:ln w="76200"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175" name="Google Shape;175;p25"/>
            <p:cNvSpPr/>
            <p:nvPr/>
          </p:nvSpPr>
          <p:spPr>
            <a:xfrm>
              <a:off x="8651975" y="4049625"/>
              <a:ext cx="464100" cy="446400"/>
            </a:xfrm>
            <a:prstGeom prst="ellipse">
              <a:avLst/>
            </a:prstGeom>
            <a:solidFill>
              <a:schemeClr val="lt2"/>
            </a:solidFill>
            <a:ln w="76200"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176" name="Google Shape;176;p25"/>
            <p:cNvSpPr/>
            <p:nvPr/>
          </p:nvSpPr>
          <p:spPr>
            <a:xfrm>
              <a:off x="9271750" y="4049625"/>
              <a:ext cx="464100" cy="446400"/>
            </a:xfrm>
            <a:prstGeom prst="ellipse">
              <a:avLst/>
            </a:prstGeom>
            <a:solidFill>
              <a:schemeClr val="lt2"/>
            </a:solidFill>
            <a:ln w="76200"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gr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80"/>
        <p:cNvGrpSpPr/>
        <p:nvPr/>
      </p:nvGrpSpPr>
      <p:grpSpPr>
        <a:xfrm>
          <a:off x="0" y="0"/>
          <a:ext cx="0" cy="0"/>
          <a:chOff x="0" y="0"/>
          <a:chExt cx="0" cy="0"/>
        </a:xfrm>
      </p:grpSpPr>
      <p:sp>
        <p:nvSpPr>
          <p:cNvPr id="181" name="Google Shape;181;p26"/>
          <p:cNvSpPr txBox="1">
            <a:spLocks noGrp="1"/>
          </p:cNvSpPr>
          <p:nvPr>
            <p:ph type="title"/>
          </p:nvPr>
        </p:nvSpPr>
        <p:spPr>
          <a:xfrm>
            <a:off x="838200" y="365126"/>
            <a:ext cx="10515600" cy="593418"/>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What AI devices have you used or heard about?</a:t>
            </a:r>
            <a:endParaRPr/>
          </a:p>
          <a:p>
            <a:pPr marL="0" lvl="0" indent="0" algn="l" rtl="0">
              <a:spcBef>
                <a:spcPts val="0"/>
              </a:spcBef>
              <a:spcAft>
                <a:spcPts val="0"/>
              </a:spcAft>
              <a:buNone/>
            </a:pPr>
            <a:endParaRPr/>
          </a:p>
          <a:p>
            <a:pPr marL="0" lvl="0" indent="0" algn="l" rtl="0">
              <a:lnSpc>
                <a:spcPct val="90000"/>
              </a:lnSpc>
              <a:spcBef>
                <a:spcPts val="0"/>
              </a:spcBef>
              <a:spcAft>
                <a:spcPts val="0"/>
              </a:spcAft>
              <a:buClr>
                <a:schemeClr val="dk1"/>
              </a:buClr>
              <a:buSzPts val="3600"/>
              <a:buFont typeface="Roboto"/>
              <a:buNone/>
            </a:pPr>
            <a:endParaRPr/>
          </a:p>
        </p:txBody>
      </p:sp>
      <p:sp>
        <p:nvSpPr>
          <p:cNvPr id="184" name="Google Shape;184;p26"/>
          <p:cNvSpPr/>
          <p:nvPr/>
        </p:nvSpPr>
        <p:spPr>
          <a:xfrm>
            <a:off x="1358575" y="1563225"/>
            <a:ext cx="2677800" cy="1306200"/>
          </a:xfrm>
          <a:prstGeom prst="foldedCorner">
            <a:avLst>
              <a:gd name="adj" fmla="val 16667"/>
            </a:avLst>
          </a:prstGeom>
          <a:solidFill>
            <a:srgbClr val="FFF2CC"/>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sz="2400">
              <a:latin typeface="Roboto"/>
              <a:ea typeface="Roboto"/>
              <a:cs typeface="Roboto"/>
              <a:sym typeface="Roboto"/>
            </a:endParaRPr>
          </a:p>
        </p:txBody>
      </p:sp>
      <p:sp>
        <p:nvSpPr>
          <p:cNvPr id="185" name="Google Shape;185;p26"/>
          <p:cNvSpPr/>
          <p:nvPr/>
        </p:nvSpPr>
        <p:spPr>
          <a:xfrm>
            <a:off x="1510975" y="1715625"/>
            <a:ext cx="2677800" cy="1306200"/>
          </a:xfrm>
          <a:prstGeom prst="foldedCorner">
            <a:avLst>
              <a:gd name="adj" fmla="val 16667"/>
            </a:avLst>
          </a:prstGeom>
          <a:solidFill>
            <a:srgbClr val="FFF2CC"/>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sz="2400">
              <a:latin typeface="Roboto"/>
              <a:ea typeface="Roboto"/>
              <a:cs typeface="Roboto"/>
              <a:sym typeface="Roboto"/>
            </a:endParaRPr>
          </a:p>
        </p:txBody>
      </p:sp>
      <p:sp>
        <p:nvSpPr>
          <p:cNvPr id="186" name="Google Shape;186;p26"/>
          <p:cNvSpPr/>
          <p:nvPr/>
        </p:nvSpPr>
        <p:spPr>
          <a:xfrm>
            <a:off x="1663375" y="1868025"/>
            <a:ext cx="2677800" cy="1306200"/>
          </a:xfrm>
          <a:prstGeom prst="foldedCorner">
            <a:avLst>
              <a:gd name="adj" fmla="val 16667"/>
            </a:avLst>
          </a:prstGeom>
          <a:solidFill>
            <a:srgbClr val="FFF2CC"/>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sz="2400">
              <a:latin typeface="Roboto"/>
              <a:ea typeface="Roboto"/>
              <a:cs typeface="Roboto"/>
              <a:sym typeface="Roboto"/>
            </a:endParaRPr>
          </a:p>
        </p:txBody>
      </p:sp>
      <p:sp>
        <p:nvSpPr>
          <p:cNvPr id="187" name="Google Shape;187;p26"/>
          <p:cNvSpPr/>
          <p:nvPr/>
        </p:nvSpPr>
        <p:spPr>
          <a:xfrm>
            <a:off x="1815775" y="2020425"/>
            <a:ext cx="2677800" cy="1306200"/>
          </a:xfrm>
          <a:prstGeom prst="foldedCorner">
            <a:avLst>
              <a:gd name="adj" fmla="val 16667"/>
            </a:avLst>
          </a:prstGeom>
          <a:solidFill>
            <a:srgbClr val="FFF2CC"/>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sz="2400">
              <a:latin typeface="Roboto"/>
              <a:ea typeface="Roboto"/>
              <a:cs typeface="Roboto"/>
              <a:sym typeface="Roboto"/>
            </a:endParaRPr>
          </a:p>
        </p:txBody>
      </p:sp>
      <p:sp>
        <p:nvSpPr>
          <p:cNvPr id="188" name="Google Shape;188;p26"/>
          <p:cNvSpPr/>
          <p:nvPr/>
        </p:nvSpPr>
        <p:spPr>
          <a:xfrm>
            <a:off x="1968175" y="2172825"/>
            <a:ext cx="2677800" cy="1306200"/>
          </a:xfrm>
          <a:prstGeom prst="foldedCorner">
            <a:avLst>
              <a:gd name="adj" fmla="val 16667"/>
            </a:avLst>
          </a:prstGeom>
          <a:solidFill>
            <a:srgbClr val="FFF2CC"/>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sz="2400">
              <a:latin typeface="Roboto"/>
              <a:ea typeface="Roboto"/>
              <a:cs typeface="Roboto"/>
              <a:sym typeface="Roboto"/>
            </a:endParaRPr>
          </a:p>
        </p:txBody>
      </p:sp>
      <p:sp>
        <p:nvSpPr>
          <p:cNvPr id="189" name="Google Shape;189;p26"/>
          <p:cNvSpPr/>
          <p:nvPr/>
        </p:nvSpPr>
        <p:spPr>
          <a:xfrm>
            <a:off x="2120575" y="2325225"/>
            <a:ext cx="2677800" cy="1306200"/>
          </a:xfrm>
          <a:prstGeom prst="foldedCorner">
            <a:avLst>
              <a:gd name="adj" fmla="val 16667"/>
            </a:avLst>
          </a:prstGeom>
          <a:solidFill>
            <a:srgbClr val="FFF2CC"/>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sz="2400">
              <a:latin typeface="Roboto"/>
              <a:ea typeface="Roboto"/>
              <a:cs typeface="Roboto"/>
              <a:sym typeface="Roboto"/>
            </a:endParaRPr>
          </a:p>
        </p:txBody>
      </p:sp>
      <p:sp>
        <p:nvSpPr>
          <p:cNvPr id="190" name="Google Shape;190;p26"/>
          <p:cNvSpPr/>
          <p:nvPr/>
        </p:nvSpPr>
        <p:spPr>
          <a:xfrm>
            <a:off x="2272975" y="2477625"/>
            <a:ext cx="2677800" cy="1306200"/>
          </a:xfrm>
          <a:prstGeom prst="foldedCorner">
            <a:avLst>
              <a:gd name="adj" fmla="val 16667"/>
            </a:avLst>
          </a:prstGeom>
          <a:solidFill>
            <a:srgbClr val="FFF2CC"/>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sz="2400">
              <a:latin typeface="Roboto"/>
              <a:ea typeface="Roboto"/>
              <a:cs typeface="Roboto"/>
              <a:sym typeface="Roboto"/>
            </a:endParaRPr>
          </a:p>
        </p:txBody>
      </p:sp>
      <p:sp>
        <p:nvSpPr>
          <p:cNvPr id="191" name="Google Shape;191;p26"/>
          <p:cNvSpPr/>
          <p:nvPr/>
        </p:nvSpPr>
        <p:spPr>
          <a:xfrm>
            <a:off x="2425375" y="2630025"/>
            <a:ext cx="2677800" cy="1306200"/>
          </a:xfrm>
          <a:prstGeom prst="foldedCorner">
            <a:avLst>
              <a:gd name="adj" fmla="val 16667"/>
            </a:avLst>
          </a:prstGeom>
          <a:solidFill>
            <a:srgbClr val="FFF2CC"/>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sz="2400">
              <a:latin typeface="Roboto"/>
              <a:ea typeface="Roboto"/>
              <a:cs typeface="Roboto"/>
              <a:sym typeface="Roboto"/>
            </a:endParaRPr>
          </a:p>
        </p:txBody>
      </p:sp>
      <p:sp>
        <p:nvSpPr>
          <p:cNvPr id="192" name="Google Shape;192;p26"/>
          <p:cNvSpPr/>
          <p:nvPr/>
        </p:nvSpPr>
        <p:spPr>
          <a:xfrm>
            <a:off x="2577775" y="2782425"/>
            <a:ext cx="2677800" cy="1306200"/>
          </a:xfrm>
          <a:prstGeom prst="foldedCorner">
            <a:avLst>
              <a:gd name="adj" fmla="val 16667"/>
            </a:avLst>
          </a:prstGeom>
          <a:solidFill>
            <a:srgbClr val="FFF2CC"/>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sz="2400">
              <a:latin typeface="Roboto"/>
              <a:ea typeface="Roboto"/>
              <a:cs typeface="Roboto"/>
              <a:sym typeface="Roboto"/>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96"/>
        <p:cNvGrpSpPr/>
        <p:nvPr/>
      </p:nvGrpSpPr>
      <p:grpSpPr>
        <a:xfrm>
          <a:off x="0" y="0"/>
          <a:ext cx="0" cy="0"/>
          <a:chOff x="0" y="0"/>
          <a:chExt cx="0" cy="0"/>
        </a:xfrm>
      </p:grpSpPr>
      <p:cxnSp>
        <p:nvCxnSpPr>
          <p:cNvPr id="197" name="Google Shape;197;p27"/>
          <p:cNvCxnSpPr/>
          <p:nvPr/>
        </p:nvCxnSpPr>
        <p:spPr>
          <a:xfrm flipH="1">
            <a:off x="6019300" y="1213925"/>
            <a:ext cx="48600" cy="5445600"/>
          </a:xfrm>
          <a:prstGeom prst="straightConnector1">
            <a:avLst/>
          </a:prstGeom>
          <a:noFill/>
          <a:ln w="76200" cap="flat" cmpd="sng">
            <a:solidFill>
              <a:schemeClr val="accent1"/>
            </a:solidFill>
            <a:prstDash val="solid"/>
            <a:round/>
            <a:headEnd type="none" w="med" len="med"/>
            <a:tailEnd type="none" w="med" len="med"/>
          </a:ln>
        </p:spPr>
      </p:cxnSp>
      <p:sp>
        <p:nvSpPr>
          <p:cNvPr id="198" name="Google Shape;198;p27"/>
          <p:cNvSpPr txBox="1">
            <a:spLocks noGrp="1"/>
          </p:cNvSpPr>
          <p:nvPr>
            <p:ph type="title"/>
          </p:nvPr>
        </p:nvSpPr>
        <p:spPr>
          <a:xfrm>
            <a:off x="838200" y="365126"/>
            <a:ext cx="10515600" cy="5934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Your experience with AI devices</a:t>
            </a:r>
            <a:endParaRPr/>
          </a:p>
          <a:p>
            <a:pPr marL="0" lvl="0" indent="0" algn="l" rtl="0">
              <a:spcBef>
                <a:spcPts val="0"/>
              </a:spcBef>
              <a:spcAft>
                <a:spcPts val="0"/>
              </a:spcAft>
              <a:buNone/>
            </a:pPr>
            <a:endParaRPr/>
          </a:p>
          <a:p>
            <a:pPr marL="0" lvl="0" indent="0" algn="l" rtl="0">
              <a:lnSpc>
                <a:spcPct val="90000"/>
              </a:lnSpc>
              <a:spcBef>
                <a:spcPts val="0"/>
              </a:spcBef>
              <a:spcAft>
                <a:spcPts val="0"/>
              </a:spcAft>
              <a:buClr>
                <a:schemeClr val="dk1"/>
              </a:buClr>
              <a:buSzPts val="3600"/>
              <a:buFont typeface="Roboto"/>
              <a:buNone/>
            </a:pPr>
            <a:endParaRPr/>
          </a:p>
        </p:txBody>
      </p:sp>
      <p:sp>
        <p:nvSpPr>
          <p:cNvPr id="200" name="Google Shape;200;p27"/>
          <p:cNvSpPr/>
          <p:nvPr/>
        </p:nvSpPr>
        <p:spPr>
          <a:xfrm>
            <a:off x="4341275" y="3958075"/>
            <a:ext cx="2677800" cy="1306200"/>
          </a:xfrm>
          <a:prstGeom prst="foldedCorner">
            <a:avLst>
              <a:gd name="adj" fmla="val 16667"/>
            </a:avLst>
          </a:prstGeom>
          <a:solidFill>
            <a:srgbClr val="FFF2CC"/>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sz="2400">
              <a:latin typeface="Roboto"/>
              <a:ea typeface="Roboto"/>
              <a:cs typeface="Roboto"/>
              <a:sym typeface="Roboto"/>
            </a:endParaRPr>
          </a:p>
        </p:txBody>
      </p:sp>
      <p:sp>
        <p:nvSpPr>
          <p:cNvPr id="201" name="Google Shape;201;p27"/>
          <p:cNvSpPr/>
          <p:nvPr/>
        </p:nvSpPr>
        <p:spPr>
          <a:xfrm>
            <a:off x="4493675" y="4110475"/>
            <a:ext cx="2677800" cy="1306200"/>
          </a:xfrm>
          <a:prstGeom prst="foldedCorner">
            <a:avLst>
              <a:gd name="adj" fmla="val 16667"/>
            </a:avLst>
          </a:prstGeom>
          <a:solidFill>
            <a:srgbClr val="FFF2CC"/>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sz="2400">
              <a:latin typeface="Roboto"/>
              <a:ea typeface="Roboto"/>
              <a:cs typeface="Roboto"/>
              <a:sym typeface="Roboto"/>
            </a:endParaRPr>
          </a:p>
        </p:txBody>
      </p:sp>
      <p:sp>
        <p:nvSpPr>
          <p:cNvPr id="202" name="Google Shape;202;p27"/>
          <p:cNvSpPr/>
          <p:nvPr/>
        </p:nvSpPr>
        <p:spPr>
          <a:xfrm>
            <a:off x="4646075" y="4262875"/>
            <a:ext cx="2677800" cy="1306200"/>
          </a:xfrm>
          <a:prstGeom prst="foldedCorner">
            <a:avLst>
              <a:gd name="adj" fmla="val 16667"/>
            </a:avLst>
          </a:prstGeom>
          <a:solidFill>
            <a:srgbClr val="FFF2CC"/>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sz="2400">
              <a:latin typeface="Roboto"/>
              <a:ea typeface="Roboto"/>
              <a:cs typeface="Roboto"/>
              <a:sym typeface="Roboto"/>
            </a:endParaRPr>
          </a:p>
        </p:txBody>
      </p:sp>
      <p:sp>
        <p:nvSpPr>
          <p:cNvPr id="203" name="Google Shape;203;p27"/>
          <p:cNvSpPr/>
          <p:nvPr/>
        </p:nvSpPr>
        <p:spPr>
          <a:xfrm>
            <a:off x="4798475" y="4415275"/>
            <a:ext cx="2677800" cy="1306200"/>
          </a:xfrm>
          <a:prstGeom prst="foldedCorner">
            <a:avLst>
              <a:gd name="adj" fmla="val 16667"/>
            </a:avLst>
          </a:prstGeom>
          <a:solidFill>
            <a:srgbClr val="FFF2CC"/>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sz="2400">
              <a:latin typeface="Roboto"/>
              <a:ea typeface="Roboto"/>
              <a:cs typeface="Roboto"/>
              <a:sym typeface="Roboto"/>
            </a:endParaRPr>
          </a:p>
        </p:txBody>
      </p:sp>
      <p:sp>
        <p:nvSpPr>
          <p:cNvPr id="204" name="Google Shape;204;p27"/>
          <p:cNvSpPr/>
          <p:nvPr/>
        </p:nvSpPr>
        <p:spPr>
          <a:xfrm>
            <a:off x="4950875" y="4567675"/>
            <a:ext cx="2677800" cy="1306200"/>
          </a:xfrm>
          <a:prstGeom prst="foldedCorner">
            <a:avLst>
              <a:gd name="adj" fmla="val 16667"/>
            </a:avLst>
          </a:prstGeom>
          <a:solidFill>
            <a:srgbClr val="FFF2CC"/>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sz="2400">
              <a:latin typeface="Roboto"/>
              <a:ea typeface="Roboto"/>
              <a:cs typeface="Roboto"/>
              <a:sym typeface="Roboto"/>
            </a:endParaRPr>
          </a:p>
        </p:txBody>
      </p:sp>
      <p:sp>
        <p:nvSpPr>
          <p:cNvPr id="205" name="Google Shape;205;p27"/>
          <p:cNvSpPr/>
          <p:nvPr/>
        </p:nvSpPr>
        <p:spPr>
          <a:xfrm>
            <a:off x="5103275" y="4720075"/>
            <a:ext cx="2677800" cy="1306200"/>
          </a:xfrm>
          <a:prstGeom prst="foldedCorner">
            <a:avLst>
              <a:gd name="adj" fmla="val 16667"/>
            </a:avLst>
          </a:prstGeom>
          <a:solidFill>
            <a:srgbClr val="FFF2CC"/>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sz="2400">
              <a:latin typeface="Roboto"/>
              <a:ea typeface="Roboto"/>
              <a:cs typeface="Roboto"/>
              <a:sym typeface="Roboto"/>
            </a:endParaRPr>
          </a:p>
        </p:txBody>
      </p:sp>
      <p:sp>
        <p:nvSpPr>
          <p:cNvPr id="206" name="Google Shape;206;p27"/>
          <p:cNvSpPr/>
          <p:nvPr/>
        </p:nvSpPr>
        <p:spPr>
          <a:xfrm>
            <a:off x="5255675" y="4872475"/>
            <a:ext cx="2677800" cy="1306200"/>
          </a:xfrm>
          <a:prstGeom prst="foldedCorner">
            <a:avLst>
              <a:gd name="adj" fmla="val 16667"/>
            </a:avLst>
          </a:prstGeom>
          <a:solidFill>
            <a:srgbClr val="FFF2CC"/>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sz="2400">
              <a:latin typeface="Roboto"/>
              <a:ea typeface="Roboto"/>
              <a:cs typeface="Roboto"/>
              <a:sym typeface="Roboto"/>
            </a:endParaRPr>
          </a:p>
        </p:txBody>
      </p:sp>
      <p:sp>
        <p:nvSpPr>
          <p:cNvPr id="207" name="Google Shape;207;p27"/>
          <p:cNvSpPr/>
          <p:nvPr/>
        </p:nvSpPr>
        <p:spPr>
          <a:xfrm>
            <a:off x="5408075" y="5024875"/>
            <a:ext cx="2677800" cy="1306200"/>
          </a:xfrm>
          <a:prstGeom prst="foldedCorner">
            <a:avLst>
              <a:gd name="adj" fmla="val 16667"/>
            </a:avLst>
          </a:prstGeom>
          <a:solidFill>
            <a:srgbClr val="FFF2CC"/>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sz="2400">
              <a:latin typeface="Roboto"/>
              <a:ea typeface="Roboto"/>
              <a:cs typeface="Roboto"/>
              <a:sym typeface="Roboto"/>
            </a:endParaRPr>
          </a:p>
        </p:txBody>
      </p:sp>
      <p:sp>
        <p:nvSpPr>
          <p:cNvPr id="208" name="Google Shape;208;p27"/>
          <p:cNvSpPr/>
          <p:nvPr/>
        </p:nvSpPr>
        <p:spPr>
          <a:xfrm>
            <a:off x="5560475" y="5177275"/>
            <a:ext cx="2677800" cy="1306200"/>
          </a:xfrm>
          <a:prstGeom prst="foldedCorner">
            <a:avLst>
              <a:gd name="adj" fmla="val 16667"/>
            </a:avLst>
          </a:prstGeom>
          <a:solidFill>
            <a:srgbClr val="FFF2CC"/>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sz="2400">
              <a:latin typeface="Roboto"/>
              <a:ea typeface="Roboto"/>
              <a:cs typeface="Roboto"/>
              <a:sym typeface="Roboto"/>
            </a:endParaRPr>
          </a:p>
        </p:txBody>
      </p:sp>
      <p:sp>
        <p:nvSpPr>
          <p:cNvPr id="209" name="Google Shape;209;p27"/>
          <p:cNvSpPr txBox="1">
            <a:spLocks noGrp="1"/>
          </p:cNvSpPr>
          <p:nvPr>
            <p:ph type="title"/>
          </p:nvPr>
        </p:nvSpPr>
        <p:spPr>
          <a:xfrm>
            <a:off x="2450000" y="1431925"/>
            <a:ext cx="1328100" cy="593400"/>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r>
              <a:rPr lang="en-GB"/>
              <a:t>Good</a:t>
            </a:r>
            <a:endParaRPr/>
          </a:p>
          <a:p>
            <a:pPr marL="0" lvl="0" indent="0" algn="r" rtl="0">
              <a:spcBef>
                <a:spcPts val="0"/>
              </a:spcBef>
              <a:spcAft>
                <a:spcPts val="0"/>
              </a:spcAft>
              <a:buNone/>
            </a:pPr>
            <a:endParaRPr/>
          </a:p>
          <a:p>
            <a:pPr marL="0" lvl="0" indent="0" algn="r" rtl="0">
              <a:lnSpc>
                <a:spcPct val="90000"/>
              </a:lnSpc>
              <a:spcBef>
                <a:spcPts val="0"/>
              </a:spcBef>
              <a:spcAft>
                <a:spcPts val="0"/>
              </a:spcAft>
              <a:buClr>
                <a:schemeClr val="dk1"/>
              </a:buClr>
              <a:buSzPts val="3600"/>
              <a:buFont typeface="Roboto"/>
              <a:buNone/>
            </a:pPr>
            <a:endParaRPr/>
          </a:p>
        </p:txBody>
      </p:sp>
      <p:sp>
        <p:nvSpPr>
          <p:cNvPr id="210" name="Google Shape;210;p27"/>
          <p:cNvSpPr txBox="1">
            <a:spLocks noGrp="1"/>
          </p:cNvSpPr>
          <p:nvPr>
            <p:ph type="title"/>
          </p:nvPr>
        </p:nvSpPr>
        <p:spPr>
          <a:xfrm>
            <a:off x="8839750" y="1431925"/>
            <a:ext cx="1328100" cy="5934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Bad</a:t>
            </a:r>
            <a:endParaRPr/>
          </a:p>
          <a:p>
            <a:pPr marL="0" lvl="0" indent="0" algn="r" rtl="0">
              <a:spcBef>
                <a:spcPts val="0"/>
              </a:spcBef>
              <a:spcAft>
                <a:spcPts val="0"/>
              </a:spcAft>
              <a:buNone/>
            </a:pPr>
            <a:endParaRPr/>
          </a:p>
          <a:p>
            <a:pPr marL="0" lvl="0" indent="0" algn="r" rtl="0">
              <a:lnSpc>
                <a:spcPct val="90000"/>
              </a:lnSpc>
              <a:spcBef>
                <a:spcPts val="0"/>
              </a:spcBef>
              <a:spcAft>
                <a:spcPts val="0"/>
              </a:spcAft>
              <a:buClr>
                <a:schemeClr val="dk1"/>
              </a:buClr>
              <a:buSzPts val="3600"/>
              <a:buFont typeface="Roboto"/>
              <a:buNone/>
            </a:pPr>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14"/>
        <p:cNvGrpSpPr/>
        <p:nvPr/>
      </p:nvGrpSpPr>
      <p:grpSpPr>
        <a:xfrm>
          <a:off x="0" y="0"/>
          <a:ext cx="0" cy="0"/>
          <a:chOff x="0" y="0"/>
          <a:chExt cx="0" cy="0"/>
        </a:xfrm>
      </p:grpSpPr>
      <p:sp>
        <p:nvSpPr>
          <p:cNvPr id="215" name="Google Shape;215;p28"/>
          <p:cNvSpPr txBox="1">
            <a:spLocks noGrp="1"/>
          </p:cNvSpPr>
          <p:nvPr>
            <p:ph type="title"/>
          </p:nvPr>
        </p:nvSpPr>
        <p:spPr>
          <a:xfrm>
            <a:off x="838200" y="365125"/>
            <a:ext cx="9446700" cy="5934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3600"/>
              <a:buFont typeface="Roboto"/>
              <a:buNone/>
            </a:pPr>
            <a:r>
              <a:rPr lang="en-GB"/>
              <a:t>Staying safe with a voice assistant</a:t>
            </a:r>
            <a:endParaRPr/>
          </a:p>
          <a:p>
            <a:pPr marL="0" lvl="0" indent="0" algn="l" rtl="0">
              <a:lnSpc>
                <a:spcPct val="90000"/>
              </a:lnSpc>
              <a:spcBef>
                <a:spcPts val="0"/>
              </a:spcBef>
              <a:spcAft>
                <a:spcPts val="0"/>
              </a:spcAft>
              <a:buClr>
                <a:schemeClr val="dk1"/>
              </a:buClr>
              <a:buSzPts val="3600"/>
              <a:buFont typeface="Roboto"/>
              <a:buNone/>
            </a:pPr>
            <a:endParaRPr/>
          </a:p>
        </p:txBody>
      </p:sp>
      <p:sp>
        <p:nvSpPr>
          <p:cNvPr id="218" name="Google Shape;218;p28"/>
          <p:cNvSpPr txBox="1">
            <a:spLocks noGrp="1"/>
          </p:cNvSpPr>
          <p:nvPr>
            <p:ph type="body" idx="1"/>
          </p:nvPr>
        </p:nvSpPr>
        <p:spPr>
          <a:xfrm>
            <a:off x="838200" y="1280150"/>
            <a:ext cx="6921300" cy="4768200"/>
          </a:xfrm>
          <a:prstGeom prst="rect">
            <a:avLst/>
          </a:prstGeom>
          <a:noFill/>
          <a:ln>
            <a:noFill/>
          </a:ln>
        </p:spPr>
        <p:txBody>
          <a:bodyPr spcFirstLastPara="1" wrap="square" lIns="91425" tIns="45700" rIns="91425" bIns="45700" anchor="t" anchorCtr="0">
            <a:normAutofit/>
          </a:bodyPr>
          <a:lstStyle/>
          <a:p>
            <a:pPr marL="228600" lvl="0" indent="-266700" algn="l" rtl="0">
              <a:spcBef>
                <a:spcPts val="1000"/>
              </a:spcBef>
              <a:spcAft>
                <a:spcPts val="0"/>
              </a:spcAft>
              <a:buSzPts val="2400"/>
              <a:buChar char="▪"/>
            </a:pPr>
            <a:r>
              <a:rPr lang="en-GB" sz="2400"/>
              <a:t>Follow </a:t>
            </a:r>
            <a:r>
              <a:rPr lang="en-GB" sz="2400" b="1"/>
              <a:t>age ratings</a:t>
            </a:r>
            <a:endParaRPr sz="2400" b="1"/>
          </a:p>
          <a:p>
            <a:pPr marL="228600" lvl="0" indent="-266700" algn="l" rtl="0">
              <a:spcBef>
                <a:spcPts val="0"/>
              </a:spcBef>
              <a:spcAft>
                <a:spcPts val="0"/>
              </a:spcAft>
              <a:buSzPts val="2400"/>
              <a:buChar char="▪"/>
            </a:pPr>
            <a:r>
              <a:rPr lang="en-GB" sz="2400"/>
              <a:t>Use </a:t>
            </a:r>
            <a:r>
              <a:rPr lang="en-GB" sz="2400" b="1"/>
              <a:t>parental controls</a:t>
            </a:r>
            <a:endParaRPr sz="2400" b="1"/>
          </a:p>
          <a:p>
            <a:pPr marL="228600" lvl="0" indent="-266700" algn="l" rtl="0">
              <a:spcBef>
                <a:spcPts val="0"/>
              </a:spcBef>
              <a:spcAft>
                <a:spcPts val="0"/>
              </a:spcAft>
              <a:buSzPts val="2400"/>
              <a:buChar char="▪"/>
            </a:pPr>
            <a:r>
              <a:rPr lang="en-GB" sz="2400"/>
              <a:t>Use responsibly - </a:t>
            </a:r>
            <a:r>
              <a:rPr lang="en-GB" sz="2400" b="1"/>
              <a:t>think before you speak</a:t>
            </a:r>
            <a:endParaRPr sz="2400" b="1"/>
          </a:p>
          <a:p>
            <a:pPr marL="228600" lvl="0" indent="-266700" algn="l" rtl="0">
              <a:spcBef>
                <a:spcPts val="0"/>
              </a:spcBef>
              <a:spcAft>
                <a:spcPts val="0"/>
              </a:spcAft>
              <a:buSzPts val="2400"/>
              <a:buChar char="▪"/>
            </a:pPr>
            <a:r>
              <a:rPr lang="en-GB" sz="2400" b="1"/>
              <a:t>Tell a trusted adult</a:t>
            </a:r>
            <a:r>
              <a:rPr lang="en-GB" sz="2400"/>
              <a:t> if you hear something that worries you</a:t>
            </a:r>
            <a:endParaRPr sz="2400"/>
          </a:p>
          <a:p>
            <a:pPr marL="228600" lvl="0" indent="-266700" algn="l" rtl="0">
              <a:spcBef>
                <a:spcPts val="0"/>
              </a:spcBef>
              <a:spcAft>
                <a:spcPts val="0"/>
              </a:spcAft>
              <a:buSzPts val="2400"/>
              <a:buChar char="▪"/>
            </a:pPr>
            <a:r>
              <a:rPr lang="en-GB" sz="2400"/>
              <a:t>Consider how your </a:t>
            </a:r>
            <a:r>
              <a:rPr lang="en-GB" sz="2400" b="1"/>
              <a:t>personal data</a:t>
            </a:r>
            <a:r>
              <a:rPr lang="en-GB" sz="2400"/>
              <a:t> will be used</a:t>
            </a:r>
            <a:endParaRPr sz="2400"/>
          </a:p>
        </p:txBody>
      </p:sp>
      <p:grpSp>
        <p:nvGrpSpPr>
          <p:cNvPr id="219" name="Google Shape;219;p28"/>
          <p:cNvGrpSpPr/>
          <p:nvPr/>
        </p:nvGrpSpPr>
        <p:grpSpPr>
          <a:xfrm>
            <a:off x="9478441" y="1636152"/>
            <a:ext cx="1638829" cy="2713929"/>
            <a:chOff x="8820125" y="1763400"/>
            <a:chExt cx="2054700" cy="3331200"/>
          </a:xfrm>
        </p:grpSpPr>
        <p:sp>
          <p:nvSpPr>
            <p:cNvPr id="220" name="Google Shape;220;p28"/>
            <p:cNvSpPr/>
            <p:nvPr/>
          </p:nvSpPr>
          <p:spPr>
            <a:xfrm>
              <a:off x="8820125" y="1763400"/>
              <a:ext cx="2054700" cy="3331200"/>
            </a:xfrm>
            <a:prstGeom prst="roundRect">
              <a:avLst>
                <a:gd name="adj" fmla="val 16667"/>
              </a:avLst>
            </a:prstGeom>
            <a:solidFill>
              <a:srgbClr val="151615"/>
            </a:solidFill>
            <a:ln w="76200"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221" name="Google Shape;221;p28"/>
            <p:cNvSpPr/>
            <p:nvPr/>
          </p:nvSpPr>
          <p:spPr>
            <a:xfrm>
              <a:off x="9556625" y="4241050"/>
              <a:ext cx="581700" cy="593400"/>
            </a:xfrm>
            <a:prstGeom prst="ellipse">
              <a:avLst/>
            </a:prstGeom>
            <a:solidFill>
              <a:srgbClr val="151615"/>
            </a:solidFill>
            <a:ln w="38100" cap="flat" cmpd="sng">
              <a:solidFill>
                <a:srgbClr val="999999"/>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grpSp>
      <p:sp>
        <p:nvSpPr>
          <p:cNvPr id="222" name="Google Shape;222;p28"/>
          <p:cNvSpPr/>
          <p:nvPr/>
        </p:nvSpPr>
        <p:spPr>
          <a:xfrm>
            <a:off x="5685900" y="4132263"/>
            <a:ext cx="2492700" cy="1741925"/>
          </a:xfrm>
          <a:prstGeom prst="flowChartMagneticDisk">
            <a:avLst/>
          </a:prstGeom>
          <a:gradFill>
            <a:gsLst>
              <a:gs pos="0">
                <a:srgbClr val="0089AE"/>
              </a:gs>
              <a:gs pos="100000">
                <a:srgbClr val="022129"/>
              </a:gs>
            </a:gsLst>
            <a:path path="circle">
              <a:fillToRect l="50000" t="50000" r="50000" b="50000"/>
            </a:path>
            <a:tileRect/>
          </a:gradFill>
          <a:ln w="76200"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grpSp>
        <p:nvGrpSpPr>
          <p:cNvPr id="223" name="Google Shape;223;p28"/>
          <p:cNvGrpSpPr/>
          <p:nvPr/>
        </p:nvGrpSpPr>
        <p:grpSpPr>
          <a:xfrm>
            <a:off x="1946400" y="4350063"/>
            <a:ext cx="1638900" cy="1828800"/>
            <a:chOff x="8390750" y="3837375"/>
            <a:chExt cx="1638900" cy="1828800"/>
          </a:xfrm>
        </p:grpSpPr>
        <p:sp>
          <p:nvSpPr>
            <p:cNvPr id="224" name="Google Shape;224;p28"/>
            <p:cNvSpPr/>
            <p:nvPr/>
          </p:nvSpPr>
          <p:spPr>
            <a:xfrm>
              <a:off x="8491700" y="3837375"/>
              <a:ext cx="1437000" cy="1828800"/>
            </a:xfrm>
            <a:prstGeom prst="triangle">
              <a:avLst>
                <a:gd name="adj" fmla="val 50000"/>
              </a:avLst>
            </a:prstGeom>
            <a:solidFill>
              <a:schemeClr val="accent2"/>
            </a:solidFill>
            <a:ln w="76200"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225" name="Google Shape;225;p28"/>
            <p:cNvSpPr/>
            <p:nvPr/>
          </p:nvSpPr>
          <p:spPr>
            <a:xfrm>
              <a:off x="8390750" y="3837375"/>
              <a:ext cx="1638900" cy="870900"/>
            </a:xfrm>
            <a:prstGeom prst="roundRect">
              <a:avLst>
                <a:gd name="adj" fmla="val 16667"/>
              </a:avLst>
            </a:prstGeom>
            <a:solidFill>
              <a:schemeClr val="accent2"/>
            </a:solidFill>
            <a:ln w="76200"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226" name="Google Shape;226;p28"/>
            <p:cNvSpPr/>
            <p:nvPr/>
          </p:nvSpPr>
          <p:spPr>
            <a:xfrm>
              <a:off x="8651975" y="4049625"/>
              <a:ext cx="464100" cy="446400"/>
            </a:xfrm>
            <a:prstGeom prst="ellipse">
              <a:avLst/>
            </a:prstGeom>
            <a:solidFill>
              <a:schemeClr val="lt2"/>
            </a:solidFill>
            <a:ln w="76200"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227" name="Google Shape;227;p28"/>
            <p:cNvSpPr/>
            <p:nvPr/>
          </p:nvSpPr>
          <p:spPr>
            <a:xfrm>
              <a:off x="9271750" y="4049625"/>
              <a:ext cx="464100" cy="446400"/>
            </a:xfrm>
            <a:prstGeom prst="ellipse">
              <a:avLst/>
            </a:prstGeom>
            <a:solidFill>
              <a:schemeClr val="lt2"/>
            </a:solidFill>
            <a:ln w="76200"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gr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31"/>
        <p:cNvGrpSpPr/>
        <p:nvPr/>
      </p:nvGrpSpPr>
      <p:grpSpPr>
        <a:xfrm>
          <a:off x="0" y="0"/>
          <a:ext cx="0" cy="0"/>
          <a:chOff x="0" y="0"/>
          <a:chExt cx="0" cy="0"/>
        </a:xfrm>
      </p:grpSpPr>
      <p:sp>
        <p:nvSpPr>
          <p:cNvPr id="232" name="Google Shape;232;p29"/>
          <p:cNvSpPr txBox="1">
            <a:spLocks noGrp="1"/>
          </p:cNvSpPr>
          <p:nvPr>
            <p:ph type="title"/>
          </p:nvPr>
        </p:nvSpPr>
        <p:spPr>
          <a:xfrm>
            <a:off x="838200" y="365125"/>
            <a:ext cx="10515600" cy="5773200"/>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chemeClr val="dk1"/>
              </a:buClr>
              <a:buSzPts val="3600"/>
              <a:buFont typeface="Roboto"/>
              <a:buNone/>
            </a:pPr>
            <a:r>
              <a:rPr lang="en-GB"/>
              <a:t>Code of conduct</a:t>
            </a:r>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38"/>
        <p:cNvGrpSpPr/>
        <p:nvPr/>
      </p:nvGrpSpPr>
      <p:grpSpPr>
        <a:xfrm>
          <a:off x="0" y="0"/>
          <a:ext cx="0" cy="0"/>
          <a:chOff x="0" y="0"/>
          <a:chExt cx="0" cy="0"/>
        </a:xfrm>
      </p:grpSpPr>
      <p:sp>
        <p:nvSpPr>
          <p:cNvPr id="239" name="Google Shape;239;p30"/>
          <p:cNvSpPr txBox="1">
            <a:spLocks noGrp="1"/>
          </p:cNvSpPr>
          <p:nvPr>
            <p:ph type="title"/>
          </p:nvPr>
        </p:nvSpPr>
        <p:spPr>
          <a:xfrm>
            <a:off x="838200" y="365125"/>
            <a:ext cx="9359700" cy="5934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2800"/>
              <a:buFont typeface="Roboto"/>
              <a:buNone/>
            </a:pPr>
            <a:r>
              <a:rPr lang="en-GB" sz="2800"/>
              <a:t>Who creates AI voice assistants?</a:t>
            </a:r>
            <a:endParaRPr sz="2800"/>
          </a:p>
          <a:p>
            <a:pPr marL="0" lvl="0" indent="0" algn="l" rtl="0">
              <a:spcBef>
                <a:spcPts val="0"/>
              </a:spcBef>
              <a:spcAft>
                <a:spcPts val="0"/>
              </a:spcAft>
              <a:buClr>
                <a:schemeClr val="dk1"/>
              </a:buClr>
              <a:buSzPts val="3600"/>
              <a:buFont typeface="Roboto"/>
              <a:buNone/>
            </a:pPr>
            <a:endParaRPr/>
          </a:p>
          <a:p>
            <a:pPr marL="0" lvl="0" indent="0" algn="l" rtl="0">
              <a:lnSpc>
                <a:spcPct val="90000"/>
              </a:lnSpc>
              <a:spcBef>
                <a:spcPts val="0"/>
              </a:spcBef>
              <a:spcAft>
                <a:spcPts val="0"/>
              </a:spcAft>
              <a:buClr>
                <a:schemeClr val="dk1"/>
              </a:buClr>
              <a:buSzPts val="3600"/>
              <a:buFont typeface="Roboto"/>
              <a:buNone/>
            </a:pPr>
            <a:endParaRPr/>
          </a:p>
        </p:txBody>
      </p:sp>
      <p:sp>
        <p:nvSpPr>
          <p:cNvPr id="242" name="Google Shape;242;p30"/>
          <p:cNvSpPr txBox="1">
            <a:spLocks noGrp="1"/>
          </p:cNvSpPr>
          <p:nvPr>
            <p:ph type="body" idx="1"/>
          </p:nvPr>
        </p:nvSpPr>
        <p:spPr>
          <a:xfrm>
            <a:off x="838200" y="1280150"/>
            <a:ext cx="10722900" cy="1545900"/>
          </a:xfrm>
          <a:prstGeom prst="rect">
            <a:avLst/>
          </a:prstGeom>
          <a:noFill/>
          <a:ln>
            <a:noFill/>
          </a:ln>
        </p:spPr>
        <p:txBody>
          <a:bodyPr spcFirstLastPara="1" wrap="square" lIns="91425" tIns="45700" rIns="91425" bIns="45700" anchor="t" anchorCtr="0">
            <a:normAutofit fontScale="92500" lnSpcReduction="20000"/>
          </a:bodyPr>
          <a:lstStyle/>
          <a:p>
            <a:pPr marL="228600" lvl="0" indent="-266700" algn="l" rtl="0">
              <a:spcBef>
                <a:spcPts val="1000"/>
              </a:spcBef>
              <a:spcAft>
                <a:spcPts val="0"/>
              </a:spcAft>
              <a:buSzPts val="2400"/>
              <a:buChar char="▪"/>
            </a:pPr>
            <a:r>
              <a:rPr lang="en-GB" sz="2400"/>
              <a:t>Lots of people! AI machine learning engineers, product designers, user experience designers, software developers, security experts, data scientists, voice recognition experts. </a:t>
            </a:r>
            <a:endParaRPr sz="2400"/>
          </a:p>
          <a:p>
            <a:pPr marL="0" lvl="0" indent="0" algn="ctr" rtl="0">
              <a:spcBef>
                <a:spcPts val="1000"/>
              </a:spcBef>
              <a:spcAft>
                <a:spcPts val="0"/>
              </a:spcAft>
              <a:buNone/>
            </a:pPr>
            <a:r>
              <a:rPr lang="en-GB" sz="2400" b="1">
                <a:solidFill>
                  <a:schemeClr val="accent3"/>
                </a:solidFill>
              </a:rPr>
              <a:t>Maybe you one day!</a:t>
            </a:r>
            <a:endParaRPr sz="2400" b="1">
              <a:solidFill>
                <a:schemeClr val="accent3"/>
              </a:solidFill>
            </a:endParaRPr>
          </a:p>
        </p:txBody>
      </p:sp>
      <p:sp>
        <p:nvSpPr>
          <p:cNvPr id="243" name="Google Shape;243;p30"/>
          <p:cNvSpPr txBox="1"/>
          <p:nvPr/>
        </p:nvSpPr>
        <p:spPr>
          <a:xfrm>
            <a:off x="1644300" y="2963500"/>
            <a:ext cx="9110700" cy="3372000"/>
          </a:xfrm>
          <a:prstGeom prst="rect">
            <a:avLst/>
          </a:prstGeom>
          <a:solidFill>
            <a:schemeClr val="accent2"/>
          </a:solid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10000" dirty="0"/>
              <a:t>🧑🏽‍🦱👩🏾👩🏻‍🦳👨🏻‍🦰👨🏾‍🦱👨🏿🧔🏽🧑🏿‍🦲🧑🏻‍👱🏻‍♀️</a:t>
            </a:r>
            <a:endParaRPr sz="10000" dirty="0"/>
          </a:p>
        </p:txBody>
      </p:sp>
    </p:spTree>
  </p:cSld>
  <p:clrMapOvr>
    <a:masterClrMapping/>
  </p:clrMapOvr>
</p:sld>
</file>

<file path=ppt/theme/theme1.xml><?xml version="1.0" encoding="utf-8"?>
<a:theme xmlns:a="http://schemas.openxmlformats.org/drawingml/2006/main" name="Title ">
  <a:themeElements>
    <a:clrScheme name="Custom 1">
      <a:dk1>
        <a:srgbClr val="00546C"/>
      </a:dk1>
      <a:lt1>
        <a:srgbClr val="FFFFFF"/>
      </a:lt1>
      <a:dk2>
        <a:srgbClr val="413F3E"/>
      </a:dk2>
      <a:lt2>
        <a:srgbClr val="FFFFFF"/>
      </a:lt2>
      <a:accent1>
        <a:srgbClr val="00546C"/>
      </a:accent1>
      <a:accent2>
        <a:srgbClr val="3FAEA8"/>
      </a:accent2>
      <a:accent3>
        <a:srgbClr val="E83F40"/>
      </a:accent3>
      <a:accent4>
        <a:srgbClr val="96C7CB"/>
      </a:accent4>
      <a:accent5>
        <a:srgbClr val="B3CB9F"/>
      </a:accent5>
      <a:accent6>
        <a:srgbClr val="413F3E"/>
      </a:accent6>
      <a:hlink>
        <a:srgbClr val="E83F40"/>
      </a:hlink>
      <a:folHlink>
        <a:srgbClr val="00546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Dividers">
  <a:themeElements>
    <a:clrScheme name="Custom 1">
      <a:dk1>
        <a:srgbClr val="00546C"/>
      </a:dk1>
      <a:lt1>
        <a:srgbClr val="FFFFFF"/>
      </a:lt1>
      <a:dk2>
        <a:srgbClr val="413F3E"/>
      </a:dk2>
      <a:lt2>
        <a:srgbClr val="FFFFFF"/>
      </a:lt2>
      <a:accent1>
        <a:srgbClr val="00546C"/>
      </a:accent1>
      <a:accent2>
        <a:srgbClr val="3FAEA8"/>
      </a:accent2>
      <a:accent3>
        <a:srgbClr val="E83F40"/>
      </a:accent3>
      <a:accent4>
        <a:srgbClr val="96C7CB"/>
      </a:accent4>
      <a:accent5>
        <a:srgbClr val="B3CB9F"/>
      </a:accent5>
      <a:accent6>
        <a:srgbClr val="413F3E"/>
      </a:accent6>
      <a:hlink>
        <a:srgbClr val="E83F40"/>
      </a:hlink>
      <a:folHlink>
        <a:srgbClr val="00546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1767</Words>
  <Application>Microsoft Office PowerPoint</Application>
  <PresentationFormat>Widescreen</PresentationFormat>
  <Paragraphs>205</Paragraphs>
  <Slides>19</Slides>
  <Notes>19</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19</vt:i4>
      </vt:variant>
    </vt:vector>
  </HeadingPairs>
  <TitlesOfParts>
    <vt:vector size="26" baseType="lpstr">
      <vt:lpstr>Noto Sans Symbols</vt:lpstr>
      <vt:lpstr>Arial</vt:lpstr>
      <vt:lpstr>Calibri</vt:lpstr>
      <vt:lpstr>Roboto Black</vt:lpstr>
      <vt:lpstr>Roboto</vt:lpstr>
      <vt:lpstr>Title </vt:lpstr>
      <vt:lpstr>Dividers</vt:lpstr>
      <vt:lpstr>PowerPoint Presentation</vt:lpstr>
      <vt:lpstr>AI voice assistants</vt:lpstr>
      <vt:lpstr>Internet safety is not just about the WWW  </vt:lpstr>
      <vt:lpstr>What is an AI voice assistant? </vt:lpstr>
      <vt:lpstr>What AI devices have you used or heard about?  </vt:lpstr>
      <vt:lpstr>Your experience with AI devices  </vt:lpstr>
      <vt:lpstr>Staying safe with a voice assistant </vt:lpstr>
      <vt:lpstr>Code of conduct</vt:lpstr>
      <vt:lpstr>Who creates AI voice assistants?  </vt:lpstr>
      <vt:lpstr>Issues with voice assistants </vt:lpstr>
      <vt:lpstr>Issues with voice assistants </vt:lpstr>
      <vt:lpstr>Interacting with AI</vt:lpstr>
      <vt:lpstr>Imagine you are part of a team designing a new AI voice assistant </vt:lpstr>
      <vt:lpstr>Design an AI voice assistant</vt:lpstr>
      <vt:lpstr>Design a new AI voice assistant device </vt:lpstr>
      <vt:lpstr>Example: </vt:lpstr>
      <vt:lpstr>Showcase!</vt:lpstr>
      <vt:lpstr>Recap: Staying safe with a voice assistant </vt:lpstr>
      <vt:lpstr>Stay safe!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Katy Clark</cp:lastModifiedBy>
  <cp:revision>1</cp:revision>
  <dcterms:modified xsi:type="dcterms:W3CDTF">2024-01-09T16:37:50Z</dcterms:modified>
</cp:coreProperties>
</file>