
<file path=[Content_Types].xml><?xml version="1.0" encoding="utf-8"?>
<Types xmlns="http://schemas.openxmlformats.org/package/2006/content-types">
  <Default Extension="fntdata" ContentType="application/x-fontdata"/>
  <Default Extension="gif" ContentType="image/gi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8" r:id="rId1"/>
    <p:sldMasterId id="2147483659" r:id="rId2"/>
  </p:sldMasterIdLst>
  <p:notesMasterIdLst>
    <p:notesMasterId r:id="rId34"/>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88"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Lst>
  <p:sldSz cx="12192000" cy="6858000"/>
  <p:notesSz cx="6858000" cy="9144000"/>
  <p:embeddedFontLst>
    <p:embeddedFont>
      <p:font typeface="Calibri" panose="020F0502020204030204" pitchFamily="34" charset="0"/>
      <p:regular r:id="rId35"/>
      <p:bold r:id="rId36"/>
      <p:italic r:id="rId37"/>
      <p:boldItalic r:id="rId38"/>
    </p:embeddedFont>
    <p:embeddedFont>
      <p:font typeface="Roboto" panose="02000000000000000000" pitchFamily="2" charset="0"/>
      <p:regular r:id="rId39"/>
      <p:bold r:id="rId40"/>
      <p:italic r:id="rId41"/>
      <p:boldItalic r:id="rId4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1240220-CC47-4825-BFA1-26E70E05E8E5}" v="12" dt="2024-01-09T17:16:56.71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7338" autoAdjust="0"/>
  </p:normalViewPr>
  <p:slideViewPr>
    <p:cSldViewPr snapToGrid="0">
      <p:cViewPr varScale="1">
        <p:scale>
          <a:sx n="75" d="100"/>
          <a:sy n="75" d="100"/>
        </p:scale>
        <p:origin x="110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5.fntdata"/><Relationship Id="rId21" Type="http://schemas.openxmlformats.org/officeDocument/2006/relationships/slide" Target="slides/slide19.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microsoft.com/office/2016/11/relationships/changesInfo" Target="changesInfos/changesInfo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2.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1.fntdata"/><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font" Target="fonts/font4.fntdata"/><Relationship Id="rId4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font" Target="fonts/font7.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ty Clark" userId="e664f65c-0e98-4828-b46d-29e4cb228e66" providerId="ADAL" clId="{71240220-CC47-4825-BFA1-26E70E05E8E5}"/>
    <pc:docChg chg="undo custSel addSld delSld modSld">
      <pc:chgData name="Katy Clark" userId="e664f65c-0e98-4828-b46d-29e4cb228e66" providerId="ADAL" clId="{71240220-CC47-4825-BFA1-26E70E05E8E5}" dt="2024-01-09T17:23:16.290" v="600" actId="1038"/>
      <pc:docMkLst>
        <pc:docMk/>
      </pc:docMkLst>
      <pc:sldChg chg="modSp mod">
        <pc:chgData name="Katy Clark" userId="e664f65c-0e98-4828-b46d-29e4cb228e66" providerId="ADAL" clId="{71240220-CC47-4825-BFA1-26E70E05E8E5}" dt="2024-01-09T17:06:00.005" v="327" actId="1076"/>
        <pc:sldMkLst>
          <pc:docMk/>
          <pc:sldMk cId="0" sldId="257"/>
        </pc:sldMkLst>
        <pc:spChg chg="mod">
          <ac:chgData name="Katy Clark" userId="e664f65c-0e98-4828-b46d-29e4cb228e66" providerId="ADAL" clId="{71240220-CC47-4825-BFA1-26E70E05E8E5}" dt="2024-01-09T17:06:00.005" v="327" actId="1076"/>
          <ac:spMkLst>
            <pc:docMk/>
            <pc:sldMk cId="0" sldId="257"/>
            <ac:spMk id="86" creationId="{00000000-0000-0000-0000-000000000000}"/>
          </ac:spMkLst>
        </pc:spChg>
      </pc:sldChg>
      <pc:sldChg chg="delSp modSp mod">
        <pc:chgData name="Katy Clark" userId="e664f65c-0e98-4828-b46d-29e4cb228e66" providerId="ADAL" clId="{71240220-CC47-4825-BFA1-26E70E05E8E5}" dt="2024-01-09T17:15:25.959" v="460" actId="1076"/>
        <pc:sldMkLst>
          <pc:docMk/>
          <pc:sldMk cId="0" sldId="258"/>
        </pc:sldMkLst>
        <pc:spChg chg="del">
          <ac:chgData name="Katy Clark" userId="e664f65c-0e98-4828-b46d-29e4cb228e66" providerId="ADAL" clId="{71240220-CC47-4825-BFA1-26E70E05E8E5}" dt="2024-01-09T16:38:40.407" v="14" actId="478"/>
          <ac:spMkLst>
            <pc:docMk/>
            <pc:sldMk cId="0" sldId="258"/>
            <ac:spMk id="93" creationId="{00000000-0000-0000-0000-000000000000}"/>
          </ac:spMkLst>
        </pc:spChg>
        <pc:spChg chg="mod">
          <ac:chgData name="Katy Clark" userId="e664f65c-0e98-4828-b46d-29e4cb228e66" providerId="ADAL" clId="{71240220-CC47-4825-BFA1-26E70E05E8E5}" dt="2024-01-09T17:15:25.959" v="460" actId="1076"/>
          <ac:spMkLst>
            <pc:docMk/>
            <pc:sldMk cId="0" sldId="258"/>
            <ac:spMk id="95" creationId="{00000000-0000-0000-0000-000000000000}"/>
          </ac:spMkLst>
        </pc:spChg>
      </pc:sldChg>
      <pc:sldChg chg="delSp modSp mod">
        <pc:chgData name="Katy Clark" userId="e664f65c-0e98-4828-b46d-29e4cb228e66" providerId="ADAL" clId="{71240220-CC47-4825-BFA1-26E70E05E8E5}" dt="2024-01-09T17:22:52.657" v="581" actId="1076"/>
        <pc:sldMkLst>
          <pc:docMk/>
          <pc:sldMk cId="0" sldId="259"/>
        </pc:sldMkLst>
        <pc:spChg chg="del">
          <ac:chgData name="Katy Clark" userId="e664f65c-0e98-4828-b46d-29e4cb228e66" providerId="ADAL" clId="{71240220-CC47-4825-BFA1-26E70E05E8E5}" dt="2024-01-09T16:38:46.004" v="15" actId="478"/>
          <ac:spMkLst>
            <pc:docMk/>
            <pc:sldMk cId="0" sldId="259"/>
            <ac:spMk id="101" creationId="{00000000-0000-0000-0000-000000000000}"/>
          </ac:spMkLst>
        </pc:spChg>
        <pc:spChg chg="mod">
          <ac:chgData name="Katy Clark" userId="e664f65c-0e98-4828-b46d-29e4cb228e66" providerId="ADAL" clId="{71240220-CC47-4825-BFA1-26E70E05E8E5}" dt="2024-01-09T17:22:52.657" v="581" actId="1076"/>
          <ac:spMkLst>
            <pc:docMk/>
            <pc:sldMk cId="0" sldId="259"/>
            <ac:spMk id="102" creationId="{00000000-0000-0000-0000-000000000000}"/>
          </ac:spMkLst>
        </pc:spChg>
      </pc:sldChg>
      <pc:sldChg chg="addSp delSp modSp mod modClrScheme chgLayout">
        <pc:chgData name="Katy Clark" userId="e664f65c-0e98-4828-b46d-29e4cb228e66" providerId="ADAL" clId="{71240220-CC47-4825-BFA1-26E70E05E8E5}" dt="2024-01-09T17:03:47.391" v="306" actId="255"/>
        <pc:sldMkLst>
          <pc:docMk/>
          <pc:sldMk cId="0" sldId="260"/>
        </pc:sldMkLst>
        <pc:spChg chg="add mod ord">
          <ac:chgData name="Katy Clark" userId="e664f65c-0e98-4828-b46d-29e4cb228e66" providerId="ADAL" clId="{71240220-CC47-4825-BFA1-26E70E05E8E5}" dt="2024-01-09T17:03:47.391" v="306" actId="255"/>
          <ac:spMkLst>
            <pc:docMk/>
            <pc:sldMk cId="0" sldId="260"/>
            <ac:spMk id="2" creationId="{476076BA-8422-C547-C1AD-CFC7DAF5FDD9}"/>
          </ac:spMkLst>
        </pc:spChg>
        <pc:spChg chg="del mod ord">
          <ac:chgData name="Katy Clark" userId="e664f65c-0e98-4828-b46d-29e4cb228e66" providerId="ADAL" clId="{71240220-CC47-4825-BFA1-26E70E05E8E5}" dt="2024-01-09T16:42:27.542" v="35" actId="478"/>
          <ac:spMkLst>
            <pc:docMk/>
            <pc:sldMk cId="0" sldId="260"/>
            <ac:spMk id="109" creationId="{00000000-0000-0000-0000-000000000000}"/>
          </ac:spMkLst>
        </pc:spChg>
      </pc:sldChg>
      <pc:sldChg chg="addSp delSp modSp mod">
        <pc:chgData name="Katy Clark" userId="e664f65c-0e98-4828-b46d-29e4cb228e66" providerId="ADAL" clId="{71240220-CC47-4825-BFA1-26E70E05E8E5}" dt="2024-01-09T17:18:35.899" v="525" actId="1076"/>
        <pc:sldMkLst>
          <pc:docMk/>
          <pc:sldMk cId="0" sldId="261"/>
        </pc:sldMkLst>
        <pc:spChg chg="add mod">
          <ac:chgData name="Katy Clark" userId="e664f65c-0e98-4828-b46d-29e4cb228e66" providerId="ADAL" clId="{71240220-CC47-4825-BFA1-26E70E05E8E5}" dt="2024-01-09T17:16:56.715" v="474" actId="571"/>
          <ac:spMkLst>
            <pc:docMk/>
            <pc:sldMk cId="0" sldId="261"/>
            <ac:spMk id="2" creationId="{6C5E9AE1-3483-F407-8504-3F1247EA863C}"/>
          </ac:spMkLst>
        </pc:spChg>
        <pc:spChg chg="add mod">
          <ac:chgData name="Katy Clark" userId="e664f65c-0e98-4828-b46d-29e4cb228e66" providerId="ADAL" clId="{71240220-CC47-4825-BFA1-26E70E05E8E5}" dt="2024-01-09T17:16:56.715" v="474" actId="571"/>
          <ac:spMkLst>
            <pc:docMk/>
            <pc:sldMk cId="0" sldId="261"/>
            <ac:spMk id="3" creationId="{2590E38F-D6B9-02D7-6995-556B600F8950}"/>
          </ac:spMkLst>
        </pc:spChg>
        <pc:spChg chg="add del mod">
          <ac:chgData name="Katy Clark" userId="e664f65c-0e98-4828-b46d-29e4cb228e66" providerId="ADAL" clId="{71240220-CC47-4825-BFA1-26E70E05E8E5}" dt="2024-01-09T17:17:32.990" v="509" actId="478"/>
          <ac:spMkLst>
            <pc:docMk/>
            <pc:sldMk cId="0" sldId="261"/>
            <ac:spMk id="5" creationId="{EAC83794-6341-BD9E-5039-57A7CD57B5D5}"/>
          </ac:spMkLst>
        </pc:spChg>
        <pc:spChg chg="add del mod">
          <ac:chgData name="Katy Clark" userId="e664f65c-0e98-4828-b46d-29e4cb228e66" providerId="ADAL" clId="{71240220-CC47-4825-BFA1-26E70E05E8E5}" dt="2024-01-09T17:18:10.161" v="519" actId="478"/>
          <ac:spMkLst>
            <pc:docMk/>
            <pc:sldMk cId="0" sldId="261"/>
            <ac:spMk id="7" creationId="{E2B74B59-86D5-CF6F-91A1-0340731E66E9}"/>
          </ac:spMkLst>
        </pc:spChg>
        <pc:spChg chg="mod">
          <ac:chgData name="Katy Clark" userId="e664f65c-0e98-4828-b46d-29e4cb228e66" providerId="ADAL" clId="{71240220-CC47-4825-BFA1-26E70E05E8E5}" dt="2024-01-09T17:18:35.899" v="525" actId="1076"/>
          <ac:spMkLst>
            <pc:docMk/>
            <pc:sldMk cId="0" sldId="261"/>
            <ac:spMk id="116" creationId="{00000000-0000-0000-0000-000000000000}"/>
          </ac:spMkLst>
        </pc:spChg>
        <pc:spChg chg="del mod">
          <ac:chgData name="Katy Clark" userId="e664f65c-0e98-4828-b46d-29e4cb228e66" providerId="ADAL" clId="{71240220-CC47-4825-BFA1-26E70E05E8E5}" dt="2024-01-09T17:17:26.368" v="506" actId="478"/>
          <ac:spMkLst>
            <pc:docMk/>
            <pc:sldMk cId="0" sldId="261"/>
            <ac:spMk id="118" creationId="{00000000-0000-0000-0000-000000000000}"/>
          </ac:spMkLst>
        </pc:spChg>
        <pc:spChg chg="mod">
          <ac:chgData name="Katy Clark" userId="e664f65c-0e98-4828-b46d-29e4cb228e66" providerId="ADAL" clId="{71240220-CC47-4825-BFA1-26E70E05E8E5}" dt="2024-01-09T17:18:24.302" v="522" actId="1076"/>
          <ac:spMkLst>
            <pc:docMk/>
            <pc:sldMk cId="0" sldId="261"/>
            <ac:spMk id="119" creationId="{00000000-0000-0000-0000-000000000000}"/>
          </ac:spMkLst>
        </pc:spChg>
        <pc:spChg chg="del mod">
          <ac:chgData name="Katy Clark" userId="e664f65c-0e98-4828-b46d-29e4cb228e66" providerId="ADAL" clId="{71240220-CC47-4825-BFA1-26E70E05E8E5}" dt="2024-01-09T17:18:07.910" v="518" actId="478"/>
          <ac:spMkLst>
            <pc:docMk/>
            <pc:sldMk cId="0" sldId="261"/>
            <ac:spMk id="120" creationId="{00000000-0000-0000-0000-000000000000}"/>
          </ac:spMkLst>
        </pc:spChg>
        <pc:picChg chg="add del mod">
          <ac:chgData name="Katy Clark" userId="e664f65c-0e98-4828-b46d-29e4cb228e66" providerId="ADAL" clId="{71240220-CC47-4825-BFA1-26E70E05E8E5}" dt="2024-01-09T17:18:27.557" v="524" actId="1076"/>
          <ac:picMkLst>
            <pc:docMk/>
            <pc:sldMk cId="0" sldId="261"/>
            <ac:picMk id="115" creationId="{00000000-0000-0000-0000-000000000000}"/>
          </ac:picMkLst>
        </pc:picChg>
      </pc:sldChg>
      <pc:sldChg chg="addSp delSp modSp mod modClrScheme chgLayout">
        <pc:chgData name="Katy Clark" userId="e664f65c-0e98-4828-b46d-29e4cb228e66" providerId="ADAL" clId="{71240220-CC47-4825-BFA1-26E70E05E8E5}" dt="2024-01-09T17:03:57.501" v="307" actId="255"/>
        <pc:sldMkLst>
          <pc:docMk/>
          <pc:sldMk cId="0" sldId="262"/>
        </pc:sldMkLst>
        <pc:spChg chg="add mod ord">
          <ac:chgData name="Katy Clark" userId="e664f65c-0e98-4828-b46d-29e4cb228e66" providerId="ADAL" clId="{71240220-CC47-4825-BFA1-26E70E05E8E5}" dt="2024-01-09T17:03:57.501" v="307" actId="255"/>
          <ac:spMkLst>
            <pc:docMk/>
            <pc:sldMk cId="0" sldId="262"/>
            <ac:spMk id="2" creationId="{E8F7DEC5-653B-DACE-9B7A-30FD76722747}"/>
          </ac:spMkLst>
        </pc:spChg>
        <pc:spChg chg="del mod ord">
          <ac:chgData name="Katy Clark" userId="e664f65c-0e98-4828-b46d-29e4cb228e66" providerId="ADAL" clId="{71240220-CC47-4825-BFA1-26E70E05E8E5}" dt="2024-01-09T16:42:58.883" v="41" actId="478"/>
          <ac:spMkLst>
            <pc:docMk/>
            <pc:sldMk cId="0" sldId="262"/>
            <ac:spMk id="126" creationId="{00000000-0000-0000-0000-000000000000}"/>
          </ac:spMkLst>
        </pc:spChg>
      </pc:sldChg>
      <pc:sldChg chg="delSp modSp mod">
        <pc:chgData name="Katy Clark" userId="e664f65c-0e98-4828-b46d-29e4cb228e66" providerId="ADAL" clId="{71240220-CC47-4825-BFA1-26E70E05E8E5}" dt="2024-01-09T17:14:08.785" v="450" actId="255"/>
        <pc:sldMkLst>
          <pc:docMk/>
          <pc:sldMk cId="0" sldId="263"/>
        </pc:sldMkLst>
        <pc:spChg chg="del">
          <ac:chgData name="Katy Clark" userId="e664f65c-0e98-4828-b46d-29e4cb228e66" providerId="ADAL" clId="{71240220-CC47-4825-BFA1-26E70E05E8E5}" dt="2024-01-09T16:38:53.734" v="16" actId="478"/>
          <ac:spMkLst>
            <pc:docMk/>
            <pc:sldMk cId="0" sldId="263"/>
            <ac:spMk id="132" creationId="{00000000-0000-0000-0000-000000000000}"/>
          </ac:spMkLst>
        </pc:spChg>
        <pc:spChg chg="mod">
          <ac:chgData name="Katy Clark" userId="e664f65c-0e98-4828-b46d-29e4cb228e66" providerId="ADAL" clId="{71240220-CC47-4825-BFA1-26E70E05E8E5}" dt="2024-01-09T17:14:08.785" v="450" actId="255"/>
          <ac:spMkLst>
            <pc:docMk/>
            <pc:sldMk cId="0" sldId="263"/>
            <ac:spMk id="133" creationId="{00000000-0000-0000-0000-000000000000}"/>
          </ac:spMkLst>
        </pc:spChg>
      </pc:sldChg>
      <pc:sldChg chg="delSp modSp mod">
        <pc:chgData name="Katy Clark" userId="e664f65c-0e98-4828-b46d-29e4cb228e66" providerId="ADAL" clId="{71240220-CC47-4825-BFA1-26E70E05E8E5}" dt="2024-01-09T17:05:20.956" v="321" actId="14100"/>
        <pc:sldMkLst>
          <pc:docMk/>
          <pc:sldMk cId="0" sldId="264"/>
        </pc:sldMkLst>
        <pc:spChg chg="del">
          <ac:chgData name="Katy Clark" userId="e664f65c-0e98-4828-b46d-29e4cb228e66" providerId="ADAL" clId="{71240220-CC47-4825-BFA1-26E70E05E8E5}" dt="2024-01-09T16:39:00.418" v="17" actId="478"/>
          <ac:spMkLst>
            <pc:docMk/>
            <pc:sldMk cId="0" sldId="264"/>
            <ac:spMk id="141" creationId="{00000000-0000-0000-0000-000000000000}"/>
          </ac:spMkLst>
        </pc:spChg>
        <pc:spChg chg="mod">
          <ac:chgData name="Katy Clark" userId="e664f65c-0e98-4828-b46d-29e4cb228e66" providerId="ADAL" clId="{71240220-CC47-4825-BFA1-26E70E05E8E5}" dt="2024-01-09T17:05:20.956" v="321" actId="14100"/>
          <ac:spMkLst>
            <pc:docMk/>
            <pc:sldMk cId="0" sldId="264"/>
            <ac:spMk id="142" creationId="{00000000-0000-0000-0000-000000000000}"/>
          </ac:spMkLst>
        </pc:spChg>
      </pc:sldChg>
      <pc:sldChg chg="addSp delSp modSp mod modClrScheme chgLayout">
        <pc:chgData name="Katy Clark" userId="e664f65c-0e98-4828-b46d-29e4cb228e66" providerId="ADAL" clId="{71240220-CC47-4825-BFA1-26E70E05E8E5}" dt="2024-01-09T17:04:04.293" v="308" actId="255"/>
        <pc:sldMkLst>
          <pc:docMk/>
          <pc:sldMk cId="0" sldId="265"/>
        </pc:sldMkLst>
        <pc:spChg chg="add del mod ord">
          <ac:chgData name="Katy Clark" userId="e664f65c-0e98-4828-b46d-29e4cb228e66" providerId="ADAL" clId="{71240220-CC47-4825-BFA1-26E70E05E8E5}" dt="2024-01-09T16:43:22.900" v="46" actId="700"/>
          <ac:spMkLst>
            <pc:docMk/>
            <pc:sldMk cId="0" sldId="265"/>
            <ac:spMk id="2" creationId="{08E0C988-AA29-E508-B75D-012626A01FFB}"/>
          </ac:spMkLst>
        </pc:spChg>
        <pc:spChg chg="add mod ord">
          <ac:chgData name="Katy Clark" userId="e664f65c-0e98-4828-b46d-29e4cb228e66" providerId="ADAL" clId="{71240220-CC47-4825-BFA1-26E70E05E8E5}" dt="2024-01-09T17:04:04.293" v="308" actId="255"/>
          <ac:spMkLst>
            <pc:docMk/>
            <pc:sldMk cId="0" sldId="265"/>
            <ac:spMk id="3" creationId="{7168CB80-8002-C3AE-FD77-74F4622237F9}"/>
          </ac:spMkLst>
        </pc:spChg>
        <pc:spChg chg="del mod">
          <ac:chgData name="Katy Clark" userId="e664f65c-0e98-4828-b46d-29e4cb228e66" providerId="ADAL" clId="{71240220-CC47-4825-BFA1-26E70E05E8E5}" dt="2024-01-09T16:43:11.099" v="44" actId="478"/>
          <ac:spMkLst>
            <pc:docMk/>
            <pc:sldMk cId="0" sldId="265"/>
            <ac:spMk id="149" creationId="{00000000-0000-0000-0000-000000000000}"/>
          </ac:spMkLst>
        </pc:spChg>
      </pc:sldChg>
      <pc:sldChg chg="modSp mod">
        <pc:chgData name="Katy Clark" userId="e664f65c-0e98-4828-b46d-29e4cb228e66" providerId="ADAL" clId="{71240220-CC47-4825-BFA1-26E70E05E8E5}" dt="2024-01-09T17:23:03.865" v="589" actId="1038"/>
        <pc:sldMkLst>
          <pc:docMk/>
          <pc:sldMk cId="0" sldId="266"/>
        </pc:sldMkLst>
        <pc:spChg chg="mod">
          <ac:chgData name="Katy Clark" userId="e664f65c-0e98-4828-b46d-29e4cb228e66" providerId="ADAL" clId="{71240220-CC47-4825-BFA1-26E70E05E8E5}" dt="2024-01-09T17:23:03.865" v="589" actId="1038"/>
          <ac:spMkLst>
            <pc:docMk/>
            <pc:sldMk cId="0" sldId="266"/>
            <ac:spMk id="157" creationId="{00000000-0000-0000-0000-000000000000}"/>
          </ac:spMkLst>
        </pc:spChg>
        <pc:spChg chg="mod">
          <ac:chgData name="Katy Clark" userId="e664f65c-0e98-4828-b46d-29e4cb228e66" providerId="ADAL" clId="{71240220-CC47-4825-BFA1-26E70E05E8E5}" dt="2024-01-09T17:23:03.865" v="589" actId="1038"/>
          <ac:spMkLst>
            <pc:docMk/>
            <pc:sldMk cId="0" sldId="266"/>
            <ac:spMk id="158" creationId="{00000000-0000-0000-0000-000000000000}"/>
          </ac:spMkLst>
        </pc:spChg>
        <pc:spChg chg="mod">
          <ac:chgData name="Katy Clark" userId="e664f65c-0e98-4828-b46d-29e4cb228e66" providerId="ADAL" clId="{71240220-CC47-4825-BFA1-26E70E05E8E5}" dt="2024-01-09T17:23:03.865" v="589" actId="1038"/>
          <ac:spMkLst>
            <pc:docMk/>
            <pc:sldMk cId="0" sldId="266"/>
            <ac:spMk id="159" creationId="{00000000-0000-0000-0000-000000000000}"/>
          </ac:spMkLst>
        </pc:spChg>
      </pc:sldChg>
      <pc:sldChg chg="delSp modSp mod">
        <pc:chgData name="Katy Clark" userId="e664f65c-0e98-4828-b46d-29e4cb228e66" providerId="ADAL" clId="{71240220-CC47-4825-BFA1-26E70E05E8E5}" dt="2024-01-09T17:23:16.290" v="600" actId="1038"/>
        <pc:sldMkLst>
          <pc:docMk/>
          <pc:sldMk cId="0" sldId="267"/>
        </pc:sldMkLst>
        <pc:spChg chg="del">
          <ac:chgData name="Katy Clark" userId="e664f65c-0e98-4828-b46d-29e4cb228e66" providerId="ADAL" clId="{71240220-CC47-4825-BFA1-26E70E05E8E5}" dt="2024-01-09T16:39:07.910" v="18" actId="478"/>
          <ac:spMkLst>
            <pc:docMk/>
            <pc:sldMk cId="0" sldId="267"/>
            <ac:spMk id="166" creationId="{00000000-0000-0000-0000-000000000000}"/>
          </ac:spMkLst>
        </pc:spChg>
        <pc:spChg chg="mod">
          <ac:chgData name="Katy Clark" userId="e664f65c-0e98-4828-b46d-29e4cb228e66" providerId="ADAL" clId="{71240220-CC47-4825-BFA1-26E70E05E8E5}" dt="2024-01-09T17:23:16.290" v="600" actId="1038"/>
          <ac:spMkLst>
            <pc:docMk/>
            <pc:sldMk cId="0" sldId="267"/>
            <ac:spMk id="167" creationId="{00000000-0000-0000-0000-000000000000}"/>
          </ac:spMkLst>
        </pc:spChg>
        <pc:spChg chg="mod">
          <ac:chgData name="Katy Clark" userId="e664f65c-0e98-4828-b46d-29e4cb228e66" providerId="ADAL" clId="{71240220-CC47-4825-BFA1-26E70E05E8E5}" dt="2024-01-09T17:23:16.290" v="600" actId="1038"/>
          <ac:spMkLst>
            <pc:docMk/>
            <pc:sldMk cId="0" sldId="267"/>
            <ac:spMk id="168" creationId="{00000000-0000-0000-0000-000000000000}"/>
          </ac:spMkLst>
        </pc:spChg>
      </pc:sldChg>
      <pc:sldChg chg="addSp delSp modSp mod">
        <pc:chgData name="Katy Clark" userId="e664f65c-0e98-4828-b46d-29e4cb228e66" providerId="ADAL" clId="{71240220-CC47-4825-BFA1-26E70E05E8E5}" dt="2024-01-09T17:21:02.679" v="580" actId="1076"/>
        <pc:sldMkLst>
          <pc:docMk/>
          <pc:sldMk cId="0" sldId="268"/>
        </pc:sldMkLst>
        <pc:spChg chg="add del mod">
          <ac:chgData name="Katy Clark" userId="e664f65c-0e98-4828-b46d-29e4cb228e66" providerId="ADAL" clId="{71240220-CC47-4825-BFA1-26E70E05E8E5}" dt="2024-01-09T17:20:22.801" v="569" actId="478"/>
          <ac:spMkLst>
            <pc:docMk/>
            <pc:sldMk cId="0" sldId="268"/>
            <ac:spMk id="3" creationId="{0C11995A-6B1A-4586-89EE-89A1A30E4D29}"/>
          </ac:spMkLst>
        </pc:spChg>
        <pc:spChg chg="mod">
          <ac:chgData name="Katy Clark" userId="e664f65c-0e98-4828-b46d-29e4cb228e66" providerId="ADAL" clId="{71240220-CC47-4825-BFA1-26E70E05E8E5}" dt="2024-01-09T17:20:28.932" v="571" actId="1076"/>
          <ac:spMkLst>
            <pc:docMk/>
            <pc:sldMk cId="0" sldId="268"/>
            <ac:spMk id="175" creationId="{00000000-0000-0000-0000-000000000000}"/>
          </ac:spMkLst>
        </pc:spChg>
        <pc:spChg chg="del mod">
          <ac:chgData name="Katy Clark" userId="e664f65c-0e98-4828-b46d-29e4cb228e66" providerId="ADAL" clId="{71240220-CC47-4825-BFA1-26E70E05E8E5}" dt="2024-01-09T17:20:20.445" v="568" actId="478"/>
          <ac:spMkLst>
            <pc:docMk/>
            <pc:sldMk cId="0" sldId="268"/>
            <ac:spMk id="176" creationId="{00000000-0000-0000-0000-000000000000}"/>
          </ac:spMkLst>
        </pc:spChg>
        <pc:spChg chg="mod">
          <ac:chgData name="Katy Clark" userId="e664f65c-0e98-4828-b46d-29e4cb228e66" providerId="ADAL" clId="{71240220-CC47-4825-BFA1-26E70E05E8E5}" dt="2024-01-09T17:21:02.679" v="580" actId="1076"/>
          <ac:spMkLst>
            <pc:docMk/>
            <pc:sldMk cId="0" sldId="268"/>
            <ac:spMk id="178" creationId="{00000000-0000-0000-0000-000000000000}"/>
          </ac:spMkLst>
        </pc:spChg>
        <pc:picChg chg="mod">
          <ac:chgData name="Katy Clark" userId="e664f65c-0e98-4828-b46d-29e4cb228e66" providerId="ADAL" clId="{71240220-CC47-4825-BFA1-26E70E05E8E5}" dt="2024-01-09T17:20:44.806" v="577" actId="14100"/>
          <ac:picMkLst>
            <pc:docMk/>
            <pc:sldMk cId="0" sldId="268"/>
            <ac:picMk id="177" creationId="{00000000-0000-0000-0000-000000000000}"/>
          </ac:picMkLst>
        </pc:picChg>
      </pc:sldChg>
      <pc:sldChg chg="addSp delSp modSp mod modClrScheme chgLayout">
        <pc:chgData name="Katy Clark" userId="e664f65c-0e98-4828-b46d-29e4cb228e66" providerId="ADAL" clId="{71240220-CC47-4825-BFA1-26E70E05E8E5}" dt="2024-01-09T17:04:34.714" v="313" actId="20577"/>
        <pc:sldMkLst>
          <pc:docMk/>
          <pc:sldMk cId="0" sldId="269"/>
        </pc:sldMkLst>
        <pc:spChg chg="add mod ord">
          <ac:chgData name="Katy Clark" userId="e664f65c-0e98-4828-b46d-29e4cb228e66" providerId="ADAL" clId="{71240220-CC47-4825-BFA1-26E70E05E8E5}" dt="2024-01-09T17:04:34.714" v="313" actId="20577"/>
          <ac:spMkLst>
            <pc:docMk/>
            <pc:sldMk cId="0" sldId="269"/>
            <ac:spMk id="2" creationId="{CEA4776A-0808-051B-A51C-852AC5525FD3}"/>
          </ac:spMkLst>
        </pc:spChg>
        <pc:spChg chg="del mod ord">
          <ac:chgData name="Katy Clark" userId="e664f65c-0e98-4828-b46d-29e4cb228e66" providerId="ADAL" clId="{71240220-CC47-4825-BFA1-26E70E05E8E5}" dt="2024-01-09T16:43:52.032" v="51" actId="478"/>
          <ac:spMkLst>
            <pc:docMk/>
            <pc:sldMk cId="0" sldId="269"/>
            <ac:spMk id="184" creationId="{00000000-0000-0000-0000-000000000000}"/>
          </ac:spMkLst>
        </pc:spChg>
      </pc:sldChg>
      <pc:sldChg chg="delSp del mod">
        <pc:chgData name="Katy Clark" userId="e664f65c-0e98-4828-b46d-29e4cb228e66" providerId="ADAL" clId="{71240220-CC47-4825-BFA1-26E70E05E8E5}" dt="2024-01-09T16:59:07.027" v="105" actId="47"/>
        <pc:sldMkLst>
          <pc:docMk/>
          <pc:sldMk cId="0" sldId="270"/>
        </pc:sldMkLst>
        <pc:spChg chg="del">
          <ac:chgData name="Katy Clark" userId="e664f65c-0e98-4828-b46d-29e4cb228e66" providerId="ADAL" clId="{71240220-CC47-4825-BFA1-26E70E05E8E5}" dt="2024-01-09T16:39:12.412" v="19" actId="478"/>
          <ac:spMkLst>
            <pc:docMk/>
            <pc:sldMk cId="0" sldId="270"/>
            <ac:spMk id="190" creationId="{00000000-0000-0000-0000-000000000000}"/>
          </ac:spMkLst>
        </pc:spChg>
      </pc:sldChg>
      <pc:sldChg chg="delSp mod">
        <pc:chgData name="Katy Clark" userId="e664f65c-0e98-4828-b46d-29e4cb228e66" providerId="ADAL" clId="{71240220-CC47-4825-BFA1-26E70E05E8E5}" dt="2024-01-09T16:39:40.220" v="22" actId="478"/>
        <pc:sldMkLst>
          <pc:docMk/>
          <pc:sldMk cId="0" sldId="271"/>
        </pc:sldMkLst>
        <pc:spChg chg="del">
          <ac:chgData name="Katy Clark" userId="e664f65c-0e98-4828-b46d-29e4cb228e66" providerId="ADAL" clId="{71240220-CC47-4825-BFA1-26E70E05E8E5}" dt="2024-01-09T16:39:40.220" v="22" actId="478"/>
          <ac:spMkLst>
            <pc:docMk/>
            <pc:sldMk cId="0" sldId="271"/>
            <ac:spMk id="201" creationId="{00000000-0000-0000-0000-000000000000}"/>
          </ac:spMkLst>
        </pc:spChg>
      </pc:sldChg>
      <pc:sldChg chg="delSp mod">
        <pc:chgData name="Katy Clark" userId="e664f65c-0e98-4828-b46d-29e4cb228e66" providerId="ADAL" clId="{71240220-CC47-4825-BFA1-26E70E05E8E5}" dt="2024-01-09T16:39:37.533" v="21" actId="478"/>
        <pc:sldMkLst>
          <pc:docMk/>
          <pc:sldMk cId="0" sldId="272"/>
        </pc:sldMkLst>
        <pc:spChg chg="del">
          <ac:chgData name="Katy Clark" userId="e664f65c-0e98-4828-b46d-29e4cb228e66" providerId="ADAL" clId="{71240220-CC47-4825-BFA1-26E70E05E8E5}" dt="2024-01-09T16:39:37.533" v="21" actId="478"/>
          <ac:spMkLst>
            <pc:docMk/>
            <pc:sldMk cId="0" sldId="272"/>
            <ac:spMk id="209" creationId="{00000000-0000-0000-0000-000000000000}"/>
          </ac:spMkLst>
        </pc:spChg>
      </pc:sldChg>
      <pc:sldChg chg="addSp delSp modSp mod">
        <pc:chgData name="Katy Clark" userId="e664f65c-0e98-4828-b46d-29e4cb228e66" providerId="ADAL" clId="{71240220-CC47-4825-BFA1-26E70E05E8E5}" dt="2024-01-09T17:13:03.695" v="439" actId="1076"/>
        <pc:sldMkLst>
          <pc:docMk/>
          <pc:sldMk cId="0" sldId="273"/>
        </pc:sldMkLst>
        <pc:spChg chg="add del mod">
          <ac:chgData name="Katy Clark" userId="e664f65c-0e98-4828-b46d-29e4cb228e66" providerId="ADAL" clId="{71240220-CC47-4825-BFA1-26E70E05E8E5}" dt="2024-01-09T17:00:09.557" v="161" actId="478"/>
          <ac:spMkLst>
            <pc:docMk/>
            <pc:sldMk cId="0" sldId="273"/>
            <ac:spMk id="3" creationId="{4050BFAE-996B-D1A2-08D7-A2DA0D7886D8}"/>
          </ac:spMkLst>
        </pc:spChg>
        <pc:spChg chg="add del mod">
          <ac:chgData name="Katy Clark" userId="e664f65c-0e98-4828-b46d-29e4cb228e66" providerId="ADAL" clId="{71240220-CC47-4825-BFA1-26E70E05E8E5}" dt="2024-01-09T17:00:07.425" v="159" actId="478"/>
          <ac:spMkLst>
            <pc:docMk/>
            <pc:sldMk cId="0" sldId="273"/>
            <ac:spMk id="5" creationId="{E5F7C0D8-6400-B262-D75A-EF3754F9C06B}"/>
          </ac:spMkLst>
        </pc:spChg>
        <pc:spChg chg="add del mod">
          <ac:chgData name="Katy Clark" userId="e664f65c-0e98-4828-b46d-29e4cb228e66" providerId="ADAL" clId="{71240220-CC47-4825-BFA1-26E70E05E8E5}" dt="2024-01-09T17:00:06.348" v="158" actId="478"/>
          <ac:spMkLst>
            <pc:docMk/>
            <pc:sldMk cId="0" sldId="273"/>
            <ac:spMk id="7" creationId="{FD3DBAFB-0520-ACFA-4FB2-19778216FE9D}"/>
          </ac:spMkLst>
        </pc:spChg>
        <pc:spChg chg="add del mod">
          <ac:chgData name="Katy Clark" userId="e664f65c-0e98-4828-b46d-29e4cb228e66" providerId="ADAL" clId="{71240220-CC47-4825-BFA1-26E70E05E8E5}" dt="2024-01-09T17:00:03.919" v="157" actId="478"/>
          <ac:spMkLst>
            <pc:docMk/>
            <pc:sldMk cId="0" sldId="273"/>
            <ac:spMk id="9" creationId="{B62BE161-9594-534B-244B-0D9A43BBCCCA}"/>
          </ac:spMkLst>
        </pc:spChg>
        <pc:spChg chg="add del mod">
          <ac:chgData name="Katy Clark" userId="e664f65c-0e98-4828-b46d-29e4cb228e66" providerId="ADAL" clId="{71240220-CC47-4825-BFA1-26E70E05E8E5}" dt="2024-01-09T17:09:58.438" v="376" actId="478"/>
          <ac:spMkLst>
            <pc:docMk/>
            <pc:sldMk cId="0" sldId="273"/>
            <ac:spMk id="10" creationId="{E36C7C08-0F5B-2DC2-3A8D-FAABBC2E73A4}"/>
          </ac:spMkLst>
        </pc:spChg>
        <pc:spChg chg="add del mod">
          <ac:chgData name="Katy Clark" userId="e664f65c-0e98-4828-b46d-29e4cb228e66" providerId="ADAL" clId="{71240220-CC47-4825-BFA1-26E70E05E8E5}" dt="2024-01-09T17:09:58.438" v="376" actId="478"/>
          <ac:spMkLst>
            <pc:docMk/>
            <pc:sldMk cId="0" sldId="273"/>
            <ac:spMk id="11" creationId="{F76C48C5-C814-FA9D-38CE-AB296B05C33A}"/>
          </ac:spMkLst>
        </pc:spChg>
        <pc:spChg chg="add del mod">
          <ac:chgData name="Katy Clark" userId="e664f65c-0e98-4828-b46d-29e4cb228e66" providerId="ADAL" clId="{71240220-CC47-4825-BFA1-26E70E05E8E5}" dt="2024-01-09T17:09:58.438" v="376" actId="478"/>
          <ac:spMkLst>
            <pc:docMk/>
            <pc:sldMk cId="0" sldId="273"/>
            <ac:spMk id="12" creationId="{ED7C5967-61E4-402B-67AE-1B8237BC92BF}"/>
          </ac:spMkLst>
        </pc:spChg>
        <pc:spChg chg="add del mod">
          <ac:chgData name="Katy Clark" userId="e664f65c-0e98-4828-b46d-29e4cb228e66" providerId="ADAL" clId="{71240220-CC47-4825-BFA1-26E70E05E8E5}" dt="2024-01-09T17:09:58.438" v="376" actId="478"/>
          <ac:spMkLst>
            <pc:docMk/>
            <pc:sldMk cId="0" sldId="273"/>
            <ac:spMk id="13" creationId="{15945D51-80EC-889C-81E0-03534AA10D80}"/>
          </ac:spMkLst>
        </pc:spChg>
        <pc:spChg chg="add del mod">
          <ac:chgData name="Katy Clark" userId="e664f65c-0e98-4828-b46d-29e4cb228e66" providerId="ADAL" clId="{71240220-CC47-4825-BFA1-26E70E05E8E5}" dt="2024-01-09T17:10:01.373" v="377" actId="478"/>
          <ac:spMkLst>
            <pc:docMk/>
            <pc:sldMk cId="0" sldId="273"/>
            <ac:spMk id="15" creationId="{35C557CE-44EC-398F-BA62-544B5B751272}"/>
          </ac:spMkLst>
        </pc:spChg>
        <pc:spChg chg="add mod">
          <ac:chgData name="Katy Clark" userId="e664f65c-0e98-4828-b46d-29e4cb228e66" providerId="ADAL" clId="{71240220-CC47-4825-BFA1-26E70E05E8E5}" dt="2024-01-09T17:10:03.380" v="378"/>
          <ac:spMkLst>
            <pc:docMk/>
            <pc:sldMk cId="0" sldId="273"/>
            <ac:spMk id="16" creationId="{0AE8EC59-B6A7-CBBA-5083-2B1A2E2D1199}"/>
          </ac:spMkLst>
        </pc:spChg>
        <pc:spChg chg="add mod">
          <ac:chgData name="Katy Clark" userId="e664f65c-0e98-4828-b46d-29e4cb228e66" providerId="ADAL" clId="{71240220-CC47-4825-BFA1-26E70E05E8E5}" dt="2024-01-09T17:13:03.695" v="439" actId="1076"/>
          <ac:spMkLst>
            <pc:docMk/>
            <pc:sldMk cId="0" sldId="273"/>
            <ac:spMk id="17" creationId="{8099D288-7F18-F587-1D94-F005A587BFB4}"/>
          </ac:spMkLst>
        </pc:spChg>
        <pc:spChg chg="del">
          <ac:chgData name="Katy Clark" userId="e664f65c-0e98-4828-b46d-29e4cb228e66" providerId="ADAL" clId="{71240220-CC47-4825-BFA1-26E70E05E8E5}" dt="2024-01-09T16:39:34.171" v="20" actId="478"/>
          <ac:spMkLst>
            <pc:docMk/>
            <pc:sldMk cId="0" sldId="273"/>
            <ac:spMk id="216" creationId="{00000000-0000-0000-0000-000000000000}"/>
          </ac:spMkLst>
        </pc:spChg>
        <pc:spChg chg="del mod">
          <ac:chgData name="Katy Clark" userId="e664f65c-0e98-4828-b46d-29e4cb228e66" providerId="ADAL" clId="{71240220-CC47-4825-BFA1-26E70E05E8E5}" dt="2024-01-09T16:59:58.296" v="154" actId="478"/>
          <ac:spMkLst>
            <pc:docMk/>
            <pc:sldMk cId="0" sldId="273"/>
            <ac:spMk id="217" creationId="{00000000-0000-0000-0000-000000000000}"/>
          </ac:spMkLst>
        </pc:spChg>
        <pc:spChg chg="del">
          <ac:chgData name="Katy Clark" userId="e664f65c-0e98-4828-b46d-29e4cb228e66" providerId="ADAL" clId="{71240220-CC47-4825-BFA1-26E70E05E8E5}" dt="2024-01-09T16:59:56.479" v="152" actId="478"/>
          <ac:spMkLst>
            <pc:docMk/>
            <pc:sldMk cId="0" sldId="273"/>
            <ac:spMk id="218" creationId="{00000000-0000-0000-0000-000000000000}"/>
          </ac:spMkLst>
        </pc:spChg>
        <pc:spChg chg="del">
          <ac:chgData name="Katy Clark" userId="e664f65c-0e98-4828-b46d-29e4cb228e66" providerId="ADAL" clId="{71240220-CC47-4825-BFA1-26E70E05E8E5}" dt="2024-01-09T16:59:55.650" v="151" actId="478"/>
          <ac:spMkLst>
            <pc:docMk/>
            <pc:sldMk cId="0" sldId="273"/>
            <ac:spMk id="219" creationId="{00000000-0000-0000-0000-000000000000}"/>
          </ac:spMkLst>
        </pc:spChg>
        <pc:spChg chg="del">
          <ac:chgData name="Katy Clark" userId="e664f65c-0e98-4828-b46d-29e4cb228e66" providerId="ADAL" clId="{71240220-CC47-4825-BFA1-26E70E05E8E5}" dt="2024-01-09T16:59:59.542" v="155" actId="478"/>
          <ac:spMkLst>
            <pc:docMk/>
            <pc:sldMk cId="0" sldId="273"/>
            <ac:spMk id="220" creationId="{00000000-0000-0000-0000-000000000000}"/>
          </ac:spMkLst>
        </pc:spChg>
        <pc:spChg chg="mod">
          <ac:chgData name="Katy Clark" userId="e664f65c-0e98-4828-b46d-29e4cb228e66" providerId="ADAL" clId="{71240220-CC47-4825-BFA1-26E70E05E8E5}" dt="2024-01-09T17:00:33.365" v="173" actId="14100"/>
          <ac:spMkLst>
            <pc:docMk/>
            <pc:sldMk cId="0" sldId="273"/>
            <ac:spMk id="221" creationId="{00000000-0000-0000-0000-000000000000}"/>
          </ac:spMkLst>
        </pc:spChg>
        <pc:spChg chg="del">
          <ac:chgData name="Katy Clark" userId="e664f65c-0e98-4828-b46d-29e4cb228e66" providerId="ADAL" clId="{71240220-CC47-4825-BFA1-26E70E05E8E5}" dt="2024-01-09T17:00:02.041" v="156" actId="478"/>
          <ac:spMkLst>
            <pc:docMk/>
            <pc:sldMk cId="0" sldId="273"/>
            <ac:spMk id="222" creationId="{00000000-0000-0000-0000-000000000000}"/>
          </ac:spMkLst>
        </pc:spChg>
      </pc:sldChg>
      <pc:sldChg chg="delSp mod">
        <pc:chgData name="Katy Clark" userId="e664f65c-0e98-4828-b46d-29e4cb228e66" providerId="ADAL" clId="{71240220-CC47-4825-BFA1-26E70E05E8E5}" dt="2024-01-09T16:39:46.396" v="23" actId="478"/>
        <pc:sldMkLst>
          <pc:docMk/>
          <pc:sldMk cId="0" sldId="274"/>
        </pc:sldMkLst>
        <pc:spChg chg="del">
          <ac:chgData name="Katy Clark" userId="e664f65c-0e98-4828-b46d-29e4cb228e66" providerId="ADAL" clId="{71240220-CC47-4825-BFA1-26E70E05E8E5}" dt="2024-01-09T16:39:46.396" v="23" actId="478"/>
          <ac:spMkLst>
            <pc:docMk/>
            <pc:sldMk cId="0" sldId="274"/>
            <ac:spMk id="228" creationId="{00000000-0000-0000-0000-000000000000}"/>
          </ac:spMkLst>
        </pc:spChg>
      </pc:sldChg>
      <pc:sldChg chg="delSp mod">
        <pc:chgData name="Katy Clark" userId="e664f65c-0e98-4828-b46d-29e4cb228e66" providerId="ADAL" clId="{71240220-CC47-4825-BFA1-26E70E05E8E5}" dt="2024-01-09T16:39:48.589" v="24" actId="478"/>
        <pc:sldMkLst>
          <pc:docMk/>
          <pc:sldMk cId="0" sldId="275"/>
        </pc:sldMkLst>
        <pc:spChg chg="del">
          <ac:chgData name="Katy Clark" userId="e664f65c-0e98-4828-b46d-29e4cb228e66" providerId="ADAL" clId="{71240220-CC47-4825-BFA1-26E70E05E8E5}" dt="2024-01-09T16:39:48.589" v="24" actId="478"/>
          <ac:spMkLst>
            <pc:docMk/>
            <pc:sldMk cId="0" sldId="275"/>
            <ac:spMk id="236" creationId="{00000000-0000-0000-0000-000000000000}"/>
          </ac:spMkLst>
        </pc:spChg>
      </pc:sldChg>
      <pc:sldChg chg="addSp delSp modSp mod">
        <pc:chgData name="Katy Clark" userId="e664f65c-0e98-4828-b46d-29e4cb228e66" providerId="ADAL" clId="{71240220-CC47-4825-BFA1-26E70E05E8E5}" dt="2024-01-09T17:12:46.281" v="436" actId="1076"/>
        <pc:sldMkLst>
          <pc:docMk/>
          <pc:sldMk cId="0" sldId="276"/>
        </pc:sldMkLst>
        <pc:spChg chg="add del mod">
          <ac:chgData name="Katy Clark" userId="e664f65c-0e98-4828-b46d-29e4cb228e66" providerId="ADAL" clId="{71240220-CC47-4825-BFA1-26E70E05E8E5}" dt="2024-01-09T16:55:59.675" v="69" actId="478"/>
          <ac:spMkLst>
            <pc:docMk/>
            <pc:sldMk cId="0" sldId="276"/>
            <ac:spMk id="3" creationId="{1DFECA47-2803-6C43-D35B-06F99672C6BD}"/>
          </ac:spMkLst>
        </pc:spChg>
        <pc:spChg chg="add del mod">
          <ac:chgData name="Katy Clark" userId="e664f65c-0e98-4828-b46d-29e4cb228e66" providerId="ADAL" clId="{71240220-CC47-4825-BFA1-26E70E05E8E5}" dt="2024-01-09T17:10:30.369" v="392" actId="478"/>
          <ac:spMkLst>
            <pc:docMk/>
            <pc:sldMk cId="0" sldId="276"/>
            <ac:spMk id="5" creationId="{87D20037-0953-3D64-AAA1-141F1A88136D}"/>
          </ac:spMkLst>
        </pc:spChg>
        <pc:spChg chg="add del mod">
          <ac:chgData name="Katy Clark" userId="e664f65c-0e98-4828-b46d-29e4cb228e66" providerId="ADAL" clId="{71240220-CC47-4825-BFA1-26E70E05E8E5}" dt="2024-01-09T17:10:28.294" v="391" actId="478"/>
          <ac:spMkLst>
            <pc:docMk/>
            <pc:sldMk cId="0" sldId="276"/>
            <ac:spMk id="7" creationId="{BD465A9F-9A57-7768-0CE8-6B9D9E681173}"/>
          </ac:spMkLst>
        </pc:spChg>
        <pc:spChg chg="add del mod">
          <ac:chgData name="Katy Clark" userId="e664f65c-0e98-4828-b46d-29e4cb228e66" providerId="ADAL" clId="{71240220-CC47-4825-BFA1-26E70E05E8E5}" dt="2024-01-09T17:10:26.152" v="390" actId="478"/>
          <ac:spMkLst>
            <pc:docMk/>
            <pc:sldMk cId="0" sldId="276"/>
            <ac:spMk id="9" creationId="{B7D1C994-3264-91AA-C9A3-320108D260D8}"/>
          </ac:spMkLst>
        </pc:spChg>
        <pc:spChg chg="add mod">
          <ac:chgData name="Katy Clark" userId="e664f65c-0e98-4828-b46d-29e4cb228e66" providerId="ADAL" clId="{71240220-CC47-4825-BFA1-26E70E05E8E5}" dt="2024-01-09T17:10:32.012" v="393"/>
          <ac:spMkLst>
            <pc:docMk/>
            <pc:sldMk cId="0" sldId="276"/>
            <ac:spMk id="10" creationId="{DE483954-F029-4181-19A0-E51E93C0EED3}"/>
          </ac:spMkLst>
        </pc:spChg>
        <pc:spChg chg="add mod">
          <ac:chgData name="Katy Clark" userId="e664f65c-0e98-4828-b46d-29e4cb228e66" providerId="ADAL" clId="{71240220-CC47-4825-BFA1-26E70E05E8E5}" dt="2024-01-09T17:12:46.281" v="436" actId="1076"/>
          <ac:spMkLst>
            <pc:docMk/>
            <pc:sldMk cId="0" sldId="276"/>
            <ac:spMk id="11" creationId="{D6E1EF3D-8743-C312-4728-125908337A3F}"/>
          </ac:spMkLst>
        </pc:spChg>
        <pc:spChg chg="del mod">
          <ac:chgData name="Katy Clark" userId="e664f65c-0e98-4828-b46d-29e4cb228e66" providerId="ADAL" clId="{71240220-CC47-4825-BFA1-26E70E05E8E5}" dt="2024-01-09T17:10:23.391" v="389" actId="478"/>
          <ac:spMkLst>
            <pc:docMk/>
            <pc:sldMk cId="0" sldId="276"/>
            <ac:spMk id="244" creationId="{00000000-0000-0000-0000-000000000000}"/>
          </ac:spMkLst>
        </pc:spChg>
        <pc:spChg chg="del">
          <ac:chgData name="Katy Clark" userId="e664f65c-0e98-4828-b46d-29e4cb228e66" providerId="ADAL" clId="{71240220-CC47-4825-BFA1-26E70E05E8E5}" dt="2024-01-09T16:55:57.073" v="68" actId="478"/>
          <ac:spMkLst>
            <pc:docMk/>
            <pc:sldMk cId="0" sldId="276"/>
            <ac:spMk id="245" creationId="{00000000-0000-0000-0000-000000000000}"/>
          </ac:spMkLst>
        </pc:spChg>
        <pc:spChg chg="del mod">
          <ac:chgData name="Katy Clark" userId="e664f65c-0e98-4828-b46d-29e4cb228e66" providerId="ADAL" clId="{71240220-CC47-4825-BFA1-26E70E05E8E5}" dt="2024-01-09T17:10:23.391" v="389" actId="478"/>
          <ac:spMkLst>
            <pc:docMk/>
            <pc:sldMk cId="0" sldId="276"/>
            <ac:spMk id="246" creationId="{00000000-0000-0000-0000-000000000000}"/>
          </ac:spMkLst>
        </pc:spChg>
        <pc:spChg chg="del mod">
          <ac:chgData name="Katy Clark" userId="e664f65c-0e98-4828-b46d-29e4cb228e66" providerId="ADAL" clId="{71240220-CC47-4825-BFA1-26E70E05E8E5}" dt="2024-01-09T17:10:23.391" v="389" actId="478"/>
          <ac:spMkLst>
            <pc:docMk/>
            <pc:sldMk cId="0" sldId="276"/>
            <ac:spMk id="247" creationId="{00000000-0000-0000-0000-000000000000}"/>
          </ac:spMkLst>
        </pc:spChg>
        <pc:spChg chg="del mod">
          <ac:chgData name="Katy Clark" userId="e664f65c-0e98-4828-b46d-29e4cb228e66" providerId="ADAL" clId="{71240220-CC47-4825-BFA1-26E70E05E8E5}" dt="2024-01-09T17:10:23.391" v="389" actId="478"/>
          <ac:spMkLst>
            <pc:docMk/>
            <pc:sldMk cId="0" sldId="276"/>
            <ac:spMk id="248" creationId="{00000000-0000-0000-0000-000000000000}"/>
          </ac:spMkLst>
        </pc:spChg>
      </pc:sldChg>
      <pc:sldChg chg="delSp mod">
        <pc:chgData name="Katy Clark" userId="e664f65c-0e98-4828-b46d-29e4cb228e66" providerId="ADAL" clId="{71240220-CC47-4825-BFA1-26E70E05E8E5}" dt="2024-01-09T16:39:52.189" v="25" actId="478"/>
        <pc:sldMkLst>
          <pc:docMk/>
          <pc:sldMk cId="0" sldId="277"/>
        </pc:sldMkLst>
        <pc:spChg chg="del">
          <ac:chgData name="Katy Clark" userId="e664f65c-0e98-4828-b46d-29e4cb228e66" providerId="ADAL" clId="{71240220-CC47-4825-BFA1-26E70E05E8E5}" dt="2024-01-09T16:39:52.189" v="25" actId="478"/>
          <ac:spMkLst>
            <pc:docMk/>
            <pc:sldMk cId="0" sldId="277"/>
            <ac:spMk id="255" creationId="{00000000-0000-0000-0000-000000000000}"/>
          </ac:spMkLst>
        </pc:spChg>
      </pc:sldChg>
      <pc:sldChg chg="delSp mod">
        <pc:chgData name="Katy Clark" userId="e664f65c-0e98-4828-b46d-29e4cb228e66" providerId="ADAL" clId="{71240220-CC47-4825-BFA1-26E70E05E8E5}" dt="2024-01-09T16:39:55.001" v="26" actId="478"/>
        <pc:sldMkLst>
          <pc:docMk/>
          <pc:sldMk cId="0" sldId="278"/>
        </pc:sldMkLst>
        <pc:spChg chg="del">
          <ac:chgData name="Katy Clark" userId="e664f65c-0e98-4828-b46d-29e4cb228e66" providerId="ADAL" clId="{71240220-CC47-4825-BFA1-26E70E05E8E5}" dt="2024-01-09T16:39:55.001" v="26" actId="478"/>
          <ac:spMkLst>
            <pc:docMk/>
            <pc:sldMk cId="0" sldId="278"/>
            <ac:spMk id="263" creationId="{00000000-0000-0000-0000-000000000000}"/>
          </ac:spMkLst>
        </pc:spChg>
      </pc:sldChg>
      <pc:sldChg chg="addSp delSp modSp mod">
        <pc:chgData name="Katy Clark" userId="e664f65c-0e98-4828-b46d-29e4cb228e66" providerId="ADAL" clId="{71240220-CC47-4825-BFA1-26E70E05E8E5}" dt="2024-01-09T17:12:31.362" v="433" actId="1076"/>
        <pc:sldMkLst>
          <pc:docMk/>
          <pc:sldMk cId="0" sldId="279"/>
        </pc:sldMkLst>
        <pc:spChg chg="add del mod">
          <ac:chgData name="Katy Clark" userId="e664f65c-0e98-4828-b46d-29e4cb228e66" providerId="ADAL" clId="{71240220-CC47-4825-BFA1-26E70E05E8E5}" dt="2024-01-09T17:00:57.021" v="183" actId="478"/>
          <ac:spMkLst>
            <pc:docMk/>
            <pc:sldMk cId="0" sldId="279"/>
            <ac:spMk id="3" creationId="{D78445C5-BB41-A22F-E21E-C24C8F23514F}"/>
          </ac:spMkLst>
        </pc:spChg>
        <pc:spChg chg="add del mod">
          <ac:chgData name="Katy Clark" userId="e664f65c-0e98-4828-b46d-29e4cb228e66" providerId="ADAL" clId="{71240220-CC47-4825-BFA1-26E70E05E8E5}" dt="2024-01-09T17:00:54.922" v="182" actId="478"/>
          <ac:spMkLst>
            <pc:docMk/>
            <pc:sldMk cId="0" sldId="279"/>
            <ac:spMk id="5" creationId="{F4B513E4-CC24-C41E-EAED-AB9EFD01A7FA}"/>
          </ac:spMkLst>
        </pc:spChg>
        <pc:spChg chg="add del mod">
          <ac:chgData name="Katy Clark" userId="e664f65c-0e98-4828-b46d-29e4cb228e66" providerId="ADAL" clId="{71240220-CC47-4825-BFA1-26E70E05E8E5}" dt="2024-01-09T17:00:54.246" v="181" actId="478"/>
          <ac:spMkLst>
            <pc:docMk/>
            <pc:sldMk cId="0" sldId="279"/>
            <ac:spMk id="7" creationId="{7C1B35AB-ED55-566D-278B-E075FADDC37F}"/>
          </ac:spMkLst>
        </pc:spChg>
        <pc:spChg chg="add del mod">
          <ac:chgData name="Katy Clark" userId="e664f65c-0e98-4828-b46d-29e4cb228e66" providerId="ADAL" clId="{71240220-CC47-4825-BFA1-26E70E05E8E5}" dt="2024-01-09T17:00:53.411" v="180" actId="478"/>
          <ac:spMkLst>
            <pc:docMk/>
            <pc:sldMk cId="0" sldId="279"/>
            <ac:spMk id="9" creationId="{D5328926-5380-297B-9679-13B7140F831F}"/>
          </ac:spMkLst>
        </pc:spChg>
        <pc:spChg chg="add del mod">
          <ac:chgData name="Katy Clark" userId="e664f65c-0e98-4828-b46d-29e4cb228e66" providerId="ADAL" clId="{71240220-CC47-4825-BFA1-26E70E05E8E5}" dt="2024-01-09T17:10:52.115" v="402" actId="478"/>
          <ac:spMkLst>
            <pc:docMk/>
            <pc:sldMk cId="0" sldId="279"/>
            <ac:spMk id="10" creationId="{59E47723-B32F-7938-CD64-7174C0E2B73C}"/>
          </ac:spMkLst>
        </pc:spChg>
        <pc:spChg chg="add del mod">
          <ac:chgData name="Katy Clark" userId="e664f65c-0e98-4828-b46d-29e4cb228e66" providerId="ADAL" clId="{71240220-CC47-4825-BFA1-26E70E05E8E5}" dt="2024-01-09T17:10:51.155" v="401" actId="478"/>
          <ac:spMkLst>
            <pc:docMk/>
            <pc:sldMk cId="0" sldId="279"/>
            <ac:spMk id="11" creationId="{0A9C00E1-0481-9E22-BB62-B7D48149F180}"/>
          </ac:spMkLst>
        </pc:spChg>
        <pc:spChg chg="add del mod">
          <ac:chgData name="Katy Clark" userId="e664f65c-0e98-4828-b46d-29e4cb228e66" providerId="ADAL" clId="{71240220-CC47-4825-BFA1-26E70E05E8E5}" dt="2024-01-09T17:10:53.827" v="403" actId="478"/>
          <ac:spMkLst>
            <pc:docMk/>
            <pc:sldMk cId="0" sldId="279"/>
            <ac:spMk id="12" creationId="{2764BEC8-0E55-C8B9-14CF-08ADC824BC61}"/>
          </ac:spMkLst>
        </pc:spChg>
        <pc:spChg chg="add del mod">
          <ac:chgData name="Katy Clark" userId="e664f65c-0e98-4828-b46d-29e4cb228e66" providerId="ADAL" clId="{71240220-CC47-4825-BFA1-26E70E05E8E5}" dt="2024-01-09T17:10:54.929" v="404" actId="478"/>
          <ac:spMkLst>
            <pc:docMk/>
            <pc:sldMk cId="0" sldId="279"/>
            <ac:spMk id="13" creationId="{B4198634-9F14-0D42-AC78-0F0D67CFD350}"/>
          </ac:spMkLst>
        </pc:spChg>
        <pc:spChg chg="add del mod">
          <ac:chgData name="Katy Clark" userId="e664f65c-0e98-4828-b46d-29e4cb228e66" providerId="ADAL" clId="{71240220-CC47-4825-BFA1-26E70E05E8E5}" dt="2024-01-09T17:11:01.396" v="405" actId="478"/>
          <ac:spMkLst>
            <pc:docMk/>
            <pc:sldMk cId="0" sldId="279"/>
            <ac:spMk id="15" creationId="{CE5CADFC-73D0-5F53-E978-3328C844A12E}"/>
          </ac:spMkLst>
        </pc:spChg>
        <pc:spChg chg="add mod">
          <ac:chgData name="Katy Clark" userId="e664f65c-0e98-4828-b46d-29e4cb228e66" providerId="ADAL" clId="{71240220-CC47-4825-BFA1-26E70E05E8E5}" dt="2024-01-09T17:11:07.212" v="406"/>
          <ac:spMkLst>
            <pc:docMk/>
            <pc:sldMk cId="0" sldId="279"/>
            <ac:spMk id="16" creationId="{9E6E05A3-08F3-DE29-138A-793EB658618C}"/>
          </ac:spMkLst>
        </pc:spChg>
        <pc:spChg chg="add mod">
          <ac:chgData name="Katy Clark" userId="e664f65c-0e98-4828-b46d-29e4cb228e66" providerId="ADAL" clId="{71240220-CC47-4825-BFA1-26E70E05E8E5}" dt="2024-01-09T17:12:31.362" v="433" actId="1076"/>
          <ac:spMkLst>
            <pc:docMk/>
            <pc:sldMk cId="0" sldId="279"/>
            <ac:spMk id="17" creationId="{4A9F9626-CAF6-B740-9A6E-77F4C2582542}"/>
          </ac:spMkLst>
        </pc:spChg>
        <pc:spChg chg="del">
          <ac:chgData name="Katy Clark" userId="e664f65c-0e98-4828-b46d-29e4cb228e66" providerId="ADAL" clId="{71240220-CC47-4825-BFA1-26E70E05E8E5}" dt="2024-01-09T16:39:59.159" v="27" actId="478"/>
          <ac:spMkLst>
            <pc:docMk/>
            <pc:sldMk cId="0" sldId="279"/>
            <ac:spMk id="270" creationId="{00000000-0000-0000-0000-000000000000}"/>
          </ac:spMkLst>
        </pc:spChg>
        <pc:spChg chg="del mod">
          <ac:chgData name="Katy Clark" userId="e664f65c-0e98-4828-b46d-29e4cb228e66" providerId="ADAL" clId="{71240220-CC47-4825-BFA1-26E70E05E8E5}" dt="2024-01-09T17:00:47.625" v="177" actId="478"/>
          <ac:spMkLst>
            <pc:docMk/>
            <pc:sldMk cId="0" sldId="279"/>
            <ac:spMk id="271" creationId="{00000000-0000-0000-0000-000000000000}"/>
          </ac:spMkLst>
        </pc:spChg>
        <pc:spChg chg="del">
          <ac:chgData name="Katy Clark" userId="e664f65c-0e98-4828-b46d-29e4cb228e66" providerId="ADAL" clId="{71240220-CC47-4825-BFA1-26E70E05E8E5}" dt="2024-01-09T17:00:45.412" v="175" actId="478"/>
          <ac:spMkLst>
            <pc:docMk/>
            <pc:sldMk cId="0" sldId="279"/>
            <ac:spMk id="272" creationId="{00000000-0000-0000-0000-000000000000}"/>
          </ac:spMkLst>
        </pc:spChg>
        <pc:spChg chg="del">
          <ac:chgData name="Katy Clark" userId="e664f65c-0e98-4828-b46d-29e4cb228e66" providerId="ADAL" clId="{71240220-CC47-4825-BFA1-26E70E05E8E5}" dt="2024-01-09T17:00:44.482" v="174" actId="478"/>
          <ac:spMkLst>
            <pc:docMk/>
            <pc:sldMk cId="0" sldId="279"/>
            <ac:spMk id="273" creationId="{00000000-0000-0000-0000-000000000000}"/>
          </ac:spMkLst>
        </pc:spChg>
        <pc:spChg chg="del">
          <ac:chgData name="Katy Clark" userId="e664f65c-0e98-4828-b46d-29e4cb228e66" providerId="ADAL" clId="{71240220-CC47-4825-BFA1-26E70E05E8E5}" dt="2024-01-09T17:00:49.076" v="178" actId="478"/>
          <ac:spMkLst>
            <pc:docMk/>
            <pc:sldMk cId="0" sldId="279"/>
            <ac:spMk id="274" creationId="{00000000-0000-0000-0000-000000000000}"/>
          </ac:spMkLst>
        </pc:spChg>
        <pc:spChg chg="del">
          <ac:chgData name="Katy Clark" userId="e664f65c-0e98-4828-b46d-29e4cb228e66" providerId="ADAL" clId="{71240220-CC47-4825-BFA1-26E70E05E8E5}" dt="2024-01-09T17:00:51.292" v="179" actId="478"/>
          <ac:spMkLst>
            <pc:docMk/>
            <pc:sldMk cId="0" sldId="279"/>
            <ac:spMk id="275" creationId="{00000000-0000-0000-0000-000000000000}"/>
          </ac:spMkLst>
        </pc:spChg>
        <pc:picChg chg="ord">
          <ac:chgData name="Katy Clark" userId="e664f65c-0e98-4828-b46d-29e4cb228e66" providerId="ADAL" clId="{71240220-CC47-4825-BFA1-26E70E05E8E5}" dt="2024-01-09T17:11:17.728" v="412" actId="166"/>
          <ac:picMkLst>
            <pc:docMk/>
            <pc:sldMk cId="0" sldId="279"/>
            <ac:picMk id="276" creationId="{00000000-0000-0000-0000-000000000000}"/>
          </ac:picMkLst>
        </pc:picChg>
      </pc:sldChg>
      <pc:sldChg chg="delSp mod">
        <pc:chgData name="Katy Clark" userId="e664f65c-0e98-4828-b46d-29e4cb228e66" providerId="ADAL" clId="{71240220-CC47-4825-BFA1-26E70E05E8E5}" dt="2024-01-09T16:40:02.028" v="28" actId="478"/>
        <pc:sldMkLst>
          <pc:docMk/>
          <pc:sldMk cId="0" sldId="280"/>
        </pc:sldMkLst>
        <pc:spChg chg="del">
          <ac:chgData name="Katy Clark" userId="e664f65c-0e98-4828-b46d-29e4cb228e66" providerId="ADAL" clId="{71240220-CC47-4825-BFA1-26E70E05E8E5}" dt="2024-01-09T16:40:02.028" v="28" actId="478"/>
          <ac:spMkLst>
            <pc:docMk/>
            <pc:sldMk cId="0" sldId="280"/>
            <ac:spMk id="282" creationId="{00000000-0000-0000-0000-000000000000}"/>
          </ac:spMkLst>
        </pc:spChg>
      </pc:sldChg>
      <pc:sldChg chg="delSp mod">
        <pc:chgData name="Katy Clark" userId="e664f65c-0e98-4828-b46d-29e4cb228e66" providerId="ADAL" clId="{71240220-CC47-4825-BFA1-26E70E05E8E5}" dt="2024-01-09T16:40:04.281" v="29" actId="478"/>
        <pc:sldMkLst>
          <pc:docMk/>
          <pc:sldMk cId="0" sldId="281"/>
        </pc:sldMkLst>
        <pc:spChg chg="del">
          <ac:chgData name="Katy Clark" userId="e664f65c-0e98-4828-b46d-29e4cb228e66" providerId="ADAL" clId="{71240220-CC47-4825-BFA1-26E70E05E8E5}" dt="2024-01-09T16:40:04.281" v="29" actId="478"/>
          <ac:spMkLst>
            <pc:docMk/>
            <pc:sldMk cId="0" sldId="281"/>
            <ac:spMk id="290" creationId="{00000000-0000-0000-0000-000000000000}"/>
          </ac:spMkLst>
        </pc:spChg>
      </pc:sldChg>
      <pc:sldChg chg="addSp delSp modSp mod">
        <pc:chgData name="Katy Clark" userId="e664f65c-0e98-4828-b46d-29e4cb228e66" providerId="ADAL" clId="{71240220-CC47-4825-BFA1-26E70E05E8E5}" dt="2024-01-09T17:12:08.135" v="429" actId="20577"/>
        <pc:sldMkLst>
          <pc:docMk/>
          <pc:sldMk cId="0" sldId="282"/>
        </pc:sldMkLst>
        <pc:spChg chg="add del mod">
          <ac:chgData name="Katy Clark" userId="e664f65c-0e98-4828-b46d-29e4cb228e66" providerId="ADAL" clId="{71240220-CC47-4825-BFA1-26E70E05E8E5}" dt="2024-01-09T17:01:15.237" v="192" actId="478"/>
          <ac:spMkLst>
            <pc:docMk/>
            <pc:sldMk cId="0" sldId="282"/>
            <ac:spMk id="3" creationId="{1C6E3204-682E-B65A-31D7-782B3202C35E}"/>
          </ac:spMkLst>
        </pc:spChg>
        <pc:spChg chg="add del mod">
          <ac:chgData name="Katy Clark" userId="e664f65c-0e98-4828-b46d-29e4cb228e66" providerId="ADAL" clId="{71240220-CC47-4825-BFA1-26E70E05E8E5}" dt="2024-01-09T17:01:19.343" v="194" actId="478"/>
          <ac:spMkLst>
            <pc:docMk/>
            <pc:sldMk cId="0" sldId="282"/>
            <ac:spMk id="5" creationId="{F0D729F3-BB84-C7A5-5CE4-21853BD6D55B}"/>
          </ac:spMkLst>
        </pc:spChg>
        <pc:spChg chg="add del mod">
          <ac:chgData name="Katy Clark" userId="e664f65c-0e98-4828-b46d-29e4cb228e66" providerId="ADAL" clId="{71240220-CC47-4825-BFA1-26E70E05E8E5}" dt="2024-01-09T17:01:26.021" v="197" actId="478"/>
          <ac:spMkLst>
            <pc:docMk/>
            <pc:sldMk cId="0" sldId="282"/>
            <ac:spMk id="7" creationId="{D57C7814-0903-AB54-EB21-6C09C4D5EBC8}"/>
          </ac:spMkLst>
        </pc:spChg>
        <pc:spChg chg="add del mod">
          <ac:chgData name="Katy Clark" userId="e664f65c-0e98-4828-b46d-29e4cb228e66" providerId="ADAL" clId="{71240220-CC47-4825-BFA1-26E70E05E8E5}" dt="2024-01-09T17:01:25.186" v="196" actId="478"/>
          <ac:spMkLst>
            <pc:docMk/>
            <pc:sldMk cId="0" sldId="282"/>
            <ac:spMk id="9" creationId="{5E7888A6-972D-92A1-EF3C-BB25B60FA18A}"/>
          </ac:spMkLst>
        </pc:spChg>
        <pc:spChg chg="add del mod">
          <ac:chgData name="Katy Clark" userId="e664f65c-0e98-4828-b46d-29e4cb228e66" providerId="ADAL" clId="{71240220-CC47-4825-BFA1-26E70E05E8E5}" dt="2024-01-09T17:11:35.379" v="417" actId="478"/>
          <ac:spMkLst>
            <pc:docMk/>
            <pc:sldMk cId="0" sldId="282"/>
            <ac:spMk id="10" creationId="{E2FAE2FF-E724-0554-C05E-D329B47BC5FB}"/>
          </ac:spMkLst>
        </pc:spChg>
        <pc:spChg chg="add del mod">
          <ac:chgData name="Katy Clark" userId="e664f65c-0e98-4828-b46d-29e4cb228e66" providerId="ADAL" clId="{71240220-CC47-4825-BFA1-26E70E05E8E5}" dt="2024-01-09T17:11:34.607" v="416" actId="478"/>
          <ac:spMkLst>
            <pc:docMk/>
            <pc:sldMk cId="0" sldId="282"/>
            <ac:spMk id="11" creationId="{132EEA5F-184C-20C0-8CE2-D043E0BCA509}"/>
          </ac:spMkLst>
        </pc:spChg>
        <pc:spChg chg="add del mod">
          <ac:chgData name="Katy Clark" userId="e664f65c-0e98-4828-b46d-29e4cb228e66" providerId="ADAL" clId="{71240220-CC47-4825-BFA1-26E70E05E8E5}" dt="2024-01-09T17:11:37.476" v="419" actId="478"/>
          <ac:spMkLst>
            <pc:docMk/>
            <pc:sldMk cId="0" sldId="282"/>
            <ac:spMk id="12" creationId="{301E83CA-E848-92B6-D165-319C5AF95125}"/>
          </ac:spMkLst>
        </pc:spChg>
        <pc:spChg chg="add del mod">
          <ac:chgData name="Katy Clark" userId="e664f65c-0e98-4828-b46d-29e4cb228e66" providerId="ADAL" clId="{71240220-CC47-4825-BFA1-26E70E05E8E5}" dt="2024-01-09T17:01:39.388" v="212" actId="478"/>
          <ac:spMkLst>
            <pc:docMk/>
            <pc:sldMk cId="0" sldId="282"/>
            <ac:spMk id="13" creationId="{6C58B454-CE28-B1C4-8580-AD9CCF4D93E0}"/>
          </ac:spMkLst>
        </pc:spChg>
        <pc:spChg chg="add del mod">
          <ac:chgData name="Katy Clark" userId="e664f65c-0e98-4828-b46d-29e4cb228e66" providerId="ADAL" clId="{71240220-CC47-4825-BFA1-26E70E05E8E5}" dt="2024-01-09T17:01:59.239" v="236" actId="478"/>
          <ac:spMkLst>
            <pc:docMk/>
            <pc:sldMk cId="0" sldId="282"/>
            <ac:spMk id="14" creationId="{63068D21-FDAE-FCA2-500C-9AB8C26FB226}"/>
          </ac:spMkLst>
        </pc:spChg>
        <pc:spChg chg="add del mod">
          <ac:chgData name="Katy Clark" userId="e664f65c-0e98-4828-b46d-29e4cb228e66" providerId="ADAL" clId="{71240220-CC47-4825-BFA1-26E70E05E8E5}" dt="2024-01-09T17:01:59.239" v="236" actId="478"/>
          <ac:spMkLst>
            <pc:docMk/>
            <pc:sldMk cId="0" sldId="282"/>
            <ac:spMk id="15" creationId="{1AD062F1-015B-B7AB-0AD2-D015CEF9741D}"/>
          </ac:spMkLst>
        </pc:spChg>
        <pc:spChg chg="add del mod">
          <ac:chgData name="Katy Clark" userId="e664f65c-0e98-4828-b46d-29e4cb228e66" providerId="ADAL" clId="{71240220-CC47-4825-BFA1-26E70E05E8E5}" dt="2024-01-09T17:01:59.239" v="236" actId="478"/>
          <ac:spMkLst>
            <pc:docMk/>
            <pc:sldMk cId="0" sldId="282"/>
            <ac:spMk id="16" creationId="{61E124C0-F1DB-2C60-4C5C-ACACCDA7DCF2}"/>
          </ac:spMkLst>
        </pc:spChg>
        <pc:spChg chg="add del mod">
          <ac:chgData name="Katy Clark" userId="e664f65c-0e98-4828-b46d-29e4cb228e66" providerId="ADAL" clId="{71240220-CC47-4825-BFA1-26E70E05E8E5}" dt="2024-01-09T17:11:38.421" v="420" actId="478"/>
          <ac:spMkLst>
            <pc:docMk/>
            <pc:sldMk cId="0" sldId="282"/>
            <ac:spMk id="18" creationId="{09064D43-A9A8-0AA4-599A-7686830E6DC3}"/>
          </ac:spMkLst>
        </pc:spChg>
        <pc:spChg chg="add mod">
          <ac:chgData name="Katy Clark" userId="e664f65c-0e98-4828-b46d-29e4cb228e66" providerId="ADAL" clId="{71240220-CC47-4825-BFA1-26E70E05E8E5}" dt="2024-01-09T17:11:40.182" v="421"/>
          <ac:spMkLst>
            <pc:docMk/>
            <pc:sldMk cId="0" sldId="282"/>
            <ac:spMk id="19" creationId="{F70C40AE-8341-7A4B-DE0A-10C5C114C9DD}"/>
          </ac:spMkLst>
        </pc:spChg>
        <pc:spChg chg="add mod">
          <ac:chgData name="Katy Clark" userId="e664f65c-0e98-4828-b46d-29e4cb228e66" providerId="ADAL" clId="{71240220-CC47-4825-BFA1-26E70E05E8E5}" dt="2024-01-09T17:12:08.135" v="429" actId="20577"/>
          <ac:spMkLst>
            <pc:docMk/>
            <pc:sldMk cId="0" sldId="282"/>
            <ac:spMk id="20" creationId="{36362B88-45C3-001D-A405-73EC3D1DA89B}"/>
          </ac:spMkLst>
        </pc:spChg>
        <pc:spChg chg="del">
          <ac:chgData name="Katy Clark" userId="e664f65c-0e98-4828-b46d-29e4cb228e66" providerId="ADAL" clId="{71240220-CC47-4825-BFA1-26E70E05E8E5}" dt="2024-01-09T16:40:06.619" v="30" actId="478"/>
          <ac:spMkLst>
            <pc:docMk/>
            <pc:sldMk cId="0" sldId="282"/>
            <ac:spMk id="297" creationId="{00000000-0000-0000-0000-000000000000}"/>
          </ac:spMkLst>
        </pc:spChg>
        <pc:spChg chg="del">
          <ac:chgData name="Katy Clark" userId="e664f65c-0e98-4828-b46d-29e4cb228e66" providerId="ADAL" clId="{71240220-CC47-4825-BFA1-26E70E05E8E5}" dt="2024-01-09T17:01:23.127" v="195" actId="478"/>
          <ac:spMkLst>
            <pc:docMk/>
            <pc:sldMk cId="0" sldId="282"/>
            <ac:spMk id="298" creationId="{00000000-0000-0000-0000-000000000000}"/>
          </ac:spMkLst>
        </pc:spChg>
        <pc:spChg chg="del mod">
          <ac:chgData name="Katy Clark" userId="e664f65c-0e98-4828-b46d-29e4cb228e66" providerId="ADAL" clId="{71240220-CC47-4825-BFA1-26E70E05E8E5}" dt="2024-01-09T17:01:17.687" v="193" actId="478"/>
          <ac:spMkLst>
            <pc:docMk/>
            <pc:sldMk cId="0" sldId="282"/>
            <ac:spMk id="299" creationId="{00000000-0000-0000-0000-000000000000}"/>
          </ac:spMkLst>
        </pc:spChg>
        <pc:spChg chg="del">
          <ac:chgData name="Katy Clark" userId="e664f65c-0e98-4828-b46d-29e4cb228e66" providerId="ADAL" clId="{71240220-CC47-4825-BFA1-26E70E05E8E5}" dt="2024-01-09T17:01:11.354" v="190" actId="478"/>
          <ac:spMkLst>
            <pc:docMk/>
            <pc:sldMk cId="0" sldId="282"/>
            <ac:spMk id="300" creationId="{00000000-0000-0000-0000-000000000000}"/>
          </ac:spMkLst>
        </pc:spChg>
        <pc:spChg chg="del">
          <ac:chgData name="Katy Clark" userId="e664f65c-0e98-4828-b46d-29e4cb228e66" providerId="ADAL" clId="{71240220-CC47-4825-BFA1-26E70E05E8E5}" dt="2024-01-09T17:01:23.127" v="195" actId="478"/>
          <ac:spMkLst>
            <pc:docMk/>
            <pc:sldMk cId="0" sldId="282"/>
            <ac:spMk id="301" creationId="{00000000-0000-0000-0000-000000000000}"/>
          </ac:spMkLst>
        </pc:spChg>
        <pc:spChg chg="del">
          <ac:chgData name="Katy Clark" userId="e664f65c-0e98-4828-b46d-29e4cb228e66" providerId="ADAL" clId="{71240220-CC47-4825-BFA1-26E70E05E8E5}" dt="2024-01-09T17:01:23.127" v="195" actId="478"/>
          <ac:spMkLst>
            <pc:docMk/>
            <pc:sldMk cId="0" sldId="282"/>
            <ac:spMk id="302" creationId="{00000000-0000-0000-0000-000000000000}"/>
          </ac:spMkLst>
        </pc:spChg>
      </pc:sldChg>
      <pc:sldChg chg="delSp mod">
        <pc:chgData name="Katy Clark" userId="e664f65c-0e98-4828-b46d-29e4cb228e66" providerId="ADAL" clId="{71240220-CC47-4825-BFA1-26E70E05E8E5}" dt="2024-01-09T16:40:09.148" v="31" actId="478"/>
        <pc:sldMkLst>
          <pc:docMk/>
          <pc:sldMk cId="0" sldId="283"/>
        </pc:sldMkLst>
        <pc:spChg chg="del">
          <ac:chgData name="Katy Clark" userId="e664f65c-0e98-4828-b46d-29e4cb228e66" providerId="ADAL" clId="{71240220-CC47-4825-BFA1-26E70E05E8E5}" dt="2024-01-09T16:40:09.148" v="31" actId="478"/>
          <ac:spMkLst>
            <pc:docMk/>
            <pc:sldMk cId="0" sldId="283"/>
            <ac:spMk id="309" creationId="{00000000-0000-0000-0000-000000000000}"/>
          </ac:spMkLst>
        </pc:spChg>
      </pc:sldChg>
      <pc:sldChg chg="delSp mod">
        <pc:chgData name="Katy Clark" userId="e664f65c-0e98-4828-b46d-29e4cb228e66" providerId="ADAL" clId="{71240220-CC47-4825-BFA1-26E70E05E8E5}" dt="2024-01-09T16:40:11.164" v="32" actId="478"/>
        <pc:sldMkLst>
          <pc:docMk/>
          <pc:sldMk cId="0" sldId="284"/>
        </pc:sldMkLst>
        <pc:spChg chg="del">
          <ac:chgData name="Katy Clark" userId="e664f65c-0e98-4828-b46d-29e4cb228e66" providerId="ADAL" clId="{71240220-CC47-4825-BFA1-26E70E05E8E5}" dt="2024-01-09T16:40:11.164" v="32" actId="478"/>
          <ac:spMkLst>
            <pc:docMk/>
            <pc:sldMk cId="0" sldId="284"/>
            <ac:spMk id="317" creationId="{00000000-0000-0000-0000-000000000000}"/>
          </ac:spMkLst>
        </pc:spChg>
      </pc:sldChg>
      <pc:sldChg chg="addSp delSp modSp mod modClrScheme chgLayout">
        <pc:chgData name="Katy Clark" userId="e664f65c-0e98-4828-b46d-29e4cb228e66" providerId="ADAL" clId="{71240220-CC47-4825-BFA1-26E70E05E8E5}" dt="2024-01-09T17:04:51.646" v="315" actId="14100"/>
        <pc:sldMkLst>
          <pc:docMk/>
          <pc:sldMk cId="0" sldId="285"/>
        </pc:sldMkLst>
        <pc:spChg chg="add mod">
          <ac:chgData name="Katy Clark" userId="e664f65c-0e98-4828-b46d-29e4cb228e66" providerId="ADAL" clId="{71240220-CC47-4825-BFA1-26E70E05E8E5}" dt="2024-01-09T17:04:51.646" v="315" actId="14100"/>
          <ac:spMkLst>
            <pc:docMk/>
            <pc:sldMk cId="0" sldId="285"/>
            <ac:spMk id="2" creationId="{63C1B812-5E90-2503-B466-87C282DF6AE1}"/>
          </ac:spMkLst>
        </pc:spChg>
        <pc:spChg chg="del mod">
          <ac:chgData name="Katy Clark" userId="e664f65c-0e98-4828-b46d-29e4cb228e66" providerId="ADAL" clId="{71240220-CC47-4825-BFA1-26E70E05E8E5}" dt="2024-01-09T16:44:13.816" v="56" actId="478"/>
          <ac:spMkLst>
            <pc:docMk/>
            <pc:sldMk cId="0" sldId="285"/>
            <ac:spMk id="324" creationId="{00000000-0000-0000-0000-000000000000}"/>
          </ac:spMkLst>
        </pc:spChg>
      </pc:sldChg>
      <pc:sldChg chg="modSp mod">
        <pc:chgData name="Katy Clark" userId="e664f65c-0e98-4828-b46d-29e4cb228e66" providerId="ADAL" clId="{71240220-CC47-4825-BFA1-26E70E05E8E5}" dt="2024-01-09T17:14:49.322" v="455" actId="1076"/>
        <pc:sldMkLst>
          <pc:docMk/>
          <pc:sldMk cId="0" sldId="286"/>
        </pc:sldMkLst>
        <pc:spChg chg="mod">
          <ac:chgData name="Katy Clark" userId="e664f65c-0e98-4828-b46d-29e4cb228e66" providerId="ADAL" clId="{71240220-CC47-4825-BFA1-26E70E05E8E5}" dt="2024-01-09T17:14:38.865" v="453" actId="14100"/>
          <ac:spMkLst>
            <pc:docMk/>
            <pc:sldMk cId="0" sldId="286"/>
            <ac:spMk id="332" creationId="{00000000-0000-0000-0000-000000000000}"/>
          </ac:spMkLst>
        </pc:spChg>
        <pc:spChg chg="mod">
          <ac:chgData name="Katy Clark" userId="e664f65c-0e98-4828-b46d-29e4cb228e66" providerId="ADAL" clId="{71240220-CC47-4825-BFA1-26E70E05E8E5}" dt="2024-01-09T17:14:49.322" v="455" actId="1076"/>
          <ac:spMkLst>
            <pc:docMk/>
            <pc:sldMk cId="0" sldId="286"/>
            <ac:spMk id="333" creationId="{00000000-0000-0000-0000-000000000000}"/>
          </ac:spMkLst>
        </pc:spChg>
      </pc:sldChg>
      <pc:sldChg chg="addSp delSp modSp add del mod">
        <pc:chgData name="Katy Clark" userId="e664f65c-0e98-4828-b46d-29e4cb228e66" providerId="ADAL" clId="{71240220-CC47-4825-BFA1-26E70E05E8E5}" dt="2024-01-09T17:08:06.794" v="362" actId="47"/>
        <pc:sldMkLst>
          <pc:docMk/>
          <pc:sldMk cId="2344102022" sldId="287"/>
        </pc:sldMkLst>
        <pc:spChg chg="add del mod">
          <ac:chgData name="Katy Clark" userId="e664f65c-0e98-4828-b46d-29e4cb228e66" providerId="ADAL" clId="{71240220-CC47-4825-BFA1-26E70E05E8E5}" dt="2024-01-09T16:58:04.514" v="83" actId="478"/>
          <ac:spMkLst>
            <pc:docMk/>
            <pc:sldMk cId="2344102022" sldId="287"/>
            <ac:spMk id="3" creationId="{214E8F06-EBA1-2615-64D2-46870EE07329}"/>
          </ac:spMkLst>
        </pc:spChg>
        <pc:spChg chg="add del mod">
          <ac:chgData name="Katy Clark" userId="e664f65c-0e98-4828-b46d-29e4cb228e66" providerId="ADAL" clId="{71240220-CC47-4825-BFA1-26E70E05E8E5}" dt="2024-01-09T16:58:02.484" v="82" actId="478"/>
          <ac:spMkLst>
            <pc:docMk/>
            <pc:sldMk cId="2344102022" sldId="287"/>
            <ac:spMk id="5" creationId="{81281687-BC54-3291-7934-6E1D6C7BFBE8}"/>
          </ac:spMkLst>
        </pc:spChg>
        <pc:spChg chg="add del mod">
          <ac:chgData name="Katy Clark" userId="e664f65c-0e98-4828-b46d-29e4cb228e66" providerId="ADAL" clId="{71240220-CC47-4825-BFA1-26E70E05E8E5}" dt="2024-01-09T16:58:11.414" v="87" actId="478"/>
          <ac:spMkLst>
            <pc:docMk/>
            <pc:sldMk cId="2344102022" sldId="287"/>
            <ac:spMk id="7" creationId="{234C6F22-537A-3E16-F5C1-D06F7C247FCB}"/>
          </ac:spMkLst>
        </pc:spChg>
        <pc:spChg chg="add del mod">
          <ac:chgData name="Katy Clark" userId="e664f65c-0e98-4828-b46d-29e4cb228e66" providerId="ADAL" clId="{71240220-CC47-4825-BFA1-26E70E05E8E5}" dt="2024-01-09T16:58:10.228" v="86" actId="478"/>
          <ac:spMkLst>
            <pc:docMk/>
            <pc:sldMk cId="2344102022" sldId="287"/>
            <ac:spMk id="9" creationId="{04053D23-9DF6-154A-C2B1-9452C321443F}"/>
          </ac:spMkLst>
        </pc:spChg>
        <pc:spChg chg="add mod">
          <ac:chgData name="Katy Clark" userId="e664f65c-0e98-4828-b46d-29e4cb228e66" providerId="ADAL" clId="{71240220-CC47-4825-BFA1-26E70E05E8E5}" dt="2024-01-09T16:59:19.517" v="147" actId="1035"/>
          <ac:spMkLst>
            <pc:docMk/>
            <pc:sldMk cId="2344102022" sldId="287"/>
            <ac:spMk id="10" creationId="{1864AEE7-E8ED-3A21-22E7-667FE94D1373}"/>
          </ac:spMkLst>
        </pc:spChg>
        <pc:spChg chg="add mod">
          <ac:chgData name="Katy Clark" userId="e664f65c-0e98-4828-b46d-29e4cb228e66" providerId="ADAL" clId="{71240220-CC47-4825-BFA1-26E70E05E8E5}" dt="2024-01-09T16:59:19.517" v="147" actId="1035"/>
          <ac:spMkLst>
            <pc:docMk/>
            <pc:sldMk cId="2344102022" sldId="287"/>
            <ac:spMk id="11" creationId="{1AD86130-50AC-D87D-9602-499F29C5D742}"/>
          </ac:spMkLst>
        </pc:spChg>
        <pc:spChg chg="add mod">
          <ac:chgData name="Katy Clark" userId="e664f65c-0e98-4828-b46d-29e4cb228e66" providerId="ADAL" clId="{71240220-CC47-4825-BFA1-26E70E05E8E5}" dt="2024-01-09T16:59:42.454" v="150" actId="14100"/>
          <ac:spMkLst>
            <pc:docMk/>
            <pc:sldMk cId="2344102022" sldId="287"/>
            <ac:spMk id="12" creationId="{F6596F4D-7F80-8F40-D1CB-7232D8FA3717}"/>
          </ac:spMkLst>
        </pc:spChg>
        <pc:spChg chg="add del mod">
          <ac:chgData name="Katy Clark" userId="e664f65c-0e98-4828-b46d-29e4cb228e66" providerId="ADAL" clId="{71240220-CC47-4825-BFA1-26E70E05E8E5}" dt="2024-01-09T16:58:51.883" v="104" actId="478"/>
          <ac:spMkLst>
            <pc:docMk/>
            <pc:sldMk cId="2344102022" sldId="287"/>
            <ac:spMk id="13" creationId="{A9F03322-970D-7D72-7EF4-889427C7B134}"/>
          </ac:spMkLst>
        </pc:spChg>
        <pc:spChg chg="del">
          <ac:chgData name="Katy Clark" userId="e664f65c-0e98-4828-b46d-29e4cb228e66" providerId="ADAL" clId="{71240220-CC47-4825-BFA1-26E70E05E8E5}" dt="2024-01-09T16:58:06.140" v="84" actId="478"/>
          <ac:spMkLst>
            <pc:docMk/>
            <pc:sldMk cId="2344102022" sldId="287"/>
            <ac:spMk id="191" creationId="{00000000-0000-0000-0000-000000000000}"/>
          </ac:spMkLst>
        </pc:spChg>
        <pc:spChg chg="del">
          <ac:chgData name="Katy Clark" userId="e664f65c-0e98-4828-b46d-29e4cb228e66" providerId="ADAL" clId="{71240220-CC47-4825-BFA1-26E70E05E8E5}" dt="2024-01-09T16:58:01.225" v="81" actId="478"/>
          <ac:spMkLst>
            <pc:docMk/>
            <pc:sldMk cId="2344102022" sldId="287"/>
            <ac:spMk id="192" creationId="{00000000-0000-0000-0000-000000000000}"/>
          </ac:spMkLst>
        </pc:spChg>
        <pc:spChg chg="del">
          <ac:chgData name="Katy Clark" userId="e664f65c-0e98-4828-b46d-29e4cb228e66" providerId="ADAL" clId="{71240220-CC47-4825-BFA1-26E70E05E8E5}" dt="2024-01-09T16:57:58.868" v="80" actId="478"/>
          <ac:spMkLst>
            <pc:docMk/>
            <pc:sldMk cId="2344102022" sldId="287"/>
            <ac:spMk id="193" creationId="{00000000-0000-0000-0000-000000000000}"/>
          </ac:spMkLst>
        </pc:spChg>
        <pc:spChg chg="del">
          <ac:chgData name="Katy Clark" userId="e664f65c-0e98-4828-b46d-29e4cb228e66" providerId="ADAL" clId="{71240220-CC47-4825-BFA1-26E70E05E8E5}" dt="2024-01-09T16:58:08.152" v="85" actId="478"/>
          <ac:spMkLst>
            <pc:docMk/>
            <pc:sldMk cId="2344102022" sldId="287"/>
            <ac:spMk id="194" creationId="{00000000-0000-0000-0000-000000000000}"/>
          </ac:spMkLst>
        </pc:spChg>
        <pc:spChg chg="mod">
          <ac:chgData name="Katy Clark" userId="e664f65c-0e98-4828-b46d-29e4cb228e66" providerId="ADAL" clId="{71240220-CC47-4825-BFA1-26E70E05E8E5}" dt="2024-01-09T16:59:37.326" v="149" actId="1076"/>
          <ac:spMkLst>
            <pc:docMk/>
            <pc:sldMk cId="2344102022" sldId="287"/>
            <ac:spMk id="195" creationId="{00000000-0000-0000-0000-000000000000}"/>
          </ac:spMkLst>
        </pc:spChg>
      </pc:sldChg>
      <pc:sldChg chg="addSp delSp modSp add mod">
        <pc:chgData name="Katy Clark" userId="e664f65c-0e98-4828-b46d-29e4cb228e66" providerId="ADAL" clId="{71240220-CC47-4825-BFA1-26E70E05E8E5}" dt="2024-01-09T17:13:15.424" v="442" actId="1076"/>
        <pc:sldMkLst>
          <pc:docMk/>
          <pc:sldMk cId="2063527933" sldId="288"/>
        </pc:sldMkLst>
        <pc:spChg chg="add del mod">
          <ac:chgData name="Katy Clark" userId="e664f65c-0e98-4828-b46d-29e4cb228e66" providerId="ADAL" clId="{71240220-CC47-4825-BFA1-26E70E05E8E5}" dt="2024-01-09T17:07:39.219" v="335" actId="478"/>
          <ac:spMkLst>
            <pc:docMk/>
            <pc:sldMk cId="2063527933" sldId="288"/>
            <ac:spMk id="3" creationId="{020FB1E8-499F-8476-D7F4-AE34420D39B2}"/>
          </ac:spMkLst>
        </pc:spChg>
        <pc:spChg chg="add ord">
          <ac:chgData name="Katy Clark" userId="e664f65c-0e98-4828-b46d-29e4cb228e66" providerId="ADAL" clId="{71240220-CC47-4825-BFA1-26E70E05E8E5}" dt="2024-01-09T17:08:48.790" v="367" actId="167"/>
          <ac:spMkLst>
            <pc:docMk/>
            <pc:sldMk cId="2063527933" sldId="288"/>
            <ac:spMk id="4" creationId="{43157A19-A4AE-6511-E165-232BE16BA199}"/>
          </ac:spMkLst>
        </pc:spChg>
        <pc:spChg chg="del">
          <ac:chgData name="Katy Clark" userId="e664f65c-0e98-4828-b46d-29e4cb228e66" providerId="ADAL" clId="{71240220-CC47-4825-BFA1-26E70E05E8E5}" dt="2024-01-09T17:07:35.998" v="333" actId="478"/>
          <ac:spMkLst>
            <pc:docMk/>
            <pc:sldMk cId="2063527933" sldId="288"/>
            <ac:spMk id="10" creationId="{1864AEE7-E8ED-3A21-22E7-667FE94D1373}"/>
          </ac:spMkLst>
        </pc:spChg>
        <pc:spChg chg="mod">
          <ac:chgData name="Katy Clark" userId="e664f65c-0e98-4828-b46d-29e4cb228e66" providerId="ADAL" clId="{71240220-CC47-4825-BFA1-26E70E05E8E5}" dt="2024-01-09T17:13:15.424" v="442" actId="1076"/>
          <ac:spMkLst>
            <pc:docMk/>
            <pc:sldMk cId="2063527933" sldId="288"/>
            <ac:spMk id="11" creationId="{1AD86130-50AC-D87D-9602-499F29C5D742}"/>
          </ac:spMkLst>
        </pc:spChg>
        <pc:spChg chg="del">
          <ac:chgData name="Katy Clark" userId="e664f65c-0e98-4828-b46d-29e4cb228e66" providerId="ADAL" clId="{71240220-CC47-4825-BFA1-26E70E05E8E5}" dt="2024-01-09T17:07:37.333" v="334" actId="478"/>
          <ac:spMkLst>
            <pc:docMk/>
            <pc:sldMk cId="2063527933" sldId="288"/>
            <ac:spMk id="12" creationId="{F6596F4D-7F80-8F40-D1CB-7232D8FA3717}"/>
          </ac:spMkLst>
        </pc:spChg>
      </pc:sldChg>
      <pc:sldMasterChg chg="delSldLayout">
        <pc:chgData name="Katy Clark" userId="e664f65c-0e98-4828-b46d-29e4cb228e66" providerId="ADAL" clId="{71240220-CC47-4825-BFA1-26E70E05E8E5}" dt="2024-01-09T16:42:36.660" v="38" actId="47"/>
        <pc:sldMasterMkLst>
          <pc:docMk/>
          <pc:sldMasterMk cId="3688975513" sldId="2147483659"/>
        </pc:sldMasterMkLst>
        <pc:sldLayoutChg chg="del">
          <pc:chgData name="Katy Clark" userId="e664f65c-0e98-4828-b46d-29e4cb228e66" providerId="ADAL" clId="{71240220-CC47-4825-BFA1-26E70E05E8E5}" dt="2024-01-09T16:42:36.660" v="38" actId="47"/>
          <pc:sldLayoutMkLst>
            <pc:docMk/>
            <pc:sldMasterMk cId="3688975513" sldId="2147483659"/>
            <pc:sldLayoutMk cId="2161064240" sldId="2147483661"/>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
        <p:nvSpPr>
          <p:cNvPr id="8" name="Google Shape;8;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ommons.wikimedia.org/wiki/File:Cat_on_laptop_-_Just_Browsing.jpg"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drive.google.com/file/d/1TNz_X9o0gTCRFl9ZLZj84FHfM1ekhES9/view?usp=sharing" TargetMode="External"/><Relationship Id="rId2" Type="http://schemas.openxmlformats.org/officeDocument/2006/relationships/slide" Target="../slides/slide27.xml"/><Relationship Id="rId1" Type="http://schemas.openxmlformats.org/officeDocument/2006/relationships/notesMaster" Target="../notesMasters/notesMaster1.xml"/><Relationship Id="rId4" Type="http://schemas.openxmlformats.org/officeDocument/2006/relationships/hyperlink" Target="https://sonic-pi.net/#examples" TargetMode="Externa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i="1" dirty="0"/>
              <a:t>30 seconds</a:t>
            </a:r>
            <a:endParaRPr i="1" dirty="0"/>
          </a:p>
          <a:p>
            <a:pPr marL="0" lvl="0" indent="0" algn="l" rtl="0">
              <a:spcBef>
                <a:spcPts val="0"/>
              </a:spcBef>
              <a:spcAft>
                <a:spcPts val="0"/>
              </a:spcAft>
              <a:buNone/>
            </a:pPr>
            <a:endParaRPr dirty="0"/>
          </a:p>
          <a:p>
            <a:pPr marL="0" lvl="0" indent="0" algn="l" rtl="0">
              <a:spcBef>
                <a:spcPts val="0"/>
              </a:spcBef>
              <a:spcAft>
                <a:spcPts val="0"/>
              </a:spcAft>
              <a:buNone/>
            </a:pPr>
            <a:r>
              <a:rPr lang="en-GB" dirty="0"/>
              <a:t>This week we are thinking about ‘Internet Safety Day’ which is taking place on </a:t>
            </a:r>
            <a:r>
              <a:rPr lang="en-GB" b="1" dirty="0"/>
              <a:t>Tuesday 6th February</a:t>
            </a:r>
            <a:r>
              <a:rPr lang="en-GB" dirty="0"/>
              <a:t>.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GB" dirty="0"/>
              <a:t>The theme for Internet Safety Day is ‘Inspiring change: making a difference, managing influence and navigating change online’.</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GB" dirty="0"/>
              <a:t>Today’s assembly will guide you through this theme and prepare you for an exciting activity that you will do when you go back to your classrooms. </a:t>
            </a:r>
            <a:endParaRPr dirty="0"/>
          </a:p>
        </p:txBody>
      </p:sp>
      <p:sp>
        <p:nvSpPr>
          <p:cNvPr id="75" name="Google Shape;75;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29f30f7605e_0_8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 name="Google Shape;146;g29f30f7605e_0_8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a:p>
        </p:txBody>
      </p:sp>
      <p:sp>
        <p:nvSpPr>
          <p:cNvPr id="147" name="Google Shape;147;g29f30f7605e_0_8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i="1"/>
              <a:t>30 seconds</a:t>
            </a:r>
            <a:endParaRPr i="1"/>
          </a:p>
          <a:p>
            <a:pPr marL="0" lvl="0" indent="0" algn="l" rtl="0">
              <a:spcBef>
                <a:spcPts val="0"/>
              </a:spcBef>
              <a:spcAft>
                <a:spcPts val="0"/>
              </a:spcAft>
              <a:buNone/>
            </a:pPr>
            <a:endParaRPr/>
          </a:p>
          <a:p>
            <a:pPr marL="0" lvl="0" indent="0" algn="l" rtl="0">
              <a:spcBef>
                <a:spcPts val="0"/>
              </a:spcBef>
              <a:spcAft>
                <a:spcPts val="0"/>
              </a:spcAft>
              <a:buNone/>
            </a:pPr>
            <a:r>
              <a:rPr lang="en-GB"/>
              <a:t>The final part of the Internet Safety Day theme is ‘Navigating change’</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29f7b9aec2d_0_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 name="Google Shape;152;g29f7b9aec2d_0_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11</a:t>
            </a:fld>
            <a:endParaRPr/>
          </a:p>
        </p:txBody>
      </p:sp>
      <p:sp>
        <p:nvSpPr>
          <p:cNvPr id="153" name="Google Shape;153;g29f7b9aec2d_0_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i="1" dirty="0"/>
              <a:t>1 minute</a:t>
            </a:r>
            <a:endParaRPr i="1" dirty="0"/>
          </a:p>
          <a:p>
            <a:pPr marL="0" lvl="0" indent="0" algn="l" rtl="0">
              <a:spcBef>
                <a:spcPts val="0"/>
              </a:spcBef>
              <a:spcAft>
                <a:spcPts val="0"/>
              </a:spcAft>
              <a:buNone/>
            </a:pPr>
            <a:endParaRPr dirty="0"/>
          </a:p>
          <a:p>
            <a:pPr marL="0" lvl="0" indent="0" algn="l" rtl="0">
              <a:spcBef>
                <a:spcPts val="0"/>
              </a:spcBef>
              <a:spcAft>
                <a:spcPts val="0"/>
              </a:spcAft>
              <a:buNone/>
            </a:pPr>
            <a:r>
              <a:rPr lang="en-GB" dirty="0"/>
              <a:t>Technology is constantly changing. In the last 10-15 years, new tools have been introduced such as:</a:t>
            </a:r>
            <a:endParaRPr dirty="0"/>
          </a:p>
          <a:p>
            <a:pPr marL="0" lvl="0" indent="0" algn="l" rtl="0">
              <a:spcBef>
                <a:spcPts val="0"/>
              </a:spcBef>
              <a:spcAft>
                <a:spcPts val="0"/>
              </a:spcAft>
              <a:buNone/>
            </a:pPr>
            <a:endParaRPr dirty="0"/>
          </a:p>
          <a:p>
            <a:pPr marL="457200" lvl="0" indent="-317500" algn="l" rtl="0">
              <a:spcBef>
                <a:spcPts val="0"/>
              </a:spcBef>
              <a:spcAft>
                <a:spcPts val="0"/>
              </a:spcAft>
              <a:buSzPts val="1400"/>
              <a:buChar char="●"/>
            </a:pPr>
            <a:r>
              <a:rPr lang="en-GB" dirty="0"/>
              <a:t>Virtual Reality headsets</a:t>
            </a:r>
            <a:endParaRPr dirty="0"/>
          </a:p>
          <a:p>
            <a:pPr marL="457200" lvl="0" indent="-317500" algn="l" rtl="0">
              <a:spcBef>
                <a:spcPts val="0"/>
              </a:spcBef>
              <a:spcAft>
                <a:spcPts val="0"/>
              </a:spcAft>
              <a:buSzPts val="1400"/>
              <a:buChar char="●"/>
            </a:pPr>
            <a:r>
              <a:rPr lang="en-GB" dirty="0"/>
              <a:t>Smart TVs</a:t>
            </a:r>
            <a:endParaRPr dirty="0"/>
          </a:p>
          <a:p>
            <a:pPr marL="457200" lvl="0" indent="-317500" algn="l" rtl="0">
              <a:spcBef>
                <a:spcPts val="0"/>
              </a:spcBef>
              <a:spcAft>
                <a:spcPts val="0"/>
              </a:spcAft>
              <a:buSzPts val="1400"/>
              <a:buChar char="●"/>
            </a:pPr>
            <a:r>
              <a:rPr lang="en-GB" dirty="0"/>
              <a:t>Home assistants</a:t>
            </a:r>
            <a:endParaRPr dirty="0"/>
          </a:p>
          <a:p>
            <a:pPr marL="457200" lvl="0" indent="-317500" algn="l" rtl="0">
              <a:spcBef>
                <a:spcPts val="0"/>
              </a:spcBef>
              <a:spcAft>
                <a:spcPts val="0"/>
              </a:spcAft>
              <a:buSzPts val="1400"/>
              <a:buChar char="●"/>
            </a:pPr>
            <a:r>
              <a:rPr lang="en-GB" dirty="0"/>
              <a:t>Video doorbells</a:t>
            </a:r>
            <a:endParaRPr dirty="0"/>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GB" dirty="0"/>
              <a:t>Image source: Free image created in Canva from Canva.com, licensed to CAS</a:t>
            </a: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29f7b9aec2d_0_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2" name="Google Shape;162;g29f7b9aec2d_0_1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a:p>
        </p:txBody>
      </p:sp>
      <p:sp>
        <p:nvSpPr>
          <p:cNvPr id="163" name="Google Shape;163;g29f7b9aec2d_0_1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i="1" dirty="0"/>
              <a:t>1 minute</a:t>
            </a:r>
            <a:endParaRPr i="1" dirty="0"/>
          </a:p>
          <a:p>
            <a:pPr marL="0" lvl="0" indent="0" algn="l" rtl="0">
              <a:spcBef>
                <a:spcPts val="0"/>
              </a:spcBef>
              <a:spcAft>
                <a:spcPts val="0"/>
              </a:spcAft>
              <a:buNone/>
            </a:pPr>
            <a:endParaRPr dirty="0"/>
          </a:p>
          <a:p>
            <a:pPr marL="0" lvl="0" indent="0" algn="l" rtl="0">
              <a:spcBef>
                <a:spcPts val="0"/>
              </a:spcBef>
              <a:spcAft>
                <a:spcPts val="0"/>
              </a:spcAft>
              <a:buNone/>
            </a:pPr>
            <a:r>
              <a:rPr lang="en-GB" dirty="0"/>
              <a:t>Another new kind of technology that has been introduced is Artificial Intelligence.</a:t>
            </a:r>
            <a:endParaRPr dirty="0"/>
          </a:p>
          <a:p>
            <a:pPr marL="0" lvl="0" indent="0" algn="l" rtl="0">
              <a:spcBef>
                <a:spcPts val="0"/>
              </a:spcBef>
              <a:spcAft>
                <a:spcPts val="0"/>
              </a:spcAft>
              <a:buNone/>
            </a:pPr>
            <a:endParaRPr b="1" dirty="0"/>
          </a:p>
          <a:p>
            <a:pPr marL="0" lvl="0" indent="0" algn="l" rtl="0">
              <a:spcBef>
                <a:spcPts val="0"/>
              </a:spcBef>
              <a:spcAft>
                <a:spcPts val="0"/>
              </a:spcAft>
              <a:buNone/>
            </a:pPr>
            <a:r>
              <a:rPr lang="en-GB" b="1" dirty="0"/>
              <a:t>ASK:</a:t>
            </a:r>
            <a:r>
              <a:rPr lang="en-GB" dirty="0"/>
              <a:t> Hands up - have you heard of AI or Artificial Intelligence?</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GB" dirty="0"/>
              <a:t>Artificial intelligence is fast becoming a part of our daily lives. Some examples of AI tools that you may have already seen or used are:</a:t>
            </a:r>
            <a:endParaRPr dirty="0"/>
          </a:p>
          <a:p>
            <a:pPr marL="0" lvl="0" indent="0" algn="l" rtl="0">
              <a:spcBef>
                <a:spcPts val="0"/>
              </a:spcBef>
              <a:spcAft>
                <a:spcPts val="0"/>
              </a:spcAft>
              <a:buNone/>
            </a:pPr>
            <a:endParaRPr dirty="0"/>
          </a:p>
          <a:p>
            <a:pPr marL="457200" lvl="0" indent="-317500" algn="l" rtl="0">
              <a:spcBef>
                <a:spcPts val="0"/>
              </a:spcBef>
              <a:spcAft>
                <a:spcPts val="0"/>
              </a:spcAft>
              <a:buSzPts val="1400"/>
              <a:buChar char="●"/>
            </a:pPr>
            <a:r>
              <a:rPr lang="en-GB" dirty="0"/>
              <a:t>Predictive text when typing a message</a:t>
            </a:r>
            <a:endParaRPr dirty="0"/>
          </a:p>
          <a:p>
            <a:pPr marL="457200" lvl="0" indent="-317500" algn="l" rtl="0">
              <a:spcBef>
                <a:spcPts val="0"/>
              </a:spcBef>
              <a:spcAft>
                <a:spcPts val="0"/>
              </a:spcAft>
              <a:buSzPts val="1400"/>
              <a:buChar char="●"/>
            </a:pPr>
            <a:r>
              <a:rPr lang="en-GB" dirty="0"/>
              <a:t>At home smart assistants</a:t>
            </a:r>
            <a:endParaRPr dirty="0"/>
          </a:p>
          <a:p>
            <a:pPr marL="457200" lvl="0" indent="-317500" algn="l" rtl="0">
              <a:spcBef>
                <a:spcPts val="0"/>
              </a:spcBef>
              <a:spcAft>
                <a:spcPts val="0"/>
              </a:spcAft>
              <a:buSzPts val="1400"/>
              <a:buChar char="●"/>
            </a:pPr>
            <a:r>
              <a:rPr lang="en-GB" dirty="0"/>
              <a:t>Satellite navigation - detecting where there are traffic jams and rerouting</a:t>
            </a:r>
            <a:endParaRPr dirty="0"/>
          </a:p>
          <a:p>
            <a:pPr marL="457200" lvl="0" indent="-317500" algn="l" rtl="0">
              <a:spcBef>
                <a:spcPts val="0"/>
              </a:spcBef>
              <a:spcAft>
                <a:spcPts val="0"/>
              </a:spcAft>
              <a:buSzPts val="1400"/>
              <a:buChar char="●"/>
            </a:pPr>
            <a:r>
              <a:rPr lang="en-GB" dirty="0"/>
              <a:t>Gaming - to match players with similar skills for fairer gameplay</a:t>
            </a:r>
            <a:endParaRPr dirty="0"/>
          </a:p>
          <a:p>
            <a:pPr marL="457200" lvl="0" indent="-317500" algn="l" rtl="0">
              <a:spcBef>
                <a:spcPts val="0"/>
              </a:spcBef>
              <a:spcAft>
                <a:spcPts val="0"/>
              </a:spcAft>
              <a:buSzPts val="1400"/>
              <a:buChar char="●"/>
            </a:pPr>
            <a:r>
              <a:rPr lang="en-GB" dirty="0"/>
              <a:t>AI chatbots, for example when asking for help on a website</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GB" dirty="0"/>
              <a:t>[Do you use any AI tools in school? You could add these here]</a:t>
            </a:r>
            <a:endParaRPr dirty="0"/>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GB" dirty="0"/>
              <a:t>Image source: Free image created in Canva from Canva.com, licensed to CAS</a:t>
            </a: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29f7b9aec2d_0_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29f7b9aec2d_0_2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13</a:t>
            </a:fld>
            <a:endParaRPr/>
          </a:p>
        </p:txBody>
      </p:sp>
      <p:sp>
        <p:nvSpPr>
          <p:cNvPr id="172" name="Google Shape;172;g29f7b9aec2d_0_2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i="1"/>
              <a:t>3 minutes</a:t>
            </a:r>
            <a:endParaRPr i="1"/>
          </a:p>
          <a:p>
            <a:pPr marL="0" lvl="0" indent="0" algn="l" rtl="0">
              <a:spcBef>
                <a:spcPts val="0"/>
              </a:spcBef>
              <a:spcAft>
                <a:spcPts val="0"/>
              </a:spcAft>
              <a:buNone/>
            </a:pPr>
            <a:endParaRPr i="1"/>
          </a:p>
          <a:p>
            <a:pPr marL="0" lvl="0" indent="0" algn="l" rtl="0">
              <a:spcBef>
                <a:spcPts val="0"/>
              </a:spcBef>
              <a:spcAft>
                <a:spcPts val="0"/>
              </a:spcAft>
              <a:buNone/>
            </a:pPr>
            <a:r>
              <a:rPr lang="en-GB"/>
              <a:t>Generative AI is something that you may have heard people talk about recently. This is when you use an AI tool to create new content, such as this image. The prompt given to create the image here was “A fish on a bicycle”. The picture on the right is what the generative AI produced. </a:t>
            </a:r>
            <a:endParaRPr/>
          </a:p>
          <a:p>
            <a:pPr marL="0" lvl="0" indent="0" algn="l" rtl="0">
              <a:spcBef>
                <a:spcPts val="0"/>
              </a:spcBef>
              <a:spcAft>
                <a:spcPts val="0"/>
              </a:spcAft>
              <a:buNone/>
            </a:pPr>
            <a:endParaRPr/>
          </a:p>
          <a:p>
            <a:pPr marL="0" lvl="0" indent="0" algn="l" rtl="0">
              <a:spcBef>
                <a:spcPts val="0"/>
              </a:spcBef>
              <a:spcAft>
                <a:spcPts val="0"/>
              </a:spcAft>
              <a:buNone/>
            </a:pPr>
            <a:r>
              <a:rPr lang="en-GB" b="1"/>
              <a:t>ASK: </a:t>
            </a:r>
            <a:r>
              <a:rPr lang="en-GB"/>
              <a:t>What do you notice about this image? What do you wonder?</a:t>
            </a:r>
            <a:endParaRPr/>
          </a:p>
          <a:p>
            <a:pPr marL="0" lvl="0" indent="0" algn="l" rtl="0">
              <a:spcBef>
                <a:spcPts val="0"/>
              </a:spcBef>
              <a:spcAft>
                <a:spcPts val="0"/>
              </a:spcAft>
              <a:buNone/>
            </a:pPr>
            <a:endParaRPr/>
          </a:p>
          <a:p>
            <a:pPr marL="0" lvl="0" indent="0" algn="l" rtl="0">
              <a:spcBef>
                <a:spcPts val="0"/>
              </a:spcBef>
              <a:spcAft>
                <a:spcPts val="0"/>
              </a:spcAft>
              <a:buNone/>
            </a:pPr>
            <a:r>
              <a:rPr lang="en-GB"/>
              <a:t>AI tools can be used to generate images, sounds, text, videos and much more. This change in technology is happening very quickly and some people are worried about how it might impact people’s jobs in the future. If we look for the opportunities in generative AI tools then we can develop our skills to work with the technology to produce the things that we need. There will always be a need for human creativity and it is important that we continue to value how creative humans actually are. </a:t>
            </a:r>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GB"/>
              <a:t>Image source: Free image generated using the prompt ‘A fish on a bicycle’ in Opendream.ai</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29f7b9aec2d_0_4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1" name="Google Shape;181;g29f7b9aec2d_0_4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a:p>
        </p:txBody>
      </p:sp>
      <p:sp>
        <p:nvSpPr>
          <p:cNvPr id="182" name="Google Shape;182;g29f7b9aec2d_0_4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i="1"/>
              <a:t>30 seconds</a:t>
            </a:r>
            <a:endParaRPr i="1"/>
          </a:p>
          <a:p>
            <a:pPr marL="0" lvl="0" indent="0" algn="l" rtl="0">
              <a:spcBef>
                <a:spcPts val="0"/>
              </a:spcBef>
              <a:spcAft>
                <a:spcPts val="0"/>
              </a:spcAft>
              <a:buNone/>
            </a:pPr>
            <a:endParaRPr/>
          </a:p>
          <a:p>
            <a:pPr marL="0" lvl="0" indent="0" algn="l" rtl="0">
              <a:spcBef>
                <a:spcPts val="0"/>
              </a:spcBef>
              <a:spcAft>
                <a:spcPts val="0"/>
              </a:spcAft>
              <a:buNone/>
            </a:pPr>
            <a:r>
              <a:rPr lang="en-GB"/>
              <a:t>We are now going to do a quick generative AI quiz. You decide if a generative AI tool produced the image or text on the slide.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29f7b9aec2d_0_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29f7b9aec2d_0_5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15</a:t>
            </a:fld>
            <a:endParaRPr/>
          </a:p>
        </p:txBody>
      </p:sp>
      <p:sp>
        <p:nvSpPr>
          <p:cNvPr id="188" name="Google Shape;188;g29f7b9aec2d_0_5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i="1" dirty="0"/>
              <a:t>1 minute</a:t>
            </a:r>
            <a:endParaRPr i="1"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GB" dirty="0"/>
              <a:t>Read out the short poem and </a:t>
            </a:r>
            <a:r>
              <a:rPr lang="en-GB" b="1" dirty="0"/>
              <a:t>ASK:</a:t>
            </a:r>
            <a:r>
              <a:rPr lang="en-GB" dirty="0"/>
              <a:t> ‘Did AI generate this poem?’</a:t>
            </a:r>
            <a:endParaRPr dirty="0"/>
          </a:p>
        </p:txBody>
      </p:sp>
    </p:spTree>
    <p:extLst>
      <p:ext uri="{BB962C8B-B14F-4D97-AF65-F5344CB8AC3E}">
        <p14:creationId xmlns:p14="http://schemas.microsoft.com/office/powerpoint/2010/main" val="7662630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29f7b9aec2d_0_6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 name="Google Shape;198;g29f7b9aec2d_0_6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16</a:t>
            </a:fld>
            <a:endParaRPr/>
          </a:p>
        </p:txBody>
      </p:sp>
      <p:sp>
        <p:nvSpPr>
          <p:cNvPr id="199" name="Google Shape;199;g29f7b9aec2d_0_6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29f7b9aec2d_0_7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 name="Google Shape;206;g29f7b9aec2d_0_7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a:p>
        </p:txBody>
      </p:sp>
      <p:sp>
        <p:nvSpPr>
          <p:cNvPr id="207" name="Google Shape;207;g29f7b9aec2d_0_7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a:t>This short poem was written by a teacher from the West Midlands.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29f7b9aec2d_0_8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 name="Google Shape;213;g29f7b9aec2d_0_8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a:p>
        </p:txBody>
      </p:sp>
      <p:sp>
        <p:nvSpPr>
          <p:cNvPr id="214" name="Google Shape;214;g29f7b9aec2d_0_8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i="1"/>
              <a:t>1 minute</a:t>
            </a:r>
            <a:endParaRPr i="1"/>
          </a:p>
          <a:p>
            <a:pPr marL="0" lvl="0" indent="0" algn="l" rtl="0">
              <a:spcBef>
                <a:spcPts val="0"/>
              </a:spcBef>
              <a:spcAft>
                <a:spcPts val="0"/>
              </a:spcAft>
              <a:buNone/>
            </a:pPr>
            <a:endParaRPr/>
          </a:p>
          <a:p>
            <a:pPr marL="0" lvl="0" indent="0" algn="l" rtl="0">
              <a:spcBef>
                <a:spcPts val="0"/>
              </a:spcBef>
              <a:spcAft>
                <a:spcPts val="0"/>
              </a:spcAft>
              <a:buNone/>
            </a:pPr>
            <a:r>
              <a:rPr lang="en-GB"/>
              <a:t>Read out the sentence and </a:t>
            </a:r>
            <a:r>
              <a:rPr lang="en-GB" b="1"/>
              <a:t>ASK:</a:t>
            </a:r>
            <a:r>
              <a:rPr lang="en-GB"/>
              <a:t> ‘Did AI generate this sentence?’</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29f7b9aec2d_0_9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29f7b9aec2d_0_9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19</a:t>
            </a:fld>
            <a:endParaRPr/>
          </a:p>
        </p:txBody>
      </p:sp>
      <p:sp>
        <p:nvSpPr>
          <p:cNvPr id="226" name="Google Shape;226;g29f7b9aec2d_0_9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g29f30f7605e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 name="Google Shape;81;g29f30f7605e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2</a:t>
            </a:fld>
            <a:endParaRPr/>
          </a:p>
        </p:txBody>
      </p:sp>
      <p:sp>
        <p:nvSpPr>
          <p:cNvPr id="82" name="Google Shape;82;g29f30f7605e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i="1"/>
              <a:t>30 seconds</a:t>
            </a:r>
            <a:endParaRPr i="1"/>
          </a:p>
          <a:p>
            <a:pPr marL="0" lvl="0" indent="0" algn="l" rtl="0">
              <a:spcBef>
                <a:spcPts val="0"/>
              </a:spcBef>
              <a:spcAft>
                <a:spcPts val="0"/>
              </a:spcAft>
              <a:buNone/>
            </a:pPr>
            <a:endParaRPr/>
          </a:p>
          <a:p>
            <a:pPr marL="0" lvl="0" indent="0" algn="l" rtl="0">
              <a:spcBef>
                <a:spcPts val="0"/>
              </a:spcBef>
              <a:spcAft>
                <a:spcPts val="0"/>
              </a:spcAft>
              <a:buNone/>
            </a:pPr>
            <a:r>
              <a:rPr lang="en-GB"/>
              <a:t>The internet </a:t>
            </a:r>
            <a:r>
              <a:rPr lang="en-GB" i="1"/>
              <a:t>can</a:t>
            </a:r>
            <a:r>
              <a:rPr lang="en-GB"/>
              <a:t> be a fun and exciting place to be. This cat likes watching funny cat videos. </a:t>
            </a:r>
            <a:endParaRPr/>
          </a:p>
          <a:p>
            <a:pPr marL="0" lvl="0" indent="0" algn="l" rtl="0">
              <a:spcBef>
                <a:spcPts val="0"/>
              </a:spcBef>
              <a:spcAft>
                <a:spcPts val="0"/>
              </a:spcAft>
              <a:buNone/>
            </a:pPr>
            <a:endParaRPr/>
          </a:p>
          <a:p>
            <a:pPr marL="0" lvl="0" indent="0" algn="l" rtl="0">
              <a:spcBef>
                <a:spcPts val="0"/>
              </a:spcBef>
              <a:spcAft>
                <a:spcPts val="0"/>
              </a:spcAft>
              <a:buNone/>
            </a:pPr>
            <a:r>
              <a:rPr lang="en-GB"/>
              <a:t>There are lots of other things that you can do online such as playing games, talking to friends and family, creating artwork, coding your own games and building online worlds. </a:t>
            </a:r>
            <a:endParaRPr/>
          </a:p>
          <a:p>
            <a:pPr marL="0" lvl="0" indent="0" algn="l" rtl="0">
              <a:spcBef>
                <a:spcPts val="0"/>
              </a:spcBef>
              <a:spcAft>
                <a:spcPts val="0"/>
              </a:spcAft>
              <a:buNone/>
            </a:pPr>
            <a:endParaRPr/>
          </a:p>
          <a:p>
            <a:pPr marL="0" lvl="0" indent="0" algn="l" rtl="0">
              <a:spcBef>
                <a:spcPts val="0"/>
              </a:spcBef>
              <a:spcAft>
                <a:spcPts val="0"/>
              </a:spcAft>
              <a:buNone/>
            </a:pPr>
            <a:r>
              <a:rPr lang="en-GB"/>
              <a:t>Image source: </a:t>
            </a:r>
            <a:r>
              <a:rPr lang="en-GB" u="sng">
                <a:solidFill>
                  <a:schemeClr val="hlink"/>
                </a:solidFill>
                <a:hlinkClick r:id="rId3"/>
              </a:rPr>
              <a:t>https://commons.wikimedia.org/wiki/File:Cat_on_laptop_-_Just_Browsing.jpg</a:t>
            </a:r>
            <a:r>
              <a:rPr lang="en-GB"/>
              <a:t>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29f7b9aec2d_0_10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29f7b9aec2d_0_10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20</a:t>
            </a:fld>
            <a:endParaRPr/>
          </a:p>
        </p:txBody>
      </p:sp>
      <p:sp>
        <p:nvSpPr>
          <p:cNvPr id="234" name="Google Shape;234;g29f7b9aec2d_0_10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a:t>This sentence was written by a generative AI tool using the prompt ‘write a short sentence that would shock a group of primary school children because they wouldn't believe it was produced by generative AI’.</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29f7b9aec2d_0_10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29f7b9aec2d_0_10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21</a:t>
            </a:fld>
            <a:endParaRPr/>
          </a:p>
        </p:txBody>
      </p:sp>
      <p:sp>
        <p:nvSpPr>
          <p:cNvPr id="241" name="Google Shape;241;g29f7b9aec2d_0_10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i="1"/>
              <a:t>1 minute</a:t>
            </a:r>
            <a:endParaRPr i="1"/>
          </a:p>
          <a:p>
            <a:pPr marL="0" lvl="0" indent="0" algn="l" rtl="0">
              <a:spcBef>
                <a:spcPts val="0"/>
              </a:spcBef>
              <a:spcAft>
                <a:spcPts val="0"/>
              </a:spcAft>
              <a:buNone/>
            </a:pPr>
            <a:endParaRPr/>
          </a:p>
          <a:p>
            <a:pPr marL="0" lvl="0" indent="0" algn="l" rtl="0">
              <a:spcBef>
                <a:spcPts val="0"/>
              </a:spcBef>
              <a:spcAft>
                <a:spcPts val="0"/>
              </a:spcAft>
              <a:buNone/>
            </a:pPr>
            <a:r>
              <a:rPr lang="en-GB" b="1"/>
              <a:t>ASK: </a:t>
            </a:r>
            <a:r>
              <a:rPr lang="en-GB"/>
              <a:t> ‘Did AI generate this image?’</a:t>
            </a:r>
            <a:endParaRPr/>
          </a:p>
          <a:p>
            <a:pPr marL="0" lvl="0" indent="0" algn="l" rtl="0">
              <a:spcBef>
                <a:spcPts val="0"/>
              </a:spcBef>
              <a:spcAft>
                <a:spcPts val="0"/>
              </a:spcAft>
              <a:buNone/>
            </a:pPr>
            <a:endParaRPr/>
          </a:p>
          <a:p>
            <a:pPr marL="0" lvl="0" indent="0" algn="l" rtl="0">
              <a:spcBef>
                <a:spcPts val="0"/>
              </a:spcBef>
              <a:spcAft>
                <a:spcPts val="0"/>
              </a:spcAft>
              <a:buNone/>
            </a:pPr>
            <a:r>
              <a:rPr lang="en-GB"/>
              <a:t>Image source: Image created in Canva using the magic media tool. Content attributed to CAS.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29f7b9aec2d_0_1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2" name="Google Shape;252;g29f7b9aec2d_0_12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22</a:t>
            </a:fld>
            <a:endParaRPr/>
          </a:p>
        </p:txBody>
      </p:sp>
      <p:sp>
        <p:nvSpPr>
          <p:cNvPr id="253" name="Google Shape;253;g29f7b9aec2d_0_12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29f7b9aec2d_0_1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29f7b9aec2d_0_12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23</a:t>
            </a:fld>
            <a:endParaRPr/>
          </a:p>
        </p:txBody>
      </p:sp>
      <p:sp>
        <p:nvSpPr>
          <p:cNvPr id="261" name="Google Shape;261;g29f7b9aec2d_0_12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a:t>This image was produced by a generative AI tool using the prompt ‘an illustration of the city at night’.</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29f7b9aec2d_0_1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29f7b9aec2d_0_13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24</a:t>
            </a:fld>
            <a:endParaRPr/>
          </a:p>
        </p:txBody>
      </p:sp>
      <p:sp>
        <p:nvSpPr>
          <p:cNvPr id="268" name="Google Shape;268;g29f7b9aec2d_0_13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i="1"/>
              <a:t>1 minute</a:t>
            </a:r>
            <a:endParaRPr i="1"/>
          </a:p>
          <a:p>
            <a:pPr marL="0" lvl="0" indent="0" algn="l" rtl="0">
              <a:spcBef>
                <a:spcPts val="0"/>
              </a:spcBef>
              <a:spcAft>
                <a:spcPts val="0"/>
              </a:spcAft>
              <a:buNone/>
            </a:pPr>
            <a:endParaRPr/>
          </a:p>
          <a:p>
            <a:pPr marL="0" lvl="0" indent="0" algn="l" rtl="0">
              <a:spcBef>
                <a:spcPts val="0"/>
              </a:spcBef>
              <a:spcAft>
                <a:spcPts val="0"/>
              </a:spcAft>
              <a:buNone/>
            </a:pPr>
            <a:r>
              <a:rPr lang="en-GB" b="1"/>
              <a:t>ASK:</a:t>
            </a:r>
            <a:r>
              <a:rPr lang="en-GB"/>
              <a:t> ‘Did AI generate this video?’</a:t>
            </a:r>
            <a:endParaRPr/>
          </a:p>
          <a:p>
            <a:pPr marL="0" lvl="0" indent="0" algn="l" rtl="0">
              <a:spcBef>
                <a:spcPts val="0"/>
              </a:spcBef>
              <a:spcAft>
                <a:spcPts val="0"/>
              </a:spcAft>
              <a:buNone/>
            </a:pPr>
            <a:endParaRPr/>
          </a:p>
          <a:p>
            <a:pPr marL="0" lvl="0" indent="0" algn="l" rtl="0">
              <a:spcBef>
                <a:spcPts val="0"/>
              </a:spcBef>
              <a:spcAft>
                <a:spcPts val="0"/>
              </a:spcAft>
              <a:buNone/>
            </a:pPr>
            <a:r>
              <a:rPr lang="en-GB"/>
              <a:t>Video/gif source: Video created in Canva using the magic media tool. Content attributed to CAS.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29f7b9aec2d_0_1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9" name="Google Shape;279;g29f7b9aec2d_0_14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25</a:t>
            </a:fld>
            <a:endParaRPr/>
          </a:p>
        </p:txBody>
      </p:sp>
      <p:sp>
        <p:nvSpPr>
          <p:cNvPr id="280" name="Google Shape;280;g29f7b9aec2d_0_14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29f7b9aec2d_0_1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 name="Google Shape;287;g29f7b9aec2d_0_15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26</a:t>
            </a:fld>
            <a:endParaRPr/>
          </a:p>
        </p:txBody>
      </p:sp>
      <p:sp>
        <p:nvSpPr>
          <p:cNvPr id="288" name="Google Shape;288;g29f7b9aec2d_0_15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a:t>This video was produced by a generative AI tool using the prompt ‘driving through the countryside’.</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29f7b9aec2d_0_15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4" name="Google Shape;294;g29f7b9aec2d_0_15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27</a:t>
            </a:fld>
            <a:endParaRPr/>
          </a:p>
        </p:txBody>
      </p:sp>
      <p:sp>
        <p:nvSpPr>
          <p:cNvPr id="295" name="Google Shape;295;g29f7b9aec2d_0_15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i="1"/>
              <a:t>1 minute</a:t>
            </a:r>
            <a:endParaRPr i="1"/>
          </a:p>
          <a:p>
            <a:pPr marL="0" lvl="0" indent="0" algn="l" rtl="0">
              <a:spcBef>
                <a:spcPts val="0"/>
              </a:spcBef>
              <a:spcAft>
                <a:spcPts val="0"/>
              </a:spcAft>
              <a:buNone/>
            </a:pPr>
            <a:endParaRPr/>
          </a:p>
          <a:p>
            <a:pPr marL="0" lvl="0" indent="0" algn="l" rtl="0">
              <a:spcBef>
                <a:spcPts val="0"/>
              </a:spcBef>
              <a:spcAft>
                <a:spcPts val="0"/>
              </a:spcAft>
              <a:buNone/>
            </a:pPr>
            <a:r>
              <a:rPr lang="en-GB" b="1"/>
              <a:t>ASK:</a:t>
            </a:r>
            <a:r>
              <a:rPr lang="en-GB"/>
              <a:t> ‘Did AI generate this sound?’</a:t>
            </a:r>
            <a:endParaRPr/>
          </a:p>
          <a:p>
            <a:pPr marL="0" lvl="0" indent="0" algn="l" rtl="0">
              <a:spcBef>
                <a:spcPts val="0"/>
              </a:spcBef>
              <a:spcAft>
                <a:spcPts val="0"/>
              </a:spcAft>
              <a:buNone/>
            </a:pPr>
            <a:endParaRPr/>
          </a:p>
          <a:p>
            <a:pPr marL="0" lvl="0" indent="0" algn="l" rtl="0">
              <a:spcBef>
                <a:spcPts val="0"/>
              </a:spcBef>
              <a:spcAft>
                <a:spcPts val="0"/>
              </a:spcAft>
              <a:buNone/>
            </a:pPr>
            <a:r>
              <a:rPr lang="en-GB"/>
              <a:t>If the sound does not play then it can be played from this direct link: </a:t>
            </a:r>
            <a:r>
              <a:rPr lang="en-GB" u="sng">
                <a:solidFill>
                  <a:schemeClr val="hlink"/>
                </a:solidFill>
                <a:hlinkClick r:id="rId3"/>
              </a:rPr>
              <a:t>https://drive.google.com/file/d/1TNz_X9o0gTCRFl9ZLZj84FHfM1ekhES9/view?usp=sharing</a:t>
            </a:r>
            <a:r>
              <a:rPr lang="en-GB"/>
              <a:t> </a:t>
            </a:r>
            <a:endParaRPr/>
          </a:p>
          <a:p>
            <a:pPr marL="0" lvl="0" indent="0" algn="l" rtl="0">
              <a:spcBef>
                <a:spcPts val="0"/>
              </a:spcBef>
              <a:spcAft>
                <a:spcPts val="0"/>
              </a:spcAft>
              <a:buNone/>
            </a:pPr>
            <a:endParaRPr/>
          </a:p>
          <a:p>
            <a:pPr marL="0" lvl="0" indent="0" algn="l" rtl="0">
              <a:spcBef>
                <a:spcPts val="0"/>
              </a:spcBef>
              <a:spcAft>
                <a:spcPts val="0"/>
              </a:spcAft>
              <a:buNone/>
            </a:pPr>
            <a:r>
              <a:rPr lang="en-GB"/>
              <a:t>Sound source: Created using the programming language ‘Sonic Pi’ using open source code available from the </a:t>
            </a:r>
            <a:r>
              <a:rPr lang="en-GB" u="sng">
                <a:solidFill>
                  <a:schemeClr val="hlink"/>
                </a:solidFill>
                <a:hlinkClick r:id="rId4"/>
              </a:rPr>
              <a:t>Sonic Pi website</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29f7b9aec2d_0_17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6" name="Google Shape;306;g29f7b9aec2d_0_17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28</a:t>
            </a:fld>
            <a:endParaRPr/>
          </a:p>
        </p:txBody>
      </p:sp>
      <p:sp>
        <p:nvSpPr>
          <p:cNvPr id="307" name="Google Shape;307;g29f7b9aec2d_0_17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g29f7b9aec2d_0_17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4" name="Google Shape;314;g29f7b9aec2d_0_17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29</a:t>
            </a:fld>
            <a:endParaRPr/>
          </a:p>
        </p:txBody>
      </p:sp>
      <p:sp>
        <p:nvSpPr>
          <p:cNvPr id="315" name="Google Shape;315;g29f7b9aec2d_0_17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a:t>No this wasn’t generated by a generatie AI tool but it was produced using code that was written in a programming language called Sonic Pi.</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29f30f7605e_0_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29f30f7605e_0_1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3</a:t>
            </a:fld>
            <a:endParaRPr/>
          </a:p>
        </p:txBody>
      </p:sp>
      <p:sp>
        <p:nvSpPr>
          <p:cNvPr id="91" name="Google Shape;91;g29f30f7605e_0_1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i="1"/>
              <a:t>30 seconds</a:t>
            </a:r>
            <a:endParaRPr i="1"/>
          </a:p>
          <a:p>
            <a:pPr marL="0" lvl="0" indent="0" algn="l" rtl="0">
              <a:spcBef>
                <a:spcPts val="0"/>
              </a:spcBef>
              <a:spcAft>
                <a:spcPts val="0"/>
              </a:spcAft>
              <a:buNone/>
            </a:pPr>
            <a:endParaRPr i="1"/>
          </a:p>
          <a:p>
            <a:pPr marL="0" lvl="0" indent="0" algn="l" rtl="0">
              <a:spcBef>
                <a:spcPts val="0"/>
              </a:spcBef>
              <a:spcAft>
                <a:spcPts val="0"/>
              </a:spcAft>
              <a:buNone/>
            </a:pPr>
            <a:r>
              <a:rPr lang="en-GB"/>
              <a:t>Whilst the internet can be a fun and exciting place to be. Sometimes things online can make you feel worried, or give you a funny feeling in your tummy. </a:t>
            </a:r>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GB"/>
              <a:t>Image source: Free image from Canva.com, licensed to CAS</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g29f7b9aec2d_1_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1" name="Google Shape;321;g29f7b9aec2d_1_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30</a:t>
            </a:fld>
            <a:endParaRPr/>
          </a:p>
        </p:txBody>
      </p:sp>
      <p:sp>
        <p:nvSpPr>
          <p:cNvPr id="322" name="Google Shape;322;g29f7b9aec2d_1_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i="1" dirty="0"/>
              <a:t>30 seconds</a:t>
            </a:r>
            <a:endParaRPr i="1" dirty="0"/>
          </a:p>
          <a:p>
            <a:pPr marL="0" lvl="0" indent="0" algn="l" rtl="0">
              <a:spcBef>
                <a:spcPts val="0"/>
              </a:spcBef>
              <a:spcAft>
                <a:spcPts val="0"/>
              </a:spcAft>
              <a:buNone/>
            </a:pPr>
            <a:endParaRPr dirty="0"/>
          </a:p>
          <a:p>
            <a:pPr marL="0" lvl="0" indent="0" algn="l" rtl="0">
              <a:spcBef>
                <a:spcPts val="0"/>
              </a:spcBef>
              <a:spcAft>
                <a:spcPts val="0"/>
              </a:spcAft>
              <a:buNone/>
            </a:pPr>
            <a:r>
              <a:rPr lang="en-GB" dirty="0"/>
              <a:t>That is the end of our quiz.</a:t>
            </a:r>
            <a:endParaRPr dirty="0"/>
          </a:p>
          <a:p>
            <a:pPr marL="0" lvl="0" indent="0" algn="l" rtl="0">
              <a:spcBef>
                <a:spcPts val="0"/>
              </a:spcBef>
              <a:spcAft>
                <a:spcPts val="0"/>
              </a:spcAft>
              <a:buNone/>
            </a:pPr>
            <a:endParaRPr b="1" dirty="0"/>
          </a:p>
          <a:p>
            <a:pPr marL="0" lvl="0" indent="0" algn="l" rtl="0">
              <a:spcBef>
                <a:spcPts val="0"/>
              </a:spcBef>
              <a:spcAft>
                <a:spcPts val="0"/>
              </a:spcAft>
              <a:buNone/>
            </a:pPr>
            <a:r>
              <a:rPr lang="en-GB" b="1" dirty="0"/>
              <a:t>ASK:</a:t>
            </a:r>
            <a:r>
              <a:rPr lang="en-GB" dirty="0"/>
              <a:t> Hands up - did anything surprise you about the AI generated content?</a:t>
            </a:r>
            <a:endParaRPr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29f7b9aec2d_0_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7" name="Google Shape;327;g29f7b9aec2d_0_3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31</a:t>
            </a:fld>
            <a:endParaRPr/>
          </a:p>
        </p:txBody>
      </p:sp>
      <p:sp>
        <p:nvSpPr>
          <p:cNvPr id="328" name="Google Shape;328;g29f7b9aec2d_0_3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i="1"/>
              <a:t>1 minute</a:t>
            </a:r>
            <a:endParaRPr i="1"/>
          </a:p>
          <a:p>
            <a:pPr marL="0" lvl="0" indent="0" algn="l" rtl="0">
              <a:spcBef>
                <a:spcPts val="0"/>
              </a:spcBef>
              <a:spcAft>
                <a:spcPts val="0"/>
              </a:spcAft>
              <a:buNone/>
            </a:pPr>
            <a:endParaRPr i="1"/>
          </a:p>
          <a:p>
            <a:pPr marL="0" lvl="0" indent="0" algn="l" rtl="0">
              <a:spcBef>
                <a:spcPts val="0"/>
              </a:spcBef>
              <a:spcAft>
                <a:spcPts val="0"/>
              </a:spcAft>
              <a:buNone/>
            </a:pPr>
            <a:r>
              <a:rPr lang="en-GB"/>
              <a:t>When the world around you is constantly changing it can feel a little scary sometimes. It is important to look at change as an opportunity to learn something new and try something new. </a:t>
            </a:r>
            <a:endParaRPr/>
          </a:p>
          <a:p>
            <a:pPr marL="0" lvl="0" indent="0" algn="l" rtl="0">
              <a:spcBef>
                <a:spcPts val="0"/>
              </a:spcBef>
              <a:spcAft>
                <a:spcPts val="0"/>
              </a:spcAft>
              <a:buNone/>
            </a:pPr>
            <a:endParaRPr/>
          </a:p>
          <a:p>
            <a:pPr marL="0" lvl="0" indent="0" algn="l" rtl="0">
              <a:spcBef>
                <a:spcPts val="0"/>
              </a:spcBef>
              <a:spcAft>
                <a:spcPts val="0"/>
              </a:spcAft>
              <a:buNone/>
            </a:pPr>
            <a:r>
              <a:rPr lang="en-GB"/>
              <a:t>Learn how to use new technology safely, responsibly and respectfully and you will see how it can bring new opportunities to support your future. </a:t>
            </a:r>
            <a:endParaRPr/>
          </a:p>
          <a:p>
            <a:pPr marL="0" lvl="0" indent="0" algn="l" rtl="0">
              <a:spcBef>
                <a:spcPts val="0"/>
              </a:spcBef>
              <a:spcAft>
                <a:spcPts val="0"/>
              </a:spcAft>
              <a:buNone/>
            </a:pPr>
            <a:endParaRPr/>
          </a:p>
          <a:p>
            <a:pPr marL="0" lvl="0" indent="0" algn="l" rtl="0">
              <a:spcBef>
                <a:spcPts val="0"/>
              </a:spcBef>
              <a:spcAft>
                <a:spcPts val="0"/>
              </a:spcAft>
              <a:buNone/>
            </a:pPr>
            <a:r>
              <a:rPr lang="en-GB"/>
              <a:t>You will learn more about AI tools in your next lesson.</a:t>
            </a:r>
            <a:endParaRPr/>
          </a:p>
          <a:p>
            <a:pPr marL="0" lvl="0" indent="0" algn="l" rtl="0">
              <a:spcBef>
                <a:spcPts val="0"/>
              </a:spcBef>
              <a:spcAft>
                <a:spcPts val="0"/>
              </a:spcAft>
              <a:buNone/>
            </a:pPr>
            <a:endParaRPr/>
          </a:p>
          <a:p>
            <a:pPr marL="0" lvl="0" indent="0" algn="l" rtl="0">
              <a:spcBef>
                <a:spcPts val="0"/>
              </a:spcBef>
              <a:spcAft>
                <a:spcPts val="0"/>
              </a:spcAft>
              <a:buNone/>
            </a:pPr>
            <a:r>
              <a:rPr lang="en-GB"/>
              <a:t>[A moment for reflection]</a:t>
            </a:r>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GB"/>
              <a:t>Image source: Free image from Canva.com, licensed to CAS</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g29f30f7605e_0_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 name="Google Shape;98;g29f30f7605e_0_2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
        <p:nvSpPr>
          <p:cNvPr id="99" name="Google Shape;99;g29f30f7605e_0_2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i="1"/>
              <a:t>1 minute</a:t>
            </a:r>
            <a:endParaRPr i="1"/>
          </a:p>
          <a:p>
            <a:pPr marL="0" lvl="0" indent="0" algn="l" rtl="0">
              <a:spcBef>
                <a:spcPts val="0"/>
              </a:spcBef>
              <a:spcAft>
                <a:spcPts val="0"/>
              </a:spcAft>
              <a:buNone/>
            </a:pPr>
            <a:endParaRPr/>
          </a:p>
          <a:p>
            <a:pPr marL="0" lvl="0" indent="0" algn="l" rtl="0">
              <a:spcBef>
                <a:spcPts val="0"/>
              </a:spcBef>
              <a:spcAft>
                <a:spcPts val="0"/>
              </a:spcAft>
              <a:buNone/>
            </a:pPr>
            <a:r>
              <a:rPr lang="en-GB"/>
              <a:t>Always speak to a grown up before going online.</a:t>
            </a:r>
            <a:endParaRPr/>
          </a:p>
          <a:p>
            <a:pPr marL="0" lvl="0" indent="0" algn="l" rtl="0">
              <a:spcBef>
                <a:spcPts val="0"/>
              </a:spcBef>
              <a:spcAft>
                <a:spcPts val="0"/>
              </a:spcAft>
              <a:buNone/>
            </a:pPr>
            <a:endParaRPr/>
          </a:p>
          <a:p>
            <a:pPr marL="0" lvl="0" indent="0" algn="l" rtl="0">
              <a:spcBef>
                <a:spcPts val="0"/>
              </a:spcBef>
              <a:spcAft>
                <a:spcPts val="0"/>
              </a:spcAft>
              <a:buNone/>
            </a:pPr>
            <a:r>
              <a:rPr lang="en-GB"/>
              <a:t>If you see or hear anything online that makes you feel uncomfortable, always talk to a grown up either at home or school.</a:t>
            </a:r>
            <a:endParaRPr/>
          </a:p>
          <a:p>
            <a:pPr marL="0" lvl="0" indent="0" algn="l" rtl="0">
              <a:spcBef>
                <a:spcPts val="0"/>
              </a:spcBef>
              <a:spcAft>
                <a:spcPts val="0"/>
              </a:spcAft>
              <a:buNone/>
            </a:pPr>
            <a:endParaRPr/>
          </a:p>
          <a:p>
            <a:pPr marL="0" lvl="0" indent="0" algn="l" rtl="0">
              <a:spcBef>
                <a:spcPts val="0"/>
              </a:spcBef>
              <a:spcAft>
                <a:spcPts val="0"/>
              </a:spcAft>
              <a:buNone/>
            </a:pPr>
            <a:r>
              <a:rPr lang="en-GB"/>
              <a:t>The adults that you can speak to in school are [insert names here]</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9f30f7605e_0_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9f30f7605e_0_2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5</a:t>
            </a:fld>
            <a:endParaRPr/>
          </a:p>
        </p:txBody>
      </p:sp>
      <p:sp>
        <p:nvSpPr>
          <p:cNvPr id="107" name="Google Shape;107;g29f30f7605e_0_2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i="1"/>
              <a:t>30 seconds</a:t>
            </a:r>
            <a:endParaRPr i="1"/>
          </a:p>
          <a:p>
            <a:pPr marL="0" lvl="0" indent="0" algn="l" rtl="0">
              <a:spcBef>
                <a:spcPts val="0"/>
              </a:spcBef>
              <a:spcAft>
                <a:spcPts val="0"/>
              </a:spcAft>
              <a:buNone/>
            </a:pPr>
            <a:endParaRPr/>
          </a:p>
          <a:p>
            <a:pPr marL="0" lvl="0" indent="0" algn="l" rtl="0">
              <a:spcBef>
                <a:spcPts val="0"/>
              </a:spcBef>
              <a:spcAft>
                <a:spcPts val="0"/>
              </a:spcAft>
              <a:buNone/>
            </a:pPr>
            <a:r>
              <a:rPr lang="en-GB"/>
              <a:t>The first part of the Internet Safety Day theme is ‘Making a difference’</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g29f30f7605e_0_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 name="Google Shape;112;g29f30f7605e_0_4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6</a:t>
            </a:fld>
            <a:endParaRPr/>
          </a:p>
        </p:txBody>
      </p:sp>
      <p:sp>
        <p:nvSpPr>
          <p:cNvPr id="113" name="Google Shape;113;g29f30f7605e_0_4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i="1" dirty="0"/>
              <a:t>3 minutes</a:t>
            </a:r>
            <a:endParaRPr i="1" dirty="0"/>
          </a:p>
          <a:p>
            <a:pPr marL="0" lvl="0" indent="0" algn="l" rtl="0">
              <a:spcBef>
                <a:spcPts val="0"/>
              </a:spcBef>
              <a:spcAft>
                <a:spcPts val="0"/>
              </a:spcAft>
              <a:buNone/>
            </a:pPr>
            <a:endParaRPr dirty="0"/>
          </a:p>
          <a:p>
            <a:pPr marL="0" lvl="0" indent="0" algn="l" rtl="0">
              <a:spcBef>
                <a:spcPts val="0"/>
              </a:spcBef>
              <a:spcAft>
                <a:spcPts val="0"/>
              </a:spcAft>
              <a:buNone/>
            </a:pPr>
            <a:r>
              <a:rPr lang="en-GB" dirty="0"/>
              <a:t>What can YOU do?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GB" dirty="0"/>
              <a:t>You can make a positive change to people's online experience by following the same values that we have at school when you are online.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GB" b="1" dirty="0"/>
              <a:t>ASK: </a:t>
            </a:r>
            <a:r>
              <a:rPr lang="en-GB" dirty="0"/>
              <a:t>What are some of our school values about how we treat others? (invite answers)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GB" dirty="0"/>
              <a:t>Examples:</a:t>
            </a:r>
            <a:endParaRPr dirty="0"/>
          </a:p>
          <a:p>
            <a:pPr marL="457200" lvl="0" indent="-317500" algn="l" rtl="0">
              <a:spcBef>
                <a:spcPts val="0"/>
              </a:spcBef>
              <a:spcAft>
                <a:spcPts val="0"/>
              </a:spcAft>
              <a:buSzPts val="1400"/>
              <a:buChar char="●"/>
            </a:pPr>
            <a:r>
              <a:rPr lang="en-GB" i="1" dirty="0"/>
              <a:t>Be kind to one another</a:t>
            </a:r>
            <a:endParaRPr i="1" dirty="0"/>
          </a:p>
          <a:p>
            <a:pPr marL="457200" lvl="0" indent="-317500" algn="l" rtl="0">
              <a:spcBef>
                <a:spcPts val="0"/>
              </a:spcBef>
              <a:spcAft>
                <a:spcPts val="0"/>
              </a:spcAft>
              <a:buSzPts val="1400"/>
              <a:buChar char="●"/>
            </a:pPr>
            <a:r>
              <a:rPr lang="en-GB" i="1" dirty="0"/>
              <a:t>Don’t leave people out</a:t>
            </a:r>
            <a:endParaRPr i="1" dirty="0"/>
          </a:p>
          <a:p>
            <a:pPr marL="457200" lvl="0" indent="-317500" algn="l" rtl="0">
              <a:spcBef>
                <a:spcPts val="0"/>
              </a:spcBef>
              <a:spcAft>
                <a:spcPts val="0"/>
              </a:spcAft>
              <a:buSzPts val="1400"/>
              <a:buChar char="●"/>
            </a:pPr>
            <a:r>
              <a:rPr lang="en-GB" i="1" dirty="0"/>
              <a:t>If something upsets you, tell a grown up</a:t>
            </a:r>
            <a:endParaRPr i="1" dirty="0"/>
          </a:p>
          <a:p>
            <a:pPr marL="457200" lvl="0" indent="-317500" algn="l" rtl="0">
              <a:spcBef>
                <a:spcPts val="0"/>
              </a:spcBef>
              <a:spcAft>
                <a:spcPts val="0"/>
              </a:spcAft>
              <a:buSzPts val="1400"/>
              <a:buChar char="●"/>
            </a:pPr>
            <a:r>
              <a:rPr lang="en-GB" i="1" dirty="0"/>
              <a:t>Respect each other</a:t>
            </a:r>
            <a:endParaRPr i="1" dirty="0"/>
          </a:p>
          <a:p>
            <a:pPr marL="0" lvl="0" indent="0" algn="l" rtl="0">
              <a:spcBef>
                <a:spcPts val="0"/>
              </a:spcBef>
              <a:spcAft>
                <a:spcPts val="0"/>
              </a:spcAft>
              <a:buNone/>
            </a:pPr>
            <a:endParaRPr dirty="0"/>
          </a:p>
          <a:p>
            <a:pPr marL="0" lvl="0" indent="0" algn="l" rtl="0">
              <a:spcBef>
                <a:spcPts val="0"/>
              </a:spcBef>
              <a:spcAft>
                <a:spcPts val="0"/>
              </a:spcAft>
              <a:buNone/>
            </a:pPr>
            <a:r>
              <a:rPr lang="en-GB" dirty="0"/>
              <a:t>If we live our school values when we are online then we can make a positive change.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GB" dirty="0"/>
              <a:t>Image source: Free image from Canva.com, licensed to CAS</a:t>
            </a: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g29f30f7605e_0_5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 name="Google Shape;123;g29f30f7605e_0_5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a:p>
        </p:txBody>
      </p:sp>
      <p:sp>
        <p:nvSpPr>
          <p:cNvPr id="124" name="Google Shape;124;g29f30f7605e_0_5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i="1"/>
              <a:t>30 seconds</a:t>
            </a:r>
            <a:endParaRPr i="1"/>
          </a:p>
          <a:p>
            <a:pPr marL="0" lvl="0" indent="0" algn="l" rtl="0">
              <a:spcBef>
                <a:spcPts val="0"/>
              </a:spcBef>
              <a:spcAft>
                <a:spcPts val="0"/>
              </a:spcAft>
              <a:buNone/>
            </a:pPr>
            <a:endParaRPr/>
          </a:p>
          <a:p>
            <a:pPr marL="0" lvl="0" indent="0" algn="l" rtl="0">
              <a:spcBef>
                <a:spcPts val="0"/>
              </a:spcBef>
              <a:spcAft>
                <a:spcPts val="0"/>
              </a:spcAft>
              <a:buNone/>
            </a:pPr>
            <a:r>
              <a:rPr lang="en-GB"/>
              <a:t>The second part of the Internet Safety Day theme is ‘Managing influence’</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g29f30f7605e_0_6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 name="Google Shape;129;g29f30f7605e_0_6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8</a:t>
            </a:fld>
            <a:endParaRPr/>
          </a:p>
        </p:txBody>
      </p:sp>
      <p:sp>
        <p:nvSpPr>
          <p:cNvPr id="130" name="Google Shape;130;g29f30f7605e_0_6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i="1"/>
              <a:t>3 minutes</a:t>
            </a:r>
            <a:endParaRPr i="1"/>
          </a:p>
          <a:p>
            <a:pPr marL="0" lvl="0" indent="0" algn="l" rtl="0">
              <a:spcBef>
                <a:spcPts val="0"/>
              </a:spcBef>
              <a:spcAft>
                <a:spcPts val="0"/>
              </a:spcAft>
              <a:buNone/>
            </a:pPr>
            <a:endParaRPr/>
          </a:p>
          <a:p>
            <a:pPr marL="0" lvl="0" indent="0" algn="l" rtl="0">
              <a:spcBef>
                <a:spcPts val="0"/>
              </a:spcBef>
              <a:spcAft>
                <a:spcPts val="0"/>
              </a:spcAft>
              <a:buNone/>
            </a:pPr>
            <a:r>
              <a:rPr lang="en-GB"/>
              <a:t>What can influence us when we are online?</a:t>
            </a:r>
            <a:endParaRPr/>
          </a:p>
          <a:p>
            <a:pPr marL="0" lvl="0" indent="0" algn="l" rtl="0">
              <a:spcBef>
                <a:spcPts val="0"/>
              </a:spcBef>
              <a:spcAft>
                <a:spcPts val="0"/>
              </a:spcAft>
              <a:buNone/>
            </a:pPr>
            <a:endParaRPr/>
          </a:p>
          <a:p>
            <a:pPr marL="457200" lvl="0" indent="-317500" algn="l" rtl="0">
              <a:spcBef>
                <a:spcPts val="0"/>
              </a:spcBef>
              <a:spcAft>
                <a:spcPts val="0"/>
              </a:spcAft>
              <a:buSzPts val="1400"/>
              <a:buChar char="●"/>
            </a:pPr>
            <a:r>
              <a:rPr lang="en-GB" b="1"/>
              <a:t>Loot boxes</a:t>
            </a:r>
            <a:r>
              <a:rPr lang="en-GB"/>
              <a:t> - sometimes a game that you play online might have a ‘loot box’. This is usually something that you need to pay for. Loot boxes are designed to make games companies lots of money. You can be influenced to want to buy a loot box to get a unique feature that other players might not have. You must never purchase a loot box without the permission of your parent or carer, it is important to be aware of these to avoid a big bill.</a:t>
            </a:r>
            <a:endParaRPr/>
          </a:p>
          <a:p>
            <a:pPr marL="457200" lvl="0" indent="0" algn="l" rtl="0">
              <a:spcBef>
                <a:spcPts val="0"/>
              </a:spcBef>
              <a:spcAft>
                <a:spcPts val="0"/>
              </a:spcAft>
              <a:buNone/>
            </a:pPr>
            <a:r>
              <a:rPr lang="en-GB" b="1"/>
              <a:t>Tip</a:t>
            </a:r>
            <a:r>
              <a:rPr lang="en-GB"/>
              <a:t>: Loot Boxes are a form of gambling/betting when the content of the prize is random</a:t>
            </a:r>
            <a:endParaRPr/>
          </a:p>
          <a:p>
            <a:pPr marL="457200" lvl="0" indent="-317500" algn="l" rtl="0">
              <a:spcBef>
                <a:spcPts val="0"/>
              </a:spcBef>
              <a:spcAft>
                <a:spcPts val="0"/>
              </a:spcAft>
              <a:buSzPts val="1400"/>
              <a:buChar char="●"/>
            </a:pPr>
            <a:r>
              <a:rPr lang="en-GB" b="1"/>
              <a:t>Buying costumes</a:t>
            </a:r>
            <a:r>
              <a:rPr lang="en-GB"/>
              <a:t> - similar to loot boxes, online games can influence you to buy costumes to make your avatar (character) look different to other players. This is another way that games companies try to make money and you should be careful not to do this.</a:t>
            </a:r>
            <a:endParaRPr/>
          </a:p>
          <a:p>
            <a:pPr marL="457200" lvl="0" indent="-317500" algn="l" rtl="0">
              <a:spcBef>
                <a:spcPts val="0"/>
              </a:spcBef>
              <a:spcAft>
                <a:spcPts val="0"/>
              </a:spcAft>
              <a:buSzPts val="1400"/>
              <a:buChar char="●"/>
            </a:pPr>
            <a:r>
              <a:rPr lang="en-GB" b="1"/>
              <a:t>Pop ups</a:t>
            </a:r>
            <a:r>
              <a:rPr lang="en-GB"/>
              <a:t> - when you are online, sometimes a window might ‘pop up’ and tell you to do something. Always tell a grown up when this happens. Don’t just click OK because you might be downloading a virus (something that can break your computer) or agreeing to pay for something. </a:t>
            </a:r>
            <a:endParaRPr/>
          </a:p>
          <a:p>
            <a:pPr marL="457200" lvl="0" indent="-317500" algn="l" rtl="0">
              <a:spcBef>
                <a:spcPts val="0"/>
              </a:spcBef>
              <a:spcAft>
                <a:spcPts val="0"/>
              </a:spcAft>
              <a:buSzPts val="1400"/>
              <a:buChar char="●"/>
            </a:pPr>
            <a:r>
              <a:rPr lang="en-GB"/>
              <a:t>If you are watching videos or playing games, there is often a </a:t>
            </a:r>
            <a:r>
              <a:rPr lang="en-GB" b="1"/>
              <a:t>replay </a:t>
            </a:r>
            <a:r>
              <a:rPr lang="en-GB"/>
              <a:t>or a recommendation for a different game or video at the end. This can influence you to stay online for longer. They can also influence you to watch things that you might not want to see. Keep an eye on how much time you are spending online and the content that is being recommended to you. It is a good idea to take lots of breaks and play away from screens as much as you can.</a:t>
            </a:r>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GB"/>
              <a:t>Image source: Free images from Canva.com, licensed to CAS</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29f30f7605e_0_7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 name="Google Shape;138;g29f30f7605e_0_7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9</a:t>
            </a:fld>
            <a:endParaRPr/>
          </a:p>
        </p:txBody>
      </p:sp>
      <p:sp>
        <p:nvSpPr>
          <p:cNvPr id="139" name="Google Shape;139;g29f30f7605e_0_7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i="1" dirty="0"/>
              <a:t>2 minutes</a:t>
            </a:r>
            <a:endParaRPr i="1" dirty="0"/>
          </a:p>
          <a:p>
            <a:pPr marL="0" lvl="0" indent="0" algn="l" rtl="0">
              <a:spcBef>
                <a:spcPts val="0"/>
              </a:spcBef>
              <a:spcAft>
                <a:spcPts val="0"/>
              </a:spcAft>
              <a:buNone/>
            </a:pPr>
            <a:endParaRPr dirty="0"/>
          </a:p>
          <a:p>
            <a:pPr marL="0" lvl="0" indent="0" algn="l" rtl="0">
              <a:spcBef>
                <a:spcPts val="0"/>
              </a:spcBef>
              <a:spcAft>
                <a:spcPts val="0"/>
              </a:spcAft>
              <a:buNone/>
            </a:pPr>
            <a:r>
              <a:rPr lang="en-GB" dirty="0"/>
              <a:t>Our thoughts and feelings can be influenced by what we do online.</a:t>
            </a:r>
            <a:endParaRPr dirty="0"/>
          </a:p>
          <a:p>
            <a:pPr marL="0" lvl="0" indent="0" algn="l" rtl="0">
              <a:spcBef>
                <a:spcPts val="0"/>
              </a:spcBef>
              <a:spcAft>
                <a:spcPts val="0"/>
              </a:spcAft>
              <a:buNone/>
            </a:pPr>
            <a:endParaRPr dirty="0"/>
          </a:p>
          <a:p>
            <a:pPr marL="457200" lvl="0" indent="-317500" algn="l" rtl="0">
              <a:spcBef>
                <a:spcPts val="0"/>
              </a:spcBef>
              <a:spcAft>
                <a:spcPts val="0"/>
              </a:spcAft>
              <a:buSzPts val="1400"/>
              <a:buChar char="●"/>
            </a:pPr>
            <a:r>
              <a:rPr lang="en-GB" b="1" dirty="0"/>
              <a:t>Happy</a:t>
            </a:r>
            <a:r>
              <a:rPr lang="en-GB" dirty="0"/>
              <a:t> - Talking to a relative on a video call can make you feel happy. You might feel happy if you win a game.</a:t>
            </a:r>
            <a:endParaRPr dirty="0"/>
          </a:p>
          <a:p>
            <a:pPr marL="457200" lvl="0" indent="-317500" algn="l" rtl="0">
              <a:spcBef>
                <a:spcPts val="0"/>
              </a:spcBef>
              <a:spcAft>
                <a:spcPts val="0"/>
              </a:spcAft>
              <a:buSzPts val="1400"/>
              <a:buChar char="●"/>
            </a:pPr>
            <a:r>
              <a:rPr lang="en-GB" b="1" dirty="0"/>
              <a:t>Angry</a:t>
            </a:r>
            <a:r>
              <a:rPr lang="en-GB" dirty="0"/>
              <a:t> - You might see a nasty message online that makes you angry. You might find a game really hard and become angry whilst playing it.</a:t>
            </a:r>
            <a:endParaRPr dirty="0"/>
          </a:p>
          <a:p>
            <a:pPr marL="457200" lvl="0" indent="-317500" algn="l" rtl="0">
              <a:spcBef>
                <a:spcPts val="0"/>
              </a:spcBef>
              <a:spcAft>
                <a:spcPts val="0"/>
              </a:spcAft>
              <a:buSzPts val="1400"/>
              <a:buChar char="●"/>
            </a:pPr>
            <a:r>
              <a:rPr lang="en-GB" b="1" dirty="0"/>
              <a:t>Sad</a:t>
            </a:r>
            <a:r>
              <a:rPr lang="en-GB" dirty="0"/>
              <a:t> - You might read or see something that upsets you online. You might accidentally delete something you have made and lose it forever, this can make you feel sad.</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GB" dirty="0"/>
              <a:t>If you notice that being online is giving you strong, negative feelings then put your device down and talk to a grown up.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GB" dirty="0"/>
              <a:t>Image source: Emojis, these will adapt to the device that you are using</a:t>
            </a: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2_Main Title - Dark Blue 2">
  <p:cSld name="2_Main Title - Dark Blue 2">
    <p:bg>
      <p:bgPr>
        <a:solidFill>
          <a:schemeClr val="accent2"/>
        </a:solidFill>
        <a:effectLst/>
      </p:bgPr>
    </p:bg>
    <p:spTree>
      <p:nvGrpSpPr>
        <p:cNvPr id="1" name="Shape 12"/>
        <p:cNvGrpSpPr/>
        <p:nvPr/>
      </p:nvGrpSpPr>
      <p:grpSpPr>
        <a:xfrm>
          <a:off x="0" y="0"/>
          <a:ext cx="0" cy="0"/>
          <a:chOff x="0" y="0"/>
          <a:chExt cx="0" cy="0"/>
        </a:xfrm>
      </p:grpSpPr>
      <p:pic>
        <p:nvPicPr>
          <p:cNvPr id="13" name="Google Shape;13;p2"/>
          <p:cNvPicPr preferRelativeResize="0"/>
          <p:nvPr/>
        </p:nvPicPr>
        <p:blipFill rotWithShape="1">
          <a:blip r:embed="rId2">
            <a:alphaModFix/>
          </a:blip>
          <a:srcRect/>
          <a:stretch/>
        </p:blipFill>
        <p:spPr>
          <a:xfrm>
            <a:off x="1" y="-3313"/>
            <a:ext cx="12191999" cy="6864626"/>
          </a:xfrm>
          <a:prstGeom prst="rect">
            <a:avLst/>
          </a:prstGeom>
          <a:noFill/>
          <a:ln>
            <a:noFill/>
          </a:ln>
        </p:spPr>
      </p:pic>
      <p:sp>
        <p:nvSpPr>
          <p:cNvPr id="14" name="Google Shape;14;p2"/>
          <p:cNvSpPr txBox="1">
            <a:spLocks noGrp="1"/>
          </p:cNvSpPr>
          <p:nvPr>
            <p:ph type="body" idx="1"/>
          </p:nvPr>
        </p:nvSpPr>
        <p:spPr>
          <a:xfrm>
            <a:off x="7157921" y="5776913"/>
            <a:ext cx="3467713" cy="738187"/>
          </a:xfrm>
          <a:prstGeom prst="rect">
            <a:avLst/>
          </a:prstGeom>
          <a:noFill/>
          <a:ln>
            <a:noFill/>
          </a:ln>
        </p:spPr>
        <p:txBody>
          <a:bodyPr spcFirstLastPara="1" wrap="square" lIns="91425" tIns="45700" rIns="91425" bIns="45700" anchor="t" anchorCtr="0">
            <a:noAutofit/>
          </a:bodyPr>
          <a:lstStyle>
            <a:lvl1pPr marL="457200" marR="0" lvl="0" indent="-228600" algn="r" rtl="0">
              <a:lnSpc>
                <a:spcPct val="100000"/>
              </a:lnSpc>
              <a:spcBef>
                <a:spcPts val="1000"/>
              </a:spcBef>
              <a:spcAft>
                <a:spcPts val="0"/>
              </a:spcAft>
              <a:buClr>
                <a:schemeClr val="lt1"/>
              </a:buClr>
              <a:buSzPts val="1400"/>
              <a:buFont typeface="Arial"/>
              <a:buNone/>
              <a:defRPr sz="1400" b="0" i="0" u="none" strike="noStrike" cap="none">
                <a:solidFill>
                  <a:schemeClr val="lt1"/>
                </a:solidFill>
                <a:latin typeface="Roboto"/>
                <a:ea typeface="Roboto"/>
                <a:cs typeface="Roboto"/>
                <a:sym typeface="Roboto"/>
              </a:defRPr>
            </a:lvl1pPr>
            <a:lvl2pPr marL="914400" marR="0" lvl="1" indent="-317500" algn="l" rtl="0">
              <a:lnSpc>
                <a:spcPct val="9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2pPr>
            <a:lvl3pPr marL="1371600" marR="0" lvl="2" indent="-304800" algn="l" rtl="0">
              <a:lnSpc>
                <a:spcPct val="90000"/>
              </a:lnSpc>
              <a:spcBef>
                <a:spcPts val="500"/>
              </a:spcBef>
              <a:spcAft>
                <a:spcPts val="0"/>
              </a:spcAft>
              <a:buClr>
                <a:schemeClr val="lt1"/>
              </a:buClr>
              <a:buSzPts val="1200"/>
              <a:buFont typeface="Arial"/>
              <a:buChar char="•"/>
              <a:defRPr sz="1200" b="0" i="0" u="none" strike="noStrike" cap="none">
                <a:solidFill>
                  <a:schemeClr val="lt1"/>
                </a:solidFill>
                <a:latin typeface="Arial"/>
                <a:ea typeface="Arial"/>
                <a:cs typeface="Arial"/>
                <a:sym typeface="Arial"/>
              </a:defRPr>
            </a:lvl3pPr>
            <a:lvl4pPr marL="1828800" marR="0" lvl="3" indent="-298450" algn="l" rtl="0">
              <a:lnSpc>
                <a:spcPct val="90000"/>
              </a:lnSpc>
              <a:spcBef>
                <a:spcPts val="500"/>
              </a:spcBef>
              <a:spcAft>
                <a:spcPts val="0"/>
              </a:spcAft>
              <a:buClr>
                <a:schemeClr val="lt1"/>
              </a:buClr>
              <a:buSzPts val="1100"/>
              <a:buFont typeface="Arial"/>
              <a:buChar char="•"/>
              <a:defRPr sz="1100" b="0" i="0" u="none" strike="noStrike" cap="none">
                <a:solidFill>
                  <a:schemeClr val="lt1"/>
                </a:solidFill>
                <a:latin typeface="Arial"/>
                <a:ea typeface="Arial"/>
                <a:cs typeface="Arial"/>
                <a:sym typeface="Arial"/>
              </a:defRPr>
            </a:lvl4pPr>
            <a:lvl5pPr marL="2286000" marR="0" lvl="4" indent="-298450" algn="l" rtl="0">
              <a:lnSpc>
                <a:spcPct val="90000"/>
              </a:lnSpc>
              <a:spcBef>
                <a:spcPts val="500"/>
              </a:spcBef>
              <a:spcAft>
                <a:spcPts val="0"/>
              </a:spcAft>
              <a:buClr>
                <a:schemeClr val="lt1"/>
              </a:buClr>
              <a:buSzPts val="1100"/>
              <a:buFont typeface="Arial"/>
              <a:buChar char="•"/>
              <a:defRPr sz="11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5" name="Google Shape;15;p2"/>
          <p:cNvSpPr txBox="1">
            <a:spLocks noGrp="1"/>
          </p:cNvSpPr>
          <p:nvPr>
            <p:ph type="body" idx="2"/>
          </p:nvPr>
        </p:nvSpPr>
        <p:spPr>
          <a:xfrm>
            <a:off x="855477" y="2147941"/>
            <a:ext cx="8277307" cy="181674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1000"/>
              </a:spcBef>
              <a:spcAft>
                <a:spcPts val="0"/>
              </a:spcAft>
              <a:buClr>
                <a:schemeClr val="lt1"/>
              </a:buClr>
              <a:buSzPts val="4800"/>
              <a:buFont typeface="Arial"/>
              <a:buNone/>
              <a:defRPr sz="4800" b="1" i="0" u="none" strike="noStrike" cap="none">
                <a:solidFill>
                  <a:schemeClr val="lt1"/>
                </a:solidFill>
                <a:latin typeface="Roboto"/>
                <a:ea typeface="Roboto"/>
                <a:cs typeface="Roboto"/>
                <a:sym typeface="Roboto"/>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6" name="Google Shape;16;p2"/>
          <p:cNvSpPr txBox="1">
            <a:spLocks noGrp="1"/>
          </p:cNvSpPr>
          <p:nvPr>
            <p:ph type="body" idx="3"/>
          </p:nvPr>
        </p:nvSpPr>
        <p:spPr>
          <a:xfrm>
            <a:off x="855477" y="4192125"/>
            <a:ext cx="8277307" cy="1103444"/>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2800"/>
              <a:buFont typeface="Arial"/>
              <a:buNone/>
              <a:defRPr sz="2800" b="0" i="0" u="none" strike="noStrike" cap="none">
                <a:solidFill>
                  <a:schemeClr val="lt1"/>
                </a:solidFill>
                <a:latin typeface="Roboto"/>
                <a:ea typeface="Roboto"/>
                <a:cs typeface="Roboto"/>
                <a:sym typeface="Roboto"/>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17" name="Google Shape;17;p2"/>
          <p:cNvPicPr preferRelativeResize="0"/>
          <p:nvPr/>
        </p:nvPicPr>
        <p:blipFill rotWithShape="1">
          <a:blip r:embed="rId3">
            <a:alphaModFix/>
          </a:blip>
          <a:srcRect/>
          <a:stretch/>
        </p:blipFill>
        <p:spPr>
          <a:xfrm>
            <a:off x="855478" y="476792"/>
            <a:ext cx="2566333" cy="626371"/>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Main Title - White">
  <p:cSld name="Main Title - White">
    <p:bg>
      <p:bgPr>
        <a:solidFill>
          <a:schemeClr val="lt1"/>
        </a:solidFill>
        <a:effectLst/>
      </p:bgPr>
    </p:bg>
    <p:spTree>
      <p:nvGrpSpPr>
        <p:cNvPr id="1" name="Shape 67"/>
        <p:cNvGrpSpPr/>
        <p:nvPr/>
      </p:nvGrpSpPr>
      <p:grpSpPr>
        <a:xfrm>
          <a:off x="0" y="0"/>
          <a:ext cx="0" cy="0"/>
          <a:chOff x="0" y="0"/>
          <a:chExt cx="0" cy="0"/>
        </a:xfrm>
      </p:grpSpPr>
      <p:pic>
        <p:nvPicPr>
          <p:cNvPr id="68" name="Google Shape;68;p11"/>
          <p:cNvPicPr preferRelativeResize="0"/>
          <p:nvPr/>
        </p:nvPicPr>
        <p:blipFill rotWithShape="1">
          <a:blip r:embed="rId2">
            <a:alphaModFix/>
          </a:blip>
          <a:srcRect/>
          <a:stretch/>
        </p:blipFill>
        <p:spPr>
          <a:xfrm>
            <a:off x="1" y="-3313"/>
            <a:ext cx="12191999" cy="6864626"/>
          </a:xfrm>
          <a:prstGeom prst="rect">
            <a:avLst/>
          </a:prstGeom>
          <a:noFill/>
          <a:ln>
            <a:noFill/>
          </a:ln>
        </p:spPr>
      </p:pic>
      <p:sp>
        <p:nvSpPr>
          <p:cNvPr id="69" name="Google Shape;69;p11"/>
          <p:cNvSpPr txBox="1">
            <a:spLocks noGrp="1"/>
          </p:cNvSpPr>
          <p:nvPr>
            <p:ph type="body" idx="1"/>
          </p:nvPr>
        </p:nvSpPr>
        <p:spPr>
          <a:xfrm>
            <a:off x="855477" y="2147941"/>
            <a:ext cx="8277307" cy="181674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1000"/>
              </a:spcBef>
              <a:spcAft>
                <a:spcPts val="0"/>
              </a:spcAft>
              <a:buClr>
                <a:schemeClr val="dk1"/>
              </a:buClr>
              <a:buSzPts val="4800"/>
              <a:buFont typeface="Arial"/>
              <a:buNone/>
              <a:defRPr sz="4800" b="1" i="0" u="none" strike="noStrike" cap="none">
                <a:solidFill>
                  <a:schemeClr val="dk1"/>
                </a:solidFill>
                <a:latin typeface="Roboto"/>
                <a:ea typeface="Roboto"/>
                <a:cs typeface="Roboto"/>
                <a:sym typeface="Roboto"/>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70" name="Google Shape;70;p11"/>
          <p:cNvSpPr txBox="1">
            <a:spLocks noGrp="1"/>
          </p:cNvSpPr>
          <p:nvPr>
            <p:ph type="body" idx="2"/>
          </p:nvPr>
        </p:nvSpPr>
        <p:spPr>
          <a:xfrm>
            <a:off x="855477" y="4192125"/>
            <a:ext cx="8277307" cy="1103444"/>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2"/>
              </a:buClr>
              <a:buSzPts val="2800"/>
              <a:buFont typeface="Arial"/>
              <a:buNone/>
              <a:defRPr sz="2800" b="0" i="0" u="none" strike="noStrike" cap="none">
                <a:solidFill>
                  <a:schemeClr val="dk2"/>
                </a:solidFill>
                <a:latin typeface="Roboto"/>
                <a:ea typeface="Roboto"/>
                <a:cs typeface="Roboto"/>
                <a:sym typeface="Roboto"/>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71" name="Google Shape;71;p11"/>
          <p:cNvSpPr txBox="1">
            <a:spLocks noGrp="1"/>
          </p:cNvSpPr>
          <p:nvPr>
            <p:ph type="body" idx="3"/>
          </p:nvPr>
        </p:nvSpPr>
        <p:spPr>
          <a:xfrm>
            <a:off x="7157921" y="5776913"/>
            <a:ext cx="3467713" cy="738187"/>
          </a:xfrm>
          <a:prstGeom prst="rect">
            <a:avLst/>
          </a:prstGeom>
          <a:noFill/>
          <a:ln>
            <a:noFill/>
          </a:ln>
        </p:spPr>
        <p:txBody>
          <a:bodyPr spcFirstLastPara="1" wrap="square" lIns="91425" tIns="45700" rIns="91425" bIns="45700" anchor="t" anchorCtr="0">
            <a:noAutofit/>
          </a:bodyPr>
          <a:lstStyle>
            <a:lvl1pPr marL="457200" marR="0" lvl="0" indent="-228600" algn="r" rtl="0">
              <a:lnSpc>
                <a:spcPct val="100000"/>
              </a:lnSpc>
              <a:spcBef>
                <a:spcPts val="1000"/>
              </a:spcBef>
              <a:spcAft>
                <a:spcPts val="0"/>
              </a:spcAft>
              <a:buClr>
                <a:schemeClr val="dk2"/>
              </a:buClr>
              <a:buSzPts val="1400"/>
              <a:buFont typeface="Arial"/>
              <a:buNone/>
              <a:defRPr sz="1400" b="0" i="0" u="none" strike="noStrike" cap="none">
                <a:solidFill>
                  <a:schemeClr val="dk2"/>
                </a:solidFill>
                <a:latin typeface="Roboto"/>
                <a:ea typeface="Roboto"/>
                <a:cs typeface="Roboto"/>
                <a:sym typeface="Roboto"/>
              </a:defRPr>
            </a:lvl1pPr>
            <a:lvl2pPr marL="914400" marR="0" lvl="1" indent="-317500" algn="l" rtl="0">
              <a:lnSpc>
                <a:spcPct val="9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2pPr>
            <a:lvl3pPr marL="1371600" marR="0" lvl="2" indent="-304800" algn="l" rtl="0">
              <a:lnSpc>
                <a:spcPct val="90000"/>
              </a:lnSpc>
              <a:spcBef>
                <a:spcPts val="500"/>
              </a:spcBef>
              <a:spcAft>
                <a:spcPts val="0"/>
              </a:spcAft>
              <a:buClr>
                <a:schemeClr val="lt1"/>
              </a:buClr>
              <a:buSzPts val="1200"/>
              <a:buFont typeface="Arial"/>
              <a:buChar char="•"/>
              <a:defRPr sz="1200" b="0" i="0" u="none" strike="noStrike" cap="none">
                <a:solidFill>
                  <a:schemeClr val="lt1"/>
                </a:solidFill>
                <a:latin typeface="Arial"/>
                <a:ea typeface="Arial"/>
                <a:cs typeface="Arial"/>
                <a:sym typeface="Arial"/>
              </a:defRPr>
            </a:lvl3pPr>
            <a:lvl4pPr marL="1828800" marR="0" lvl="3" indent="-298450" algn="l" rtl="0">
              <a:lnSpc>
                <a:spcPct val="90000"/>
              </a:lnSpc>
              <a:spcBef>
                <a:spcPts val="500"/>
              </a:spcBef>
              <a:spcAft>
                <a:spcPts val="0"/>
              </a:spcAft>
              <a:buClr>
                <a:schemeClr val="lt1"/>
              </a:buClr>
              <a:buSzPts val="1100"/>
              <a:buFont typeface="Arial"/>
              <a:buChar char="•"/>
              <a:defRPr sz="1100" b="0" i="0" u="none" strike="noStrike" cap="none">
                <a:solidFill>
                  <a:schemeClr val="lt1"/>
                </a:solidFill>
                <a:latin typeface="Arial"/>
                <a:ea typeface="Arial"/>
                <a:cs typeface="Arial"/>
                <a:sym typeface="Arial"/>
              </a:defRPr>
            </a:lvl4pPr>
            <a:lvl5pPr marL="2286000" marR="0" lvl="4" indent="-298450" algn="l" rtl="0">
              <a:lnSpc>
                <a:spcPct val="90000"/>
              </a:lnSpc>
              <a:spcBef>
                <a:spcPts val="500"/>
              </a:spcBef>
              <a:spcAft>
                <a:spcPts val="0"/>
              </a:spcAft>
              <a:buClr>
                <a:schemeClr val="lt1"/>
              </a:buClr>
              <a:buSzPts val="1100"/>
              <a:buFont typeface="Arial"/>
              <a:buChar char="•"/>
              <a:defRPr sz="11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72" name="Google Shape;72;p11"/>
          <p:cNvPicPr preferRelativeResize="0"/>
          <p:nvPr/>
        </p:nvPicPr>
        <p:blipFill rotWithShape="1">
          <a:blip r:embed="rId3">
            <a:alphaModFix/>
          </a:blip>
          <a:srcRect/>
          <a:stretch/>
        </p:blipFill>
        <p:spPr>
          <a:xfrm>
            <a:off x="855479" y="476792"/>
            <a:ext cx="2566331" cy="626370"/>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1_Section Divider -Full Red">
  <p:cSld name="1_Section Divider -Full Red">
    <p:bg>
      <p:bgPr>
        <a:solidFill>
          <a:schemeClr val="accent3"/>
        </a:solidFill>
        <a:effectLst/>
      </p:bgPr>
    </p:bg>
    <p:spTree>
      <p:nvGrpSpPr>
        <p:cNvPr id="1" name="Shape 76"/>
        <p:cNvGrpSpPr/>
        <p:nvPr/>
      </p:nvGrpSpPr>
      <p:grpSpPr>
        <a:xfrm>
          <a:off x="0" y="0"/>
          <a:ext cx="0" cy="0"/>
          <a:chOff x="0" y="0"/>
          <a:chExt cx="0" cy="0"/>
        </a:xfrm>
      </p:grpSpPr>
      <p:pic>
        <p:nvPicPr>
          <p:cNvPr id="77" name="Google Shape;77;p13"/>
          <p:cNvPicPr preferRelativeResize="0"/>
          <p:nvPr/>
        </p:nvPicPr>
        <p:blipFill rotWithShape="1">
          <a:blip r:embed="rId2">
            <a:alphaModFix/>
          </a:blip>
          <a:srcRect/>
          <a:stretch/>
        </p:blipFill>
        <p:spPr>
          <a:xfrm>
            <a:off x="1" y="-3313"/>
            <a:ext cx="12191999" cy="6864626"/>
          </a:xfrm>
          <a:prstGeom prst="rect">
            <a:avLst/>
          </a:prstGeom>
          <a:noFill/>
          <a:ln>
            <a:noFill/>
          </a:ln>
        </p:spPr>
      </p:pic>
      <p:sp>
        <p:nvSpPr>
          <p:cNvPr id="78" name="Google Shape;78;p13"/>
          <p:cNvSpPr txBox="1">
            <a:spLocks noGrp="1"/>
          </p:cNvSpPr>
          <p:nvPr>
            <p:ph type="title"/>
          </p:nvPr>
        </p:nvSpPr>
        <p:spPr>
          <a:xfrm>
            <a:off x="838200" y="365125"/>
            <a:ext cx="10515600" cy="5773282"/>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chemeClr val="lt1"/>
              </a:buClr>
              <a:buSzPts val="3600"/>
              <a:buFont typeface="Roboto"/>
              <a:buNone/>
              <a:defRPr sz="3600" b="1" i="0" u="none" strike="noStrike" cap="none">
                <a:solidFill>
                  <a:schemeClr val="lt1"/>
                </a:solidFill>
                <a:latin typeface="Roboto"/>
                <a:ea typeface="Roboto"/>
                <a:cs typeface="Roboto"/>
                <a:sym typeface="Robot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9" name="Google Shape;79;p13"/>
          <p:cNvSpPr txBox="1">
            <a:spLocks noGrp="1"/>
          </p:cNvSpPr>
          <p:nvPr>
            <p:ph type="ftr" idx="11"/>
          </p:nvPr>
        </p:nvSpPr>
        <p:spPr>
          <a:xfrm>
            <a:off x="7239000" y="6335491"/>
            <a:ext cx="411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latin typeface="Roboto"/>
                <a:ea typeface="Roboto"/>
                <a:cs typeface="Roboto"/>
                <a:sym typeface="Roboto"/>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 name="Google Shape;80;p13"/>
          <p:cNvSpPr txBox="1">
            <a:spLocks noGrp="1"/>
          </p:cNvSpPr>
          <p:nvPr>
            <p:ph type="sldNum" idx="12"/>
          </p:nvPr>
        </p:nvSpPr>
        <p:spPr>
          <a:xfrm>
            <a:off x="11552262" y="6335492"/>
            <a:ext cx="426377"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lt1"/>
                </a:solidFill>
                <a:latin typeface="Roboto"/>
                <a:ea typeface="Roboto"/>
                <a:cs typeface="Roboto"/>
                <a:sym typeface="Roboto"/>
              </a:defRPr>
            </a:lvl1pPr>
            <a:lvl2pPr marL="0" lvl="1" indent="0" algn="l">
              <a:spcBef>
                <a:spcPts val="0"/>
              </a:spcBef>
              <a:buNone/>
              <a:defRPr sz="1200" b="0" i="0" u="none" strike="noStrike" cap="none">
                <a:solidFill>
                  <a:schemeClr val="lt1"/>
                </a:solidFill>
                <a:latin typeface="Roboto"/>
                <a:ea typeface="Roboto"/>
                <a:cs typeface="Roboto"/>
                <a:sym typeface="Roboto"/>
              </a:defRPr>
            </a:lvl2pPr>
            <a:lvl3pPr marL="0" lvl="2" indent="0" algn="l">
              <a:spcBef>
                <a:spcPts val="0"/>
              </a:spcBef>
              <a:buNone/>
              <a:defRPr sz="1200" b="0" i="0" u="none" strike="noStrike" cap="none">
                <a:solidFill>
                  <a:schemeClr val="lt1"/>
                </a:solidFill>
                <a:latin typeface="Roboto"/>
                <a:ea typeface="Roboto"/>
                <a:cs typeface="Roboto"/>
                <a:sym typeface="Roboto"/>
              </a:defRPr>
            </a:lvl3pPr>
            <a:lvl4pPr marL="0" lvl="3" indent="0" algn="l">
              <a:spcBef>
                <a:spcPts val="0"/>
              </a:spcBef>
              <a:buNone/>
              <a:defRPr sz="1200" b="0" i="0" u="none" strike="noStrike" cap="none">
                <a:solidFill>
                  <a:schemeClr val="lt1"/>
                </a:solidFill>
                <a:latin typeface="Roboto"/>
                <a:ea typeface="Roboto"/>
                <a:cs typeface="Roboto"/>
                <a:sym typeface="Roboto"/>
              </a:defRPr>
            </a:lvl4pPr>
            <a:lvl5pPr marL="0" lvl="4" indent="0" algn="l">
              <a:spcBef>
                <a:spcPts val="0"/>
              </a:spcBef>
              <a:buNone/>
              <a:defRPr sz="1200" b="0" i="0" u="none" strike="noStrike" cap="none">
                <a:solidFill>
                  <a:schemeClr val="lt1"/>
                </a:solidFill>
                <a:latin typeface="Roboto"/>
                <a:ea typeface="Roboto"/>
                <a:cs typeface="Roboto"/>
                <a:sym typeface="Roboto"/>
              </a:defRPr>
            </a:lvl5pPr>
            <a:lvl6pPr marL="0" lvl="5" indent="0" algn="l">
              <a:spcBef>
                <a:spcPts val="0"/>
              </a:spcBef>
              <a:buNone/>
              <a:defRPr sz="1200" b="0" i="0" u="none" strike="noStrike" cap="none">
                <a:solidFill>
                  <a:schemeClr val="lt1"/>
                </a:solidFill>
                <a:latin typeface="Roboto"/>
                <a:ea typeface="Roboto"/>
                <a:cs typeface="Roboto"/>
                <a:sym typeface="Roboto"/>
              </a:defRPr>
            </a:lvl6pPr>
            <a:lvl7pPr marL="0" lvl="6" indent="0" algn="l">
              <a:spcBef>
                <a:spcPts val="0"/>
              </a:spcBef>
              <a:buNone/>
              <a:defRPr sz="1200" b="0" i="0" u="none" strike="noStrike" cap="none">
                <a:solidFill>
                  <a:schemeClr val="lt1"/>
                </a:solidFill>
                <a:latin typeface="Roboto"/>
                <a:ea typeface="Roboto"/>
                <a:cs typeface="Roboto"/>
                <a:sym typeface="Roboto"/>
              </a:defRPr>
            </a:lvl7pPr>
            <a:lvl8pPr marL="0" lvl="7" indent="0" algn="l">
              <a:spcBef>
                <a:spcPts val="0"/>
              </a:spcBef>
              <a:buNone/>
              <a:defRPr sz="1200" b="0" i="0" u="none" strike="noStrike" cap="none">
                <a:solidFill>
                  <a:schemeClr val="lt1"/>
                </a:solidFill>
                <a:latin typeface="Roboto"/>
                <a:ea typeface="Roboto"/>
                <a:cs typeface="Roboto"/>
                <a:sym typeface="Roboto"/>
              </a:defRPr>
            </a:lvl8pPr>
            <a:lvl9pPr marL="0" lvl="8" indent="0" algn="l">
              <a:spcBef>
                <a:spcPts val="0"/>
              </a:spcBef>
              <a:buNone/>
              <a:defRPr sz="1200" b="0" i="0" u="none" strike="noStrike" cap="none">
                <a:solidFill>
                  <a:schemeClr val="lt1"/>
                </a:solidFill>
                <a:latin typeface="Roboto"/>
                <a:ea typeface="Roboto"/>
                <a:cs typeface="Roboto"/>
                <a:sym typeface="Roboto"/>
              </a:defRPr>
            </a:lvl9pPr>
          </a:lstStyle>
          <a:p>
            <a:pPr marL="0" lvl="0" indent="0" algn="l" rtl="0">
              <a:spcBef>
                <a:spcPts val="0"/>
              </a:spcBef>
              <a:spcAft>
                <a:spcPts val="0"/>
              </a:spcAft>
              <a:buNone/>
            </a:pPr>
            <a:fld id="{00000000-1234-1234-1234-123412341234}" type="slidenum">
              <a:rPr lang="en-GB"/>
              <a:t>‹#›</a:t>
            </a:fld>
            <a:endParaRPr/>
          </a:p>
        </p:txBody>
      </p:sp>
      <p:pic>
        <p:nvPicPr>
          <p:cNvPr id="81" name="Google Shape;81;p13"/>
          <p:cNvPicPr preferRelativeResize="0"/>
          <p:nvPr/>
        </p:nvPicPr>
        <p:blipFill rotWithShape="1">
          <a:blip r:embed="rId3">
            <a:alphaModFix/>
          </a:blip>
          <a:srcRect/>
          <a:stretch/>
        </p:blipFill>
        <p:spPr>
          <a:xfrm>
            <a:off x="213362" y="6227581"/>
            <a:ext cx="922091" cy="496511"/>
          </a:xfrm>
          <a:prstGeom prst="rect">
            <a:avLst/>
          </a:prstGeom>
          <a:noFill/>
          <a:ln>
            <a:noFill/>
          </a:ln>
        </p:spPr>
      </p:pic>
    </p:spTree>
    <p:extLst>
      <p:ext uri="{BB962C8B-B14F-4D97-AF65-F5344CB8AC3E}">
        <p14:creationId xmlns:p14="http://schemas.microsoft.com/office/powerpoint/2010/main" val="2336336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3_Section Divider -Full Light Blue">
  <p:cSld name="3_Section Divider -Full Light Blue">
    <p:bg>
      <p:bgPr>
        <a:solidFill>
          <a:schemeClr val="accent4"/>
        </a:solidFill>
        <a:effectLst/>
      </p:bgPr>
    </p:bg>
    <p:spTree>
      <p:nvGrpSpPr>
        <p:cNvPr id="1" name="Shape 88"/>
        <p:cNvGrpSpPr/>
        <p:nvPr/>
      </p:nvGrpSpPr>
      <p:grpSpPr>
        <a:xfrm>
          <a:off x="0" y="0"/>
          <a:ext cx="0" cy="0"/>
          <a:chOff x="0" y="0"/>
          <a:chExt cx="0" cy="0"/>
        </a:xfrm>
      </p:grpSpPr>
      <p:pic>
        <p:nvPicPr>
          <p:cNvPr id="89" name="Google Shape;89;p15"/>
          <p:cNvPicPr preferRelativeResize="0"/>
          <p:nvPr/>
        </p:nvPicPr>
        <p:blipFill rotWithShape="1">
          <a:blip r:embed="rId2">
            <a:alphaModFix/>
          </a:blip>
          <a:srcRect/>
          <a:stretch/>
        </p:blipFill>
        <p:spPr>
          <a:xfrm>
            <a:off x="1" y="-3313"/>
            <a:ext cx="12191999" cy="6864626"/>
          </a:xfrm>
          <a:prstGeom prst="rect">
            <a:avLst/>
          </a:prstGeom>
          <a:noFill/>
          <a:ln>
            <a:noFill/>
          </a:ln>
        </p:spPr>
      </p:pic>
      <p:sp>
        <p:nvSpPr>
          <p:cNvPr id="90" name="Google Shape;90;p15"/>
          <p:cNvSpPr txBox="1">
            <a:spLocks noGrp="1"/>
          </p:cNvSpPr>
          <p:nvPr>
            <p:ph type="title"/>
          </p:nvPr>
        </p:nvSpPr>
        <p:spPr>
          <a:xfrm>
            <a:off x="838200" y="365125"/>
            <a:ext cx="10515600" cy="5773282"/>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chemeClr val="dk1"/>
              </a:buClr>
              <a:buSzPts val="3600"/>
              <a:buFont typeface="Roboto"/>
              <a:buNone/>
              <a:defRPr sz="3600" b="1" i="0" u="none" strike="noStrike" cap="none">
                <a:solidFill>
                  <a:schemeClr val="dk1"/>
                </a:solidFill>
                <a:latin typeface="Roboto"/>
                <a:ea typeface="Roboto"/>
                <a:cs typeface="Roboto"/>
                <a:sym typeface="Robot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91" name="Google Shape;91;p15"/>
          <p:cNvSpPr txBox="1">
            <a:spLocks noGrp="1"/>
          </p:cNvSpPr>
          <p:nvPr>
            <p:ph type="ftr" idx="11"/>
          </p:nvPr>
        </p:nvSpPr>
        <p:spPr>
          <a:xfrm>
            <a:off x="7239000" y="6335491"/>
            <a:ext cx="411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2"/>
                </a:solidFill>
                <a:latin typeface="Roboto"/>
                <a:ea typeface="Roboto"/>
                <a:cs typeface="Roboto"/>
                <a:sym typeface="Roboto"/>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2" name="Google Shape;92;p15"/>
          <p:cNvSpPr txBox="1">
            <a:spLocks noGrp="1"/>
          </p:cNvSpPr>
          <p:nvPr>
            <p:ph type="sldNum" idx="12"/>
          </p:nvPr>
        </p:nvSpPr>
        <p:spPr>
          <a:xfrm>
            <a:off x="11552262" y="6335492"/>
            <a:ext cx="426377"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lt1"/>
                </a:solidFill>
                <a:latin typeface="Roboto"/>
                <a:ea typeface="Roboto"/>
                <a:cs typeface="Roboto"/>
                <a:sym typeface="Roboto"/>
              </a:defRPr>
            </a:lvl1pPr>
            <a:lvl2pPr marL="0" lvl="1" indent="0" algn="l">
              <a:spcBef>
                <a:spcPts val="0"/>
              </a:spcBef>
              <a:buNone/>
              <a:defRPr sz="1200" b="0" i="0" u="none" strike="noStrike" cap="none">
                <a:solidFill>
                  <a:schemeClr val="lt1"/>
                </a:solidFill>
                <a:latin typeface="Roboto"/>
                <a:ea typeface="Roboto"/>
                <a:cs typeface="Roboto"/>
                <a:sym typeface="Roboto"/>
              </a:defRPr>
            </a:lvl2pPr>
            <a:lvl3pPr marL="0" lvl="2" indent="0" algn="l">
              <a:spcBef>
                <a:spcPts val="0"/>
              </a:spcBef>
              <a:buNone/>
              <a:defRPr sz="1200" b="0" i="0" u="none" strike="noStrike" cap="none">
                <a:solidFill>
                  <a:schemeClr val="lt1"/>
                </a:solidFill>
                <a:latin typeface="Roboto"/>
                <a:ea typeface="Roboto"/>
                <a:cs typeface="Roboto"/>
                <a:sym typeface="Roboto"/>
              </a:defRPr>
            </a:lvl3pPr>
            <a:lvl4pPr marL="0" lvl="3" indent="0" algn="l">
              <a:spcBef>
                <a:spcPts val="0"/>
              </a:spcBef>
              <a:buNone/>
              <a:defRPr sz="1200" b="0" i="0" u="none" strike="noStrike" cap="none">
                <a:solidFill>
                  <a:schemeClr val="lt1"/>
                </a:solidFill>
                <a:latin typeface="Roboto"/>
                <a:ea typeface="Roboto"/>
                <a:cs typeface="Roboto"/>
                <a:sym typeface="Roboto"/>
              </a:defRPr>
            </a:lvl4pPr>
            <a:lvl5pPr marL="0" lvl="4" indent="0" algn="l">
              <a:spcBef>
                <a:spcPts val="0"/>
              </a:spcBef>
              <a:buNone/>
              <a:defRPr sz="1200" b="0" i="0" u="none" strike="noStrike" cap="none">
                <a:solidFill>
                  <a:schemeClr val="lt1"/>
                </a:solidFill>
                <a:latin typeface="Roboto"/>
                <a:ea typeface="Roboto"/>
                <a:cs typeface="Roboto"/>
                <a:sym typeface="Roboto"/>
              </a:defRPr>
            </a:lvl5pPr>
            <a:lvl6pPr marL="0" lvl="5" indent="0" algn="l">
              <a:spcBef>
                <a:spcPts val="0"/>
              </a:spcBef>
              <a:buNone/>
              <a:defRPr sz="1200" b="0" i="0" u="none" strike="noStrike" cap="none">
                <a:solidFill>
                  <a:schemeClr val="lt1"/>
                </a:solidFill>
                <a:latin typeface="Roboto"/>
                <a:ea typeface="Roboto"/>
                <a:cs typeface="Roboto"/>
                <a:sym typeface="Roboto"/>
              </a:defRPr>
            </a:lvl6pPr>
            <a:lvl7pPr marL="0" lvl="6" indent="0" algn="l">
              <a:spcBef>
                <a:spcPts val="0"/>
              </a:spcBef>
              <a:buNone/>
              <a:defRPr sz="1200" b="0" i="0" u="none" strike="noStrike" cap="none">
                <a:solidFill>
                  <a:schemeClr val="lt1"/>
                </a:solidFill>
                <a:latin typeface="Roboto"/>
                <a:ea typeface="Roboto"/>
                <a:cs typeface="Roboto"/>
                <a:sym typeface="Roboto"/>
              </a:defRPr>
            </a:lvl7pPr>
            <a:lvl8pPr marL="0" lvl="7" indent="0" algn="l">
              <a:spcBef>
                <a:spcPts val="0"/>
              </a:spcBef>
              <a:buNone/>
              <a:defRPr sz="1200" b="0" i="0" u="none" strike="noStrike" cap="none">
                <a:solidFill>
                  <a:schemeClr val="lt1"/>
                </a:solidFill>
                <a:latin typeface="Roboto"/>
                <a:ea typeface="Roboto"/>
                <a:cs typeface="Roboto"/>
                <a:sym typeface="Roboto"/>
              </a:defRPr>
            </a:lvl8pPr>
            <a:lvl9pPr marL="0" lvl="8" indent="0" algn="l">
              <a:spcBef>
                <a:spcPts val="0"/>
              </a:spcBef>
              <a:buNone/>
              <a:defRPr sz="1200" b="0" i="0" u="none" strike="noStrike" cap="none">
                <a:solidFill>
                  <a:schemeClr val="lt1"/>
                </a:solidFill>
                <a:latin typeface="Roboto"/>
                <a:ea typeface="Roboto"/>
                <a:cs typeface="Roboto"/>
                <a:sym typeface="Roboto"/>
              </a:defRPr>
            </a:lvl9pPr>
          </a:lstStyle>
          <a:p>
            <a:pPr marL="0" lvl="0" indent="0" algn="l" rtl="0">
              <a:spcBef>
                <a:spcPts val="0"/>
              </a:spcBef>
              <a:spcAft>
                <a:spcPts val="0"/>
              </a:spcAft>
              <a:buNone/>
            </a:pPr>
            <a:fld id="{00000000-1234-1234-1234-123412341234}" type="slidenum">
              <a:rPr lang="en-GB"/>
              <a:t>‹#›</a:t>
            </a:fld>
            <a:endParaRPr/>
          </a:p>
        </p:txBody>
      </p:sp>
      <p:pic>
        <p:nvPicPr>
          <p:cNvPr id="93" name="Google Shape;93;p15"/>
          <p:cNvPicPr preferRelativeResize="0"/>
          <p:nvPr/>
        </p:nvPicPr>
        <p:blipFill rotWithShape="1">
          <a:blip r:embed="rId3">
            <a:alphaModFix/>
          </a:blip>
          <a:srcRect/>
          <a:stretch/>
        </p:blipFill>
        <p:spPr>
          <a:xfrm>
            <a:off x="213362" y="6227581"/>
            <a:ext cx="922091" cy="496511"/>
          </a:xfrm>
          <a:prstGeom prst="rect">
            <a:avLst/>
          </a:prstGeom>
          <a:noFill/>
          <a:ln>
            <a:noFill/>
          </a:ln>
        </p:spPr>
      </p:pic>
    </p:spTree>
    <p:extLst>
      <p:ext uri="{BB962C8B-B14F-4D97-AF65-F5344CB8AC3E}">
        <p14:creationId xmlns:p14="http://schemas.microsoft.com/office/powerpoint/2010/main" val="2801781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_Section Divider White (Small)">
  <p:cSld name="1_Section Divider White (Small)">
    <p:bg>
      <p:bgPr>
        <a:solidFill>
          <a:schemeClr val="accent2"/>
        </a:solidFill>
        <a:effectLst/>
      </p:bgPr>
    </p:bg>
    <p:spTree>
      <p:nvGrpSpPr>
        <p:cNvPr id="1" name="Shape 94"/>
        <p:cNvGrpSpPr/>
        <p:nvPr/>
      </p:nvGrpSpPr>
      <p:grpSpPr>
        <a:xfrm>
          <a:off x="0" y="0"/>
          <a:ext cx="0" cy="0"/>
          <a:chOff x="0" y="0"/>
          <a:chExt cx="0" cy="0"/>
        </a:xfrm>
      </p:grpSpPr>
      <p:pic>
        <p:nvPicPr>
          <p:cNvPr id="95" name="Google Shape;95;p16"/>
          <p:cNvPicPr preferRelativeResize="0"/>
          <p:nvPr/>
        </p:nvPicPr>
        <p:blipFill rotWithShape="1">
          <a:blip r:embed="rId2">
            <a:alphaModFix/>
          </a:blip>
          <a:srcRect/>
          <a:stretch/>
        </p:blipFill>
        <p:spPr>
          <a:xfrm>
            <a:off x="1" y="-3313"/>
            <a:ext cx="12191999" cy="6864626"/>
          </a:xfrm>
          <a:prstGeom prst="rect">
            <a:avLst/>
          </a:prstGeom>
          <a:noFill/>
          <a:ln>
            <a:noFill/>
          </a:ln>
        </p:spPr>
      </p:pic>
      <p:sp>
        <p:nvSpPr>
          <p:cNvPr id="96" name="Google Shape;96;p16"/>
          <p:cNvSpPr/>
          <p:nvPr/>
        </p:nvSpPr>
        <p:spPr>
          <a:xfrm>
            <a:off x="1" y="0"/>
            <a:ext cx="5144494"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7" name="Google Shape;97;p16"/>
          <p:cNvSpPr txBox="1">
            <a:spLocks noGrp="1"/>
          </p:cNvSpPr>
          <p:nvPr>
            <p:ph type="title"/>
          </p:nvPr>
        </p:nvSpPr>
        <p:spPr>
          <a:xfrm>
            <a:off x="838199" y="365125"/>
            <a:ext cx="3932584" cy="5685818"/>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chemeClr val="dk1"/>
              </a:buClr>
              <a:buSzPts val="3600"/>
              <a:buFont typeface="Roboto"/>
              <a:buNone/>
              <a:defRPr sz="3600" b="1" i="0" u="none" strike="noStrike" cap="none">
                <a:solidFill>
                  <a:schemeClr val="dk1"/>
                </a:solidFill>
                <a:latin typeface="Roboto"/>
                <a:ea typeface="Roboto"/>
                <a:cs typeface="Roboto"/>
                <a:sym typeface="Robot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98" name="Google Shape;98;p16"/>
          <p:cNvSpPr txBox="1">
            <a:spLocks noGrp="1"/>
          </p:cNvSpPr>
          <p:nvPr>
            <p:ph type="sldNum" idx="12"/>
          </p:nvPr>
        </p:nvSpPr>
        <p:spPr>
          <a:xfrm>
            <a:off x="11552262" y="6335492"/>
            <a:ext cx="426377"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lt1"/>
                </a:solidFill>
                <a:latin typeface="Roboto"/>
                <a:ea typeface="Roboto"/>
                <a:cs typeface="Roboto"/>
                <a:sym typeface="Roboto"/>
              </a:defRPr>
            </a:lvl1pPr>
            <a:lvl2pPr marL="0" lvl="1" indent="0" algn="l">
              <a:spcBef>
                <a:spcPts val="0"/>
              </a:spcBef>
              <a:buNone/>
              <a:defRPr sz="1200" b="0" i="0" u="none" strike="noStrike" cap="none">
                <a:solidFill>
                  <a:schemeClr val="lt1"/>
                </a:solidFill>
                <a:latin typeface="Roboto"/>
                <a:ea typeface="Roboto"/>
                <a:cs typeface="Roboto"/>
                <a:sym typeface="Roboto"/>
              </a:defRPr>
            </a:lvl2pPr>
            <a:lvl3pPr marL="0" lvl="2" indent="0" algn="l">
              <a:spcBef>
                <a:spcPts val="0"/>
              </a:spcBef>
              <a:buNone/>
              <a:defRPr sz="1200" b="0" i="0" u="none" strike="noStrike" cap="none">
                <a:solidFill>
                  <a:schemeClr val="lt1"/>
                </a:solidFill>
                <a:latin typeface="Roboto"/>
                <a:ea typeface="Roboto"/>
                <a:cs typeface="Roboto"/>
                <a:sym typeface="Roboto"/>
              </a:defRPr>
            </a:lvl3pPr>
            <a:lvl4pPr marL="0" lvl="3" indent="0" algn="l">
              <a:spcBef>
                <a:spcPts val="0"/>
              </a:spcBef>
              <a:buNone/>
              <a:defRPr sz="1200" b="0" i="0" u="none" strike="noStrike" cap="none">
                <a:solidFill>
                  <a:schemeClr val="lt1"/>
                </a:solidFill>
                <a:latin typeface="Roboto"/>
                <a:ea typeface="Roboto"/>
                <a:cs typeface="Roboto"/>
                <a:sym typeface="Roboto"/>
              </a:defRPr>
            </a:lvl4pPr>
            <a:lvl5pPr marL="0" lvl="4" indent="0" algn="l">
              <a:spcBef>
                <a:spcPts val="0"/>
              </a:spcBef>
              <a:buNone/>
              <a:defRPr sz="1200" b="0" i="0" u="none" strike="noStrike" cap="none">
                <a:solidFill>
                  <a:schemeClr val="lt1"/>
                </a:solidFill>
                <a:latin typeface="Roboto"/>
                <a:ea typeface="Roboto"/>
                <a:cs typeface="Roboto"/>
                <a:sym typeface="Roboto"/>
              </a:defRPr>
            </a:lvl5pPr>
            <a:lvl6pPr marL="0" lvl="5" indent="0" algn="l">
              <a:spcBef>
                <a:spcPts val="0"/>
              </a:spcBef>
              <a:buNone/>
              <a:defRPr sz="1200" b="0" i="0" u="none" strike="noStrike" cap="none">
                <a:solidFill>
                  <a:schemeClr val="lt1"/>
                </a:solidFill>
                <a:latin typeface="Roboto"/>
                <a:ea typeface="Roboto"/>
                <a:cs typeface="Roboto"/>
                <a:sym typeface="Roboto"/>
              </a:defRPr>
            </a:lvl6pPr>
            <a:lvl7pPr marL="0" lvl="6" indent="0" algn="l">
              <a:spcBef>
                <a:spcPts val="0"/>
              </a:spcBef>
              <a:buNone/>
              <a:defRPr sz="1200" b="0" i="0" u="none" strike="noStrike" cap="none">
                <a:solidFill>
                  <a:schemeClr val="lt1"/>
                </a:solidFill>
                <a:latin typeface="Roboto"/>
                <a:ea typeface="Roboto"/>
                <a:cs typeface="Roboto"/>
                <a:sym typeface="Roboto"/>
              </a:defRPr>
            </a:lvl7pPr>
            <a:lvl8pPr marL="0" lvl="7" indent="0" algn="l">
              <a:spcBef>
                <a:spcPts val="0"/>
              </a:spcBef>
              <a:buNone/>
              <a:defRPr sz="1200" b="0" i="0" u="none" strike="noStrike" cap="none">
                <a:solidFill>
                  <a:schemeClr val="lt1"/>
                </a:solidFill>
                <a:latin typeface="Roboto"/>
                <a:ea typeface="Roboto"/>
                <a:cs typeface="Roboto"/>
                <a:sym typeface="Roboto"/>
              </a:defRPr>
            </a:lvl8pPr>
            <a:lvl9pPr marL="0" lvl="8" indent="0" algn="l">
              <a:spcBef>
                <a:spcPts val="0"/>
              </a:spcBef>
              <a:buNone/>
              <a:defRPr sz="1200" b="0" i="0" u="none" strike="noStrike" cap="none">
                <a:solidFill>
                  <a:schemeClr val="lt1"/>
                </a:solidFill>
                <a:latin typeface="Roboto"/>
                <a:ea typeface="Roboto"/>
                <a:cs typeface="Roboto"/>
                <a:sym typeface="Roboto"/>
              </a:defRPr>
            </a:lvl9pPr>
          </a:lstStyle>
          <a:p>
            <a:pPr marL="0" lvl="0" indent="0" algn="l" rtl="0">
              <a:spcBef>
                <a:spcPts val="0"/>
              </a:spcBef>
              <a:spcAft>
                <a:spcPts val="0"/>
              </a:spcAft>
              <a:buNone/>
            </a:pPr>
            <a:fld id="{00000000-1234-1234-1234-123412341234}" type="slidenum">
              <a:rPr lang="en-GB"/>
              <a:t>‹#›</a:t>
            </a:fld>
            <a:endParaRPr/>
          </a:p>
        </p:txBody>
      </p:sp>
      <p:sp>
        <p:nvSpPr>
          <p:cNvPr id="99" name="Google Shape;99;p16"/>
          <p:cNvSpPr txBox="1">
            <a:spLocks noGrp="1"/>
          </p:cNvSpPr>
          <p:nvPr>
            <p:ph type="ftr" idx="11"/>
          </p:nvPr>
        </p:nvSpPr>
        <p:spPr>
          <a:xfrm>
            <a:off x="7239000" y="6335491"/>
            <a:ext cx="411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latin typeface="Roboto"/>
                <a:ea typeface="Roboto"/>
                <a:cs typeface="Roboto"/>
                <a:sym typeface="Roboto"/>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100" name="Google Shape;100;p16" descr="A close up of a logo&#10;&#10;Description automatically generated"/>
          <p:cNvPicPr preferRelativeResize="0"/>
          <p:nvPr/>
        </p:nvPicPr>
        <p:blipFill rotWithShape="1">
          <a:blip r:embed="rId3">
            <a:alphaModFix/>
          </a:blip>
          <a:srcRect/>
          <a:stretch/>
        </p:blipFill>
        <p:spPr>
          <a:xfrm>
            <a:off x="213361" y="6227581"/>
            <a:ext cx="922093" cy="496511"/>
          </a:xfrm>
          <a:prstGeom prst="rect">
            <a:avLst/>
          </a:prstGeom>
          <a:noFill/>
          <a:ln>
            <a:noFill/>
          </a:ln>
        </p:spPr>
      </p:pic>
    </p:spTree>
    <p:extLst>
      <p:ext uri="{BB962C8B-B14F-4D97-AF65-F5344CB8AC3E}">
        <p14:creationId xmlns:p14="http://schemas.microsoft.com/office/powerpoint/2010/main" val="42892100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3_Section Divider White (Small)">
  <p:cSld name="3_Section Divider White (Small)">
    <p:bg>
      <p:bgPr>
        <a:solidFill>
          <a:schemeClr val="lt1"/>
        </a:solidFill>
        <a:effectLst/>
      </p:bgPr>
    </p:bg>
    <p:spTree>
      <p:nvGrpSpPr>
        <p:cNvPr id="1" name="Shape 101"/>
        <p:cNvGrpSpPr/>
        <p:nvPr/>
      </p:nvGrpSpPr>
      <p:grpSpPr>
        <a:xfrm>
          <a:off x="0" y="0"/>
          <a:ext cx="0" cy="0"/>
          <a:chOff x="0" y="0"/>
          <a:chExt cx="0" cy="0"/>
        </a:xfrm>
      </p:grpSpPr>
      <p:sp>
        <p:nvSpPr>
          <p:cNvPr id="102" name="Google Shape;102;p17"/>
          <p:cNvSpPr/>
          <p:nvPr/>
        </p:nvSpPr>
        <p:spPr>
          <a:xfrm>
            <a:off x="0" y="0"/>
            <a:ext cx="5144494"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03" name="Google Shape;103;p17"/>
          <p:cNvPicPr preferRelativeResize="0"/>
          <p:nvPr/>
        </p:nvPicPr>
        <p:blipFill rotWithShape="1">
          <a:blip r:embed="rId2">
            <a:alphaModFix/>
          </a:blip>
          <a:srcRect/>
          <a:stretch/>
        </p:blipFill>
        <p:spPr>
          <a:xfrm>
            <a:off x="1" y="-3313"/>
            <a:ext cx="12191998" cy="6864625"/>
          </a:xfrm>
          <a:prstGeom prst="rect">
            <a:avLst/>
          </a:prstGeom>
          <a:noFill/>
          <a:ln>
            <a:noFill/>
          </a:ln>
        </p:spPr>
      </p:pic>
      <p:sp>
        <p:nvSpPr>
          <p:cNvPr id="104" name="Google Shape;104;p17"/>
          <p:cNvSpPr txBox="1">
            <a:spLocks noGrp="1"/>
          </p:cNvSpPr>
          <p:nvPr>
            <p:ph type="title"/>
          </p:nvPr>
        </p:nvSpPr>
        <p:spPr>
          <a:xfrm>
            <a:off x="838199" y="365125"/>
            <a:ext cx="3932584" cy="5685818"/>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chemeClr val="lt1"/>
              </a:buClr>
              <a:buSzPts val="3600"/>
              <a:buFont typeface="Roboto"/>
              <a:buNone/>
              <a:defRPr sz="3600" b="1" i="0" u="none" strike="noStrike" cap="none">
                <a:solidFill>
                  <a:schemeClr val="lt1"/>
                </a:solidFill>
                <a:latin typeface="Roboto"/>
                <a:ea typeface="Roboto"/>
                <a:cs typeface="Roboto"/>
                <a:sym typeface="Robot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05" name="Google Shape;105;p17"/>
          <p:cNvSpPr txBox="1">
            <a:spLocks noGrp="1"/>
          </p:cNvSpPr>
          <p:nvPr>
            <p:ph type="ftr" idx="11"/>
          </p:nvPr>
        </p:nvSpPr>
        <p:spPr>
          <a:xfrm>
            <a:off x="7239000" y="6335491"/>
            <a:ext cx="411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2"/>
                </a:solidFill>
                <a:latin typeface="Roboto"/>
                <a:ea typeface="Roboto"/>
                <a:cs typeface="Roboto"/>
                <a:sym typeface="Roboto"/>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6" name="Google Shape;106;p17"/>
          <p:cNvSpPr txBox="1">
            <a:spLocks noGrp="1"/>
          </p:cNvSpPr>
          <p:nvPr>
            <p:ph type="sldNum" idx="12"/>
          </p:nvPr>
        </p:nvSpPr>
        <p:spPr>
          <a:xfrm>
            <a:off x="11552262" y="6335492"/>
            <a:ext cx="426377"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lt1"/>
                </a:solidFill>
                <a:latin typeface="Roboto"/>
                <a:ea typeface="Roboto"/>
                <a:cs typeface="Roboto"/>
                <a:sym typeface="Roboto"/>
              </a:defRPr>
            </a:lvl1pPr>
            <a:lvl2pPr marL="0" lvl="1" indent="0" algn="l">
              <a:spcBef>
                <a:spcPts val="0"/>
              </a:spcBef>
              <a:buNone/>
              <a:defRPr sz="1200" b="0" i="0" u="none" strike="noStrike" cap="none">
                <a:solidFill>
                  <a:schemeClr val="lt1"/>
                </a:solidFill>
                <a:latin typeface="Roboto"/>
                <a:ea typeface="Roboto"/>
                <a:cs typeface="Roboto"/>
                <a:sym typeface="Roboto"/>
              </a:defRPr>
            </a:lvl2pPr>
            <a:lvl3pPr marL="0" lvl="2" indent="0" algn="l">
              <a:spcBef>
                <a:spcPts val="0"/>
              </a:spcBef>
              <a:buNone/>
              <a:defRPr sz="1200" b="0" i="0" u="none" strike="noStrike" cap="none">
                <a:solidFill>
                  <a:schemeClr val="lt1"/>
                </a:solidFill>
                <a:latin typeface="Roboto"/>
                <a:ea typeface="Roboto"/>
                <a:cs typeface="Roboto"/>
                <a:sym typeface="Roboto"/>
              </a:defRPr>
            </a:lvl3pPr>
            <a:lvl4pPr marL="0" lvl="3" indent="0" algn="l">
              <a:spcBef>
                <a:spcPts val="0"/>
              </a:spcBef>
              <a:buNone/>
              <a:defRPr sz="1200" b="0" i="0" u="none" strike="noStrike" cap="none">
                <a:solidFill>
                  <a:schemeClr val="lt1"/>
                </a:solidFill>
                <a:latin typeface="Roboto"/>
                <a:ea typeface="Roboto"/>
                <a:cs typeface="Roboto"/>
                <a:sym typeface="Roboto"/>
              </a:defRPr>
            </a:lvl4pPr>
            <a:lvl5pPr marL="0" lvl="4" indent="0" algn="l">
              <a:spcBef>
                <a:spcPts val="0"/>
              </a:spcBef>
              <a:buNone/>
              <a:defRPr sz="1200" b="0" i="0" u="none" strike="noStrike" cap="none">
                <a:solidFill>
                  <a:schemeClr val="lt1"/>
                </a:solidFill>
                <a:latin typeface="Roboto"/>
                <a:ea typeface="Roboto"/>
                <a:cs typeface="Roboto"/>
                <a:sym typeface="Roboto"/>
              </a:defRPr>
            </a:lvl5pPr>
            <a:lvl6pPr marL="0" lvl="5" indent="0" algn="l">
              <a:spcBef>
                <a:spcPts val="0"/>
              </a:spcBef>
              <a:buNone/>
              <a:defRPr sz="1200" b="0" i="0" u="none" strike="noStrike" cap="none">
                <a:solidFill>
                  <a:schemeClr val="lt1"/>
                </a:solidFill>
                <a:latin typeface="Roboto"/>
                <a:ea typeface="Roboto"/>
                <a:cs typeface="Roboto"/>
                <a:sym typeface="Roboto"/>
              </a:defRPr>
            </a:lvl6pPr>
            <a:lvl7pPr marL="0" lvl="6" indent="0" algn="l">
              <a:spcBef>
                <a:spcPts val="0"/>
              </a:spcBef>
              <a:buNone/>
              <a:defRPr sz="1200" b="0" i="0" u="none" strike="noStrike" cap="none">
                <a:solidFill>
                  <a:schemeClr val="lt1"/>
                </a:solidFill>
                <a:latin typeface="Roboto"/>
                <a:ea typeface="Roboto"/>
                <a:cs typeface="Roboto"/>
                <a:sym typeface="Roboto"/>
              </a:defRPr>
            </a:lvl7pPr>
            <a:lvl8pPr marL="0" lvl="7" indent="0" algn="l">
              <a:spcBef>
                <a:spcPts val="0"/>
              </a:spcBef>
              <a:buNone/>
              <a:defRPr sz="1200" b="0" i="0" u="none" strike="noStrike" cap="none">
                <a:solidFill>
                  <a:schemeClr val="lt1"/>
                </a:solidFill>
                <a:latin typeface="Roboto"/>
                <a:ea typeface="Roboto"/>
                <a:cs typeface="Roboto"/>
                <a:sym typeface="Roboto"/>
              </a:defRPr>
            </a:lvl8pPr>
            <a:lvl9pPr marL="0" lvl="8" indent="0" algn="l">
              <a:spcBef>
                <a:spcPts val="0"/>
              </a:spcBef>
              <a:buNone/>
              <a:defRPr sz="1200" b="0" i="0" u="none" strike="noStrike" cap="none">
                <a:solidFill>
                  <a:schemeClr val="lt1"/>
                </a:solidFill>
                <a:latin typeface="Roboto"/>
                <a:ea typeface="Roboto"/>
                <a:cs typeface="Roboto"/>
                <a:sym typeface="Roboto"/>
              </a:defRPr>
            </a:lvl9pPr>
          </a:lstStyle>
          <a:p>
            <a:pPr marL="0" lvl="0" indent="0" algn="l" rtl="0">
              <a:spcBef>
                <a:spcPts val="0"/>
              </a:spcBef>
              <a:spcAft>
                <a:spcPts val="0"/>
              </a:spcAft>
              <a:buNone/>
            </a:pPr>
            <a:fld id="{00000000-1234-1234-1234-123412341234}" type="slidenum">
              <a:rPr lang="en-GB"/>
              <a:t>‹#›</a:t>
            </a:fld>
            <a:endParaRPr/>
          </a:p>
        </p:txBody>
      </p:sp>
      <p:pic>
        <p:nvPicPr>
          <p:cNvPr id="107" name="Google Shape;107;p17"/>
          <p:cNvPicPr preferRelativeResize="0"/>
          <p:nvPr/>
        </p:nvPicPr>
        <p:blipFill rotWithShape="1">
          <a:blip r:embed="rId3">
            <a:alphaModFix/>
          </a:blip>
          <a:srcRect/>
          <a:stretch/>
        </p:blipFill>
        <p:spPr>
          <a:xfrm>
            <a:off x="213362" y="6227581"/>
            <a:ext cx="922091" cy="496511"/>
          </a:xfrm>
          <a:prstGeom prst="rect">
            <a:avLst/>
          </a:prstGeom>
          <a:noFill/>
          <a:ln>
            <a:noFill/>
          </a:ln>
        </p:spPr>
      </p:pic>
    </p:spTree>
    <p:extLst>
      <p:ext uri="{BB962C8B-B14F-4D97-AF65-F5344CB8AC3E}">
        <p14:creationId xmlns:p14="http://schemas.microsoft.com/office/powerpoint/2010/main" val="25348686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2_Section Divider White (Small)">
  <p:cSld name="2_Section Divider White (Small)">
    <p:bg>
      <p:bgPr>
        <a:solidFill>
          <a:schemeClr val="accent1"/>
        </a:solidFill>
        <a:effectLst/>
      </p:bgPr>
    </p:bg>
    <p:spTree>
      <p:nvGrpSpPr>
        <p:cNvPr id="1" name="Shape 108"/>
        <p:cNvGrpSpPr/>
        <p:nvPr/>
      </p:nvGrpSpPr>
      <p:grpSpPr>
        <a:xfrm>
          <a:off x="0" y="0"/>
          <a:ext cx="0" cy="0"/>
          <a:chOff x="0" y="0"/>
          <a:chExt cx="0" cy="0"/>
        </a:xfrm>
      </p:grpSpPr>
      <p:pic>
        <p:nvPicPr>
          <p:cNvPr id="109" name="Google Shape;109;p18"/>
          <p:cNvPicPr preferRelativeResize="0"/>
          <p:nvPr/>
        </p:nvPicPr>
        <p:blipFill rotWithShape="1">
          <a:blip r:embed="rId2">
            <a:alphaModFix/>
          </a:blip>
          <a:srcRect/>
          <a:stretch/>
        </p:blipFill>
        <p:spPr>
          <a:xfrm>
            <a:off x="1" y="-3313"/>
            <a:ext cx="12191999" cy="6864625"/>
          </a:xfrm>
          <a:prstGeom prst="rect">
            <a:avLst/>
          </a:prstGeom>
          <a:noFill/>
          <a:ln>
            <a:noFill/>
          </a:ln>
        </p:spPr>
      </p:pic>
      <p:sp>
        <p:nvSpPr>
          <p:cNvPr id="110" name="Google Shape;110;p18"/>
          <p:cNvSpPr/>
          <p:nvPr/>
        </p:nvSpPr>
        <p:spPr>
          <a:xfrm>
            <a:off x="1" y="0"/>
            <a:ext cx="5144494"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11" name="Google Shape;111;p18"/>
          <p:cNvSpPr txBox="1">
            <a:spLocks noGrp="1"/>
          </p:cNvSpPr>
          <p:nvPr>
            <p:ph type="title"/>
          </p:nvPr>
        </p:nvSpPr>
        <p:spPr>
          <a:xfrm>
            <a:off x="838199" y="365125"/>
            <a:ext cx="3932584" cy="5685818"/>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chemeClr val="dk1"/>
              </a:buClr>
              <a:buSzPts val="3600"/>
              <a:buFont typeface="Roboto"/>
              <a:buNone/>
              <a:defRPr sz="3600" b="1" i="0" u="none" strike="noStrike" cap="none">
                <a:solidFill>
                  <a:schemeClr val="dk1"/>
                </a:solidFill>
                <a:latin typeface="Roboto"/>
                <a:ea typeface="Roboto"/>
                <a:cs typeface="Roboto"/>
                <a:sym typeface="Robot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2" name="Google Shape;112;p18"/>
          <p:cNvSpPr txBox="1">
            <a:spLocks noGrp="1"/>
          </p:cNvSpPr>
          <p:nvPr>
            <p:ph type="ftr" idx="11"/>
          </p:nvPr>
        </p:nvSpPr>
        <p:spPr>
          <a:xfrm>
            <a:off x="7239000" y="6335491"/>
            <a:ext cx="411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latin typeface="Roboto"/>
                <a:ea typeface="Roboto"/>
                <a:cs typeface="Roboto"/>
                <a:sym typeface="Roboto"/>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3" name="Google Shape;113;p18"/>
          <p:cNvSpPr txBox="1">
            <a:spLocks noGrp="1"/>
          </p:cNvSpPr>
          <p:nvPr>
            <p:ph type="sldNum" idx="12"/>
          </p:nvPr>
        </p:nvSpPr>
        <p:spPr>
          <a:xfrm>
            <a:off x="11552262" y="6335492"/>
            <a:ext cx="426377"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lt1"/>
                </a:solidFill>
                <a:latin typeface="Roboto"/>
                <a:ea typeface="Roboto"/>
                <a:cs typeface="Roboto"/>
                <a:sym typeface="Roboto"/>
              </a:defRPr>
            </a:lvl1pPr>
            <a:lvl2pPr marL="0" lvl="1" indent="0" algn="l">
              <a:spcBef>
                <a:spcPts val="0"/>
              </a:spcBef>
              <a:buNone/>
              <a:defRPr sz="1200" b="0" i="0" u="none" strike="noStrike" cap="none">
                <a:solidFill>
                  <a:schemeClr val="lt1"/>
                </a:solidFill>
                <a:latin typeface="Roboto"/>
                <a:ea typeface="Roboto"/>
                <a:cs typeface="Roboto"/>
                <a:sym typeface="Roboto"/>
              </a:defRPr>
            </a:lvl2pPr>
            <a:lvl3pPr marL="0" lvl="2" indent="0" algn="l">
              <a:spcBef>
                <a:spcPts val="0"/>
              </a:spcBef>
              <a:buNone/>
              <a:defRPr sz="1200" b="0" i="0" u="none" strike="noStrike" cap="none">
                <a:solidFill>
                  <a:schemeClr val="lt1"/>
                </a:solidFill>
                <a:latin typeface="Roboto"/>
                <a:ea typeface="Roboto"/>
                <a:cs typeface="Roboto"/>
                <a:sym typeface="Roboto"/>
              </a:defRPr>
            </a:lvl3pPr>
            <a:lvl4pPr marL="0" lvl="3" indent="0" algn="l">
              <a:spcBef>
                <a:spcPts val="0"/>
              </a:spcBef>
              <a:buNone/>
              <a:defRPr sz="1200" b="0" i="0" u="none" strike="noStrike" cap="none">
                <a:solidFill>
                  <a:schemeClr val="lt1"/>
                </a:solidFill>
                <a:latin typeface="Roboto"/>
                <a:ea typeface="Roboto"/>
                <a:cs typeface="Roboto"/>
                <a:sym typeface="Roboto"/>
              </a:defRPr>
            </a:lvl4pPr>
            <a:lvl5pPr marL="0" lvl="4" indent="0" algn="l">
              <a:spcBef>
                <a:spcPts val="0"/>
              </a:spcBef>
              <a:buNone/>
              <a:defRPr sz="1200" b="0" i="0" u="none" strike="noStrike" cap="none">
                <a:solidFill>
                  <a:schemeClr val="lt1"/>
                </a:solidFill>
                <a:latin typeface="Roboto"/>
                <a:ea typeface="Roboto"/>
                <a:cs typeface="Roboto"/>
                <a:sym typeface="Roboto"/>
              </a:defRPr>
            </a:lvl5pPr>
            <a:lvl6pPr marL="0" lvl="5" indent="0" algn="l">
              <a:spcBef>
                <a:spcPts val="0"/>
              </a:spcBef>
              <a:buNone/>
              <a:defRPr sz="1200" b="0" i="0" u="none" strike="noStrike" cap="none">
                <a:solidFill>
                  <a:schemeClr val="lt1"/>
                </a:solidFill>
                <a:latin typeface="Roboto"/>
                <a:ea typeface="Roboto"/>
                <a:cs typeface="Roboto"/>
                <a:sym typeface="Roboto"/>
              </a:defRPr>
            </a:lvl6pPr>
            <a:lvl7pPr marL="0" lvl="6" indent="0" algn="l">
              <a:spcBef>
                <a:spcPts val="0"/>
              </a:spcBef>
              <a:buNone/>
              <a:defRPr sz="1200" b="0" i="0" u="none" strike="noStrike" cap="none">
                <a:solidFill>
                  <a:schemeClr val="lt1"/>
                </a:solidFill>
                <a:latin typeface="Roboto"/>
                <a:ea typeface="Roboto"/>
                <a:cs typeface="Roboto"/>
                <a:sym typeface="Roboto"/>
              </a:defRPr>
            </a:lvl7pPr>
            <a:lvl8pPr marL="0" lvl="7" indent="0" algn="l">
              <a:spcBef>
                <a:spcPts val="0"/>
              </a:spcBef>
              <a:buNone/>
              <a:defRPr sz="1200" b="0" i="0" u="none" strike="noStrike" cap="none">
                <a:solidFill>
                  <a:schemeClr val="lt1"/>
                </a:solidFill>
                <a:latin typeface="Roboto"/>
                <a:ea typeface="Roboto"/>
                <a:cs typeface="Roboto"/>
                <a:sym typeface="Roboto"/>
              </a:defRPr>
            </a:lvl8pPr>
            <a:lvl9pPr marL="0" lvl="8" indent="0" algn="l">
              <a:spcBef>
                <a:spcPts val="0"/>
              </a:spcBef>
              <a:buNone/>
              <a:defRPr sz="1200" b="0" i="0" u="none" strike="noStrike" cap="none">
                <a:solidFill>
                  <a:schemeClr val="lt1"/>
                </a:solidFill>
                <a:latin typeface="Roboto"/>
                <a:ea typeface="Roboto"/>
                <a:cs typeface="Roboto"/>
                <a:sym typeface="Roboto"/>
              </a:defRPr>
            </a:lvl9pPr>
          </a:lstStyle>
          <a:p>
            <a:pPr marL="0" lvl="0" indent="0" algn="l" rtl="0">
              <a:spcBef>
                <a:spcPts val="0"/>
              </a:spcBef>
              <a:spcAft>
                <a:spcPts val="0"/>
              </a:spcAft>
              <a:buNone/>
            </a:pPr>
            <a:fld id="{00000000-1234-1234-1234-123412341234}" type="slidenum">
              <a:rPr lang="en-GB"/>
              <a:t>‹#›</a:t>
            </a:fld>
            <a:endParaRPr/>
          </a:p>
        </p:txBody>
      </p:sp>
      <p:pic>
        <p:nvPicPr>
          <p:cNvPr id="114" name="Google Shape;114;p18" descr="A close up of a logo&#10;&#10;Description automatically generated"/>
          <p:cNvPicPr preferRelativeResize="0"/>
          <p:nvPr/>
        </p:nvPicPr>
        <p:blipFill rotWithShape="1">
          <a:blip r:embed="rId3">
            <a:alphaModFix/>
          </a:blip>
          <a:srcRect/>
          <a:stretch/>
        </p:blipFill>
        <p:spPr>
          <a:xfrm>
            <a:off x="213361" y="6227581"/>
            <a:ext cx="922093" cy="496511"/>
          </a:xfrm>
          <a:prstGeom prst="rect">
            <a:avLst/>
          </a:prstGeom>
          <a:noFill/>
          <a:ln>
            <a:noFill/>
          </a:ln>
        </p:spPr>
      </p:pic>
    </p:spTree>
    <p:extLst>
      <p:ext uri="{BB962C8B-B14F-4D97-AF65-F5344CB8AC3E}">
        <p14:creationId xmlns:p14="http://schemas.microsoft.com/office/powerpoint/2010/main" val="13428217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Divider White (Small)">
  <p:cSld name="Section Divider White (Small)">
    <p:bg>
      <p:bgPr>
        <a:solidFill>
          <a:schemeClr val="accent3"/>
        </a:solidFill>
        <a:effectLst/>
      </p:bgPr>
    </p:bg>
    <p:spTree>
      <p:nvGrpSpPr>
        <p:cNvPr id="1" name="Shape 115"/>
        <p:cNvGrpSpPr/>
        <p:nvPr/>
      </p:nvGrpSpPr>
      <p:grpSpPr>
        <a:xfrm>
          <a:off x="0" y="0"/>
          <a:ext cx="0" cy="0"/>
          <a:chOff x="0" y="0"/>
          <a:chExt cx="0" cy="0"/>
        </a:xfrm>
      </p:grpSpPr>
      <p:pic>
        <p:nvPicPr>
          <p:cNvPr id="116" name="Google Shape;116;p19"/>
          <p:cNvPicPr preferRelativeResize="0"/>
          <p:nvPr/>
        </p:nvPicPr>
        <p:blipFill rotWithShape="1">
          <a:blip r:embed="rId2">
            <a:alphaModFix/>
          </a:blip>
          <a:srcRect/>
          <a:stretch/>
        </p:blipFill>
        <p:spPr>
          <a:xfrm>
            <a:off x="1" y="-3313"/>
            <a:ext cx="12191999" cy="6864626"/>
          </a:xfrm>
          <a:prstGeom prst="rect">
            <a:avLst/>
          </a:prstGeom>
          <a:noFill/>
          <a:ln>
            <a:noFill/>
          </a:ln>
        </p:spPr>
      </p:pic>
      <p:sp>
        <p:nvSpPr>
          <p:cNvPr id="117" name="Google Shape;117;p19"/>
          <p:cNvSpPr/>
          <p:nvPr/>
        </p:nvSpPr>
        <p:spPr>
          <a:xfrm>
            <a:off x="1" y="0"/>
            <a:ext cx="5144494"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18" name="Google Shape;118;p19"/>
          <p:cNvSpPr txBox="1">
            <a:spLocks noGrp="1"/>
          </p:cNvSpPr>
          <p:nvPr>
            <p:ph type="title"/>
          </p:nvPr>
        </p:nvSpPr>
        <p:spPr>
          <a:xfrm>
            <a:off x="838199" y="365125"/>
            <a:ext cx="3932584" cy="5685818"/>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chemeClr val="dk1"/>
              </a:buClr>
              <a:buSzPts val="3600"/>
              <a:buFont typeface="Roboto"/>
              <a:buNone/>
              <a:defRPr sz="3600" b="1" i="0" u="none" strike="noStrike" cap="none">
                <a:solidFill>
                  <a:schemeClr val="dk1"/>
                </a:solidFill>
                <a:latin typeface="Roboto"/>
                <a:ea typeface="Roboto"/>
                <a:cs typeface="Roboto"/>
                <a:sym typeface="Robot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9" name="Google Shape;119;p19"/>
          <p:cNvSpPr txBox="1">
            <a:spLocks noGrp="1"/>
          </p:cNvSpPr>
          <p:nvPr>
            <p:ph type="ftr" idx="11"/>
          </p:nvPr>
        </p:nvSpPr>
        <p:spPr>
          <a:xfrm>
            <a:off x="7239000" y="6335491"/>
            <a:ext cx="411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latin typeface="Roboto"/>
                <a:ea typeface="Roboto"/>
                <a:cs typeface="Roboto"/>
                <a:sym typeface="Roboto"/>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0" name="Google Shape;120;p19"/>
          <p:cNvSpPr txBox="1">
            <a:spLocks noGrp="1"/>
          </p:cNvSpPr>
          <p:nvPr>
            <p:ph type="sldNum" idx="12"/>
          </p:nvPr>
        </p:nvSpPr>
        <p:spPr>
          <a:xfrm>
            <a:off x="11552262" y="6335492"/>
            <a:ext cx="426377"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lt1"/>
                </a:solidFill>
                <a:latin typeface="Roboto"/>
                <a:ea typeface="Roboto"/>
                <a:cs typeface="Roboto"/>
                <a:sym typeface="Roboto"/>
              </a:defRPr>
            </a:lvl1pPr>
            <a:lvl2pPr marL="0" lvl="1" indent="0" algn="l">
              <a:spcBef>
                <a:spcPts val="0"/>
              </a:spcBef>
              <a:buNone/>
              <a:defRPr sz="1200" b="0" i="0" u="none" strike="noStrike" cap="none">
                <a:solidFill>
                  <a:schemeClr val="lt1"/>
                </a:solidFill>
                <a:latin typeface="Roboto"/>
                <a:ea typeface="Roboto"/>
                <a:cs typeface="Roboto"/>
                <a:sym typeface="Roboto"/>
              </a:defRPr>
            </a:lvl2pPr>
            <a:lvl3pPr marL="0" lvl="2" indent="0" algn="l">
              <a:spcBef>
                <a:spcPts val="0"/>
              </a:spcBef>
              <a:buNone/>
              <a:defRPr sz="1200" b="0" i="0" u="none" strike="noStrike" cap="none">
                <a:solidFill>
                  <a:schemeClr val="lt1"/>
                </a:solidFill>
                <a:latin typeface="Roboto"/>
                <a:ea typeface="Roboto"/>
                <a:cs typeface="Roboto"/>
                <a:sym typeface="Roboto"/>
              </a:defRPr>
            </a:lvl3pPr>
            <a:lvl4pPr marL="0" lvl="3" indent="0" algn="l">
              <a:spcBef>
                <a:spcPts val="0"/>
              </a:spcBef>
              <a:buNone/>
              <a:defRPr sz="1200" b="0" i="0" u="none" strike="noStrike" cap="none">
                <a:solidFill>
                  <a:schemeClr val="lt1"/>
                </a:solidFill>
                <a:latin typeface="Roboto"/>
                <a:ea typeface="Roboto"/>
                <a:cs typeface="Roboto"/>
                <a:sym typeface="Roboto"/>
              </a:defRPr>
            </a:lvl4pPr>
            <a:lvl5pPr marL="0" lvl="4" indent="0" algn="l">
              <a:spcBef>
                <a:spcPts val="0"/>
              </a:spcBef>
              <a:buNone/>
              <a:defRPr sz="1200" b="0" i="0" u="none" strike="noStrike" cap="none">
                <a:solidFill>
                  <a:schemeClr val="lt1"/>
                </a:solidFill>
                <a:latin typeface="Roboto"/>
                <a:ea typeface="Roboto"/>
                <a:cs typeface="Roboto"/>
                <a:sym typeface="Roboto"/>
              </a:defRPr>
            </a:lvl5pPr>
            <a:lvl6pPr marL="0" lvl="5" indent="0" algn="l">
              <a:spcBef>
                <a:spcPts val="0"/>
              </a:spcBef>
              <a:buNone/>
              <a:defRPr sz="1200" b="0" i="0" u="none" strike="noStrike" cap="none">
                <a:solidFill>
                  <a:schemeClr val="lt1"/>
                </a:solidFill>
                <a:latin typeface="Roboto"/>
                <a:ea typeface="Roboto"/>
                <a:cs typeface="Roboto"/>
                <a:sym typeface="Roboto"/>
              </a:defRPr>
            </a:lvl6pPr>
            <a:lvl7pPr marL="0" lvl="6" indent="0" algn="l">
              <a:spcBef>
                <a:spcPts val="0"/>
              </a:spcBef>
              <a:buNone/>
              <a:defRPr sz="1200" b="0" i="0" u="none" strike="noStrike" cap="none">
                <a:solidFill>
                  <a:schemeClr val="lt1"/>
                </a:solidFill>
                <a:latin typeface="Roboto"/>
                <a:ea typeface="Roboto"/>
                <a:cs typeface="Roboto"/>
                <a:sym typeface="Roboto"/>
              </a:defRPr>
            </a:lvl7pPr>
            <a:lvl8pPr marL="0" lvl="7" indent="0" algn="l">
              <a:spcBef>
                <a:spcPts val="0"/>
              </a:spcBef>
              <a:buNone/>
              <a:defRPr sz="1200" b="0" i="0" u="none" strike="noStrike" cap="none">
                <a:solidFill>
                  <a:schemeClr val="lt1"/>
                </a:solidFill>
                <a:latin typeface="Roboto"/>
                <a:ea typeface="Roboto"/>
                <a:cs typeface="Roboto"/>
                <a:sym typeface="Roboto"/>
              </a:defRPr>
            </a:lvl8pPr>
            <a:lvl9pPr marL="0" lvl="8" indent="0" algn="l">
              <a:spcBef>
                <a:spcPts val="0"/>
              </a:spcBef>
              <a:buNone/>
              <a:defRPr sz="1200" b="0" i="0" u="none" strike="noStrike" cap="none">
                <a:solidFill>
                  <a:schemeClr val="lt1"/>
                </a:solidFill>
                <a:latin typeface="Roboto"/>
                <a:ea typeface="Roboto"/>
                <a:cs typeface="Roboto"/>
                <a:sym typeface="Roboto"/>
              </a:defRPr>
            </a:lvl9pPr>
          </a:lstStyle>
          <a:p>
            <a:pPr marL="0" lvl="0" indent="0" algn="l" rtl="0">
              <a:spcBef>
                <a:spcPts val="0"/>
              </a:spcBef>
              <a:spcAft>
                <a:spcPts val="0"/>
              </a:spcAft>
              <a:buNone/>
            </a:pPr>
            <a:fld id="{00000000-1234-1234-1234-123412341234}" type="slidenum">
              <a:rPr lang="en-GB"/>
              <a:t>‹#›</a:t>
            </a:fld>
            <a:endParaRPr/>
          </a:p>
        </p:txBody>
      </p:sp>
      <p:pic>
        <p:nvPicPr>
          <p:cNvPr id="121" name="Google Shape;121;p19" descr="A close up of a logo&#10;&#10;Description automatically generated"/>
          <p:cNvPicPr preferRelativeResize="0"/>
          <p:nvPr/>
        </p:nvPicPr>
        <p:blipFill rotWithShape="1">
          <a:blip r:embed="rId3">
            <a:alphaModFix/>
          </a:blip>
          <a:srcRect/>
          <a:stretch/>
        </p:blipFill>
        <p:spPr>
          <a:xfrm>
            <a:off x="213361" y="6227581"/>
            <a:ext cx="922093" cy="496511"/>
          </a:xfrm>
          <a:prstGeom prst="rect">
            <a:avLst/>
          </a:prstGeom>
          <a:noFill/>
          <a:ln>
            <a:noFill/>
          </a:ln>
        </p:spPr>
      </p:pic>
    </p:spTree>
    <p:extLst>
      <p:ext uri="{BB962C8B-B14F-4D97-AF65-F5344CB8AC3E}">
        <p14:creationId xmlns:p14="http://schemas.microsoft.com/office/powerpoint/2010/main" val="10176532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ection Divider -Full Dark Blue">
  <p:cSld name="Section Divider -Full Dark Blue">
    <p:bg>
      <p:bgPr>
        <a:solidFill>
          <a:schemeClr val="accent1"/>
        </a:solidFill>
        <a:effectLst/>
      </p:bgPr>
    </p:bg>
    <p:spTree>
      <p:nvGrpSpPr>
        <p:cNvPr id="1" name="Shape 122"/>
        <p:cNvGrpSpPr/>
        <p:nvPr/>
      </p:nvGrpSpPr>
      <p:grpSpPr>
        <a:xfrm>
          <a:off x="0" y="0"/>
          <a:ext cx="0" cy="0"/>
          <a:chOff x="0" y="0"/>
          <a:chExt cx="0" cy="0"/>
        </a:xfrm>
      </p:grpSpPr>
      <p:pic>
        <p:nvPicPr>
          <p:cNvPr id="123" name="Google Shape;123;p20" descr="A close up of a logo&#10;&#10;Description automatically generated"/>
          <p:cNvPicPr preferRelativeResize="0"/>
          <p:nvPr/>
        </p:nvPicPr>
        <p:blipFill rotWithShape="1">
          <a:blip r:embed="rId2">
            <a:alphaModFix/>
          </a:blip>
          <a:srcRect/>
          <a:stretch/>
        </p:blipFill>
        <p:spPr>
          <a:xfrm>
            <a:off x="1" y="-3313"/>
            <a:ext cx="12192000" cy="6864626"/>
          </a:xfrm>
          <a:prstGeom prst="rect">
            <a:avLst/>
          </a:prstGeom>
          <a:noFill/>
          <a:ln>
            <a:noFill/>
          </a:ln>
        </p:spPr>
      </p:pic>
      <p:sp>
        <p:nvSpPr>
          <p:cNvPr id="124" name="Google Shape;124;p20"/>
          <p:cNvSpPr txBox="1">
            <a:spLocks noGrp="1"/>
          </p:cNvSpPr>
          <p:nvPr>
            <p:ph type="title"/>
          </p:nvPr>
        </p:nvSpPr>
        <p:spPr>
          <a:xfrm>
            <a:off x="838200" y="365125"/>
            <a:ext cx="10515600" cy="5773282"/>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chemeClr val="lt1"/>
              </a:buClr>
              <a:buSzPts val="3600"/>
              <a:buFont typeface="Roboto"/>
              <a:buNone/>
              <a:defRPr sz="3600" b="1" i="0" u="none" strike="noStrike" cap="none">
                <a:solidFill>
                  <a:schemeClr val="lt1"/>
                </a:solidFill>
                <a:latin typeface="Roboto"/>
                <a:ea typeface="Roboto"/>
                <a:cs typeface="Roboto"/>
                <a:sym typeface="Robot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5" name="Google Shape;125;p20"/>
          <p:cNvSpPr txBox="1">
            <a:spLocks noGrp="1"/>
          </p:cNvSpPr>
          <p:nvPr>
            <p:ph type="ftr" idx="11"/>
          </p:nvPr>
        </p:nvSpPr>
        <p:spPr>
          <a:xfrm>
            <a:off x="7239000" y="6335491"/>
            <a:ext cx="411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latin typeface="Roboto"/>
                <a:ea typeface="Roboto"/>
                <a:cs typeface="Roboto"/>
                <a:sym typeface="Roboto"/>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6" name="Google Shape;126;p20"/>
          <p:cNvSpPr txBox="1">
            <a:spLocks noGrp="1"/>
          </p:cNvSpPr>
          <p:nvPr>
            <p:ph type="sldNum" idx="12"/>
          </p:nvPr>
        </p:nvSpPr>
        <p:spPr>
          <a:xfrm>
            <a:off x="11552262" y="6335492"/>
            <a:ext cx="426377"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lt1"/>
                </a:solidFill>
                <a:latin typeface="Roboto"/>
                <a:ea typeface="Roboto"/>
                <a:cs typeface="Roboto"/>
                <a:sym typeface="Roboto"/>
              </a:defRPr>
            </a:lvl1pPr>
            <a:lvl2pPr marL="0" lvl="1" indent="0" algn="l">
              <a:spcBef>
                <a:spcPts val="0"/>
              </a:spcBef>
              <a:buNone/>
              <a:defRPr sz="1200" b="0" i="0" u="none" strike="noStrike" cap="none">
                <a:solidFill>
                  <a:schemeClr val="lt1"/>
                </a:solidFill>
                <a:latin typeface="Roboto"/>
                <a:ea typeface="Roboto"/>
                <a:cs typeface="Roboto"/>
                <a:sym typeface="Roboto"/>
              </a:defRPr>
            </a:lvl2pPr>
            <a:lvl3pPr marL="0" lvl="2" indent="0" algn="l">
              <a:spcBef>
                <a:spcPts val="0"/>
              </a:spcBef>
              <a:buNone/>
              <a:defRPr sz="1200" b="0" i="0" u="none" strike="noStrike" cap="none">
                <a:solidFill>
                  <a:schemeClr val="lt1"/>
                </a:solidFill>
                <a:latin typeface="Roboto"/>
                <a:ea typeface="Roboto"/>
                <a:cs typeface="Roboto"/>
                <a:sym typeface="Roboto"/>
              </a:defRPr>
            </a:lvl3pPr>
            <a:lvl4pPr marL="0" lvl="3" indent="0" algn="l">
              <a:spcBef>
                <a:spcPts val="0"/>
              </a:spcBef>
              <a:buNone/>
              <a:defRPr sz="1200" b="0" i="0" u="none" strike="noStrike" cap="none">
                <a:solidFill>
                  <a:schemeClr val="lt1"/>
                </a:solidFill>
                <a:latin typeface="Roboto"/>
                <a:ea typeface="Roboto"/>
                <a:cs typeface="Roboto"/>
                <a:sym typeface="Roboto"/>
              </a:defRPr>
            </a:lvl4pPr>
            <a:lvl5pPr marL="0" lvl="4" indent="0" algn="l">
              <a:spcBef>
                <a:spcPts val="0"/>
              </a:spcBef>
              <a:buNone/>
              <a:defRPr sz="1200" b="0" i="0" u="none" strike="noStrike" cap="none">
                <a:solidFill>
                  <a:schemeClr val="lt1"/>
                </a:solidFill>
                <a:latin typeface="Roboto"/>
                <a:ea typeface="Roboto"/>
                <a:cs typeface="Roboto"/>
                <a:sym typeface="Roboto"/>
              </a:defRPr>
            </a:lvl5pPr>
            <a:lvl6pPr marL="0" lvl="5" indent="0" algn="l">
              <a:spcBef>
                <a:spcPts val="0"/>
              </a:spcBef>
              <a:buNone/>
              <a:defRPr sz="1200" b="0" i="0" u="none" strike="noStrike" cap="none">
                <a:solidFill>
                  <a:schemeClr val="lt1"/>
                </a:solidFill>
                <a:latin typeface="Roboto"/>
                <a:ea typeface="Roboto"/>
                <a:cs typeface="Roboto"/>
                <a:sym typeface="Roboto"/>
              </a:defRPr>
            </a:lvl6pPr>
            <a:lvl7pPr marL="0" lvl="6" indent="0" algn="l">
              <a:spcBef>
                <a:spcPts val="0"/>
              </a:spcBef>
              <a:buNone/>
              <a:defRPr sz="1200" b="0" i="0" u="none" strike="noStrike" cap="none">
                <a:solidFill>
                  <a:schemeClr val="lt1"/>
                </a:solidFill>
                <a:latin typeface="Roboto"/>
                <a:ea typeface="Roboto"/>
                <a:cs typeface="Roboto"/>
                <a:sym typeface="Roboto"/>
              </a:defRPr>
            </a:lvl7pPr>
            <a:lvl8pPr marL="0" lvl="7" indent="0" algn="l">
              <a:spcBef>
                <a:spcPts val="0"/>
              </a:spcBef>
              <a:buNone/>
              <a:defRPr sz="1200" b="0" i="0" u="none" strike="noStrike" cap="none">
                <a:solidFill>
                  <a:schemeClr val="lt1"/>
                </a:solidFill>
                <a:latin typeface="Roboto"/>
                <a:ea typeface="Roboto"/>
                <a:cs typeface="Roboto"/>
                <a:sym typeface="Roboto"/>
              </a:defRPr>
            </a:lvl8pPr>
            <a:lvl9pPr marL="0" lvl="8" indent="0" algn="l">
              <a:spcBef>
                <a:spcPts val="0"/>
              </a:spcBef>
              <a:buNone/>
              <a:defRPr sz="1200" b="0" i="0" u="none" strike="noStrike" cap="none">
                <a:solidFill>
                  <a:schemeClr val="lt1"/>
                </a:solidFill>
                <a:latin typeface="Roboto"/>
                <a:ea typeface="Roboto"/>
                <a:cs typeface="Roboto"/>
                <a:sym typeface="Roboto"/>
              </a:defRPr>
            </a:lvl9pPr>
          </a:lstStyle>
          <a:p>
            <a:pPr marL="0" lvl="0" indent="0" algn="l" rtl="0">
              <a:spcBef>
                <a:spcPts val="0"/>
              </a:spcBef>
              <a:spcAft>
                <a:spcPts val="0"/>
              </a:spcAft>
              <a:buNone/>
            </a:pPr>
            <a:fld id="{00000000-1234-1234-1234-123412341234}" type="slidenum">
              <a:rPr lang="en-GB"/>
              <a:t>‹#›</a:t>
            </a:fld>
            <a:endParaRPr/>
          </a:p>
        </p:txBody>
      </p:sp>
      <p:pic>
        <p:nvPicPr>
          <p:cNvPr id="127" name="Google Shape;127;p20"/>
          <p:cNvPicPr preferRelativeResize="0"/>
          <p:nvPr/>
        </p:nvPicPr>
        <p:blipFill rotWithShape="1">
          <a:blip r:embed="rId3">
            <a:alphaModFix/>
          </a:blip>
          <a:srcRect/>
          <a:stretch/>
        </p:blipFill>
        <p:spPr>
          <a:xfrm>
            <a:off x="213362" y="6227581"/>
            <a:ext cx="922091" cy="496511"/>
          </a:xfrm>
          <a:prstGeom prst="rect">
            <a:avLst/>
          </a:prstGeom>
          <a:noFill/>
          <a:ln>
            <a:noFill/>
          </a:ln>
        </p:spPr>
      </p:pic>
    </p:spTree>
    <p:extLst>
      <p:ext uri="{BB962C8B-B14F-4D97-AF65-F5344CB8AC3E}">
        <p14:creationId xmlns:p14="http://schemas.microsoft.com/office/powerpoint/2010/main" val="28288678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2_Section Divider -Full Teal">
  <p:cSld name="2_Section Divider -Full Teal">
    <p:bg>
      <p:bgPr>
        <a:solidFill>
          <a:schemeClr val="accent2"/>
        </a:solidFill>
        <a:effectLst/>
      </p:bgPr>
    </p:bg>
    <p:spTree>
      <p:nvGrpSpPr>
        <p:cNvPr id="1" name="Shape 128"/>
        <p:cNvGrpSpPr/>
        <p:nvPr/>
      </p:nvGrpSpPr>
      <p:grpSpPr>
        <a:xfrm>
          <a:off x="0" y="0"/>
          <a:ext cx="0" cy="0"/>
          <a:chOff x="0" y="0"/>
          <a:chExt cx="0" cy="0"/>
        </a:xfrm>
      </p:grpSpPr>
      <p:pic>
        <p:nvPicPr>
          <p:cNvPr id="129" name="Google Shape;129;p21"/>
          <p:cNvPicPr preferRelativeResize="0"/>
          <p:nvPr/>
        </p:nvPicPr>
        <p:blipFill rotWithShape="1">
          <a:blip r:embed="rId2">
            <a:alphaModFix/>
          </a:blip>
          <a:srcRect/>
          <a:stretch/>
        </p:blipFill>
        <p:spPr>
          <a:xfrm>
            <a:off x="1" y="-3313"/>
            <a:ext cx="12191999" cy="6864626"/>
          </a:xfrm>
          <a:prstGeom prst="rect">
            <a:avLst/>
          </a:prstGeom>
          <a:noFill/>
          <a:ln>
            <a:noFill/>
          </a:ln>
        </p:spPr>
      </p:pic>
      <p:sp>
        <p:nvSpPr>
          <p:cNvPr id="130" name="Google Shape;130;p21"/>
          <p:cNvSpPr txBox="1">
            <a:spLocks noGrp="1"/>
          </p:cNvSpPr>
          <p:nvPr>
            <p:ph type="title"/>
          </p:nvPr>
        </p:nvSpPr>
        <p:spPr>
          <a:xfrm>
            <a:off x="838200" y="365125"/>
            <a:ext cx="10515600" cy="5773282"/>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chemeClr val="lt1"/>
              </a:buClr>
              <a:buSzPts val="3600"/>
              <a:buFont typeface="Roboto"/>
              <a:buNone/>
              <a:defRPr sz="3600" b="1" i="0" u="none" strike="noStrike" cap="none">
                <a:solidFill>
                  <a:schemeClr val="lt1"/>
                </a:solidFill>
                <a:latin typeface="Roboto"/>
                <a:ea typeface="Roboto"/>
                <a:cs typeface="Roboto"/>
                <a:sym typeface="Robot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1" name="Google Shape;131;p21"/>
          <p:cNvSpPr txBox="1">
            <a:spLocks noGrp="1"/>
          </p:cNvSpPr>
          <p:nvPr>
            <p:ph type="ftr" idx="11"/>
          </p:nvPr>
        </p:nvSpPr>
        <p:spPr>
          <a:xfrm>
            <a:off x="7239000" y="6335491"/>
            <a:ext cx="411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latin typeface="Roboto"/>
                <a:ea typeface="Roboto"/>
                <a:cs typeface="Roboto"/>
                <a:sym typeface="Roboto"/>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2" name="Google Shape;132;p21"/>
          <p:cNvSpPr txBox="1">
            <a:spLocks noGrp="1"/>
          </p:cNvSpPr>
          <p:nvPr>
            <p:ph type="sldNum" idx="12"/>
          </p:nvPr>
        </p:nvSpPr>
        <p:spPr>
          <a:xfrm>
            <a:off x="11552262" y="6335492"/>
            <a:ext cx="426377"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lt1"/>
                </a:solidFill>
                <a:latin typeface="Roboto"/>
                <a:ea typeface="Roboto"/>
                <a:cs typeface="Roboto"/>
                <a:sym typeface="Roboto"/>
              </a:defRPr>
            </a:lvl1pPr>
            <a:lvl2pPr marL="0" lvl="1" indent="0" algn="l">
              <a:spcBef>
                <a:spcPts val="0"/>
              </a:spcBef>
              <a:buNone/>
              <a:defRPr sz="1200" b="0" i="0" u="none" strike="noStrike" cap="none">
                <a:solidFill>
                  <a:schemeClr val="lt1"/>
                </a:solidFill>
                <a:latin typeface="Roboto"/>
                <a:ea typeface="Roboto"/>
                <a:cs typeface="Roboto"/>
                <a:sym typeface="Roboto"/>
              </a:defRPr>
            </a:lvl2pPr>
            <a:lvl3pPr marL="0" lvl="2" indent="0" algn="l">
              <a:spcBef>
                <a:spcPts val="0"/>
              </a:spcBef>
              <a:buNone/>
              <a:defRPr sz="1200" b="0" i="0" u="none" strike="noStrike" cap="none">
                <a:solidFill>
                  <a:schemeClr val="lt1"/>
                </a:solidFill>
                <a:latin typeface="Roboto"/>
                <a:ea typeface="Roboto"/>
                <a:cs typeface="Roboto"/>
                <a:sym typeface="Roboto"/>
              </a:defRPr>
            </a:lvl3pPr>
            <a:lvl4pPr marL="0" lvl="3" indent="0" algn="l">
              <a:spcBef>
                <a:spcPts val="0"/>
              </a:spcBef>
              <a:buNone/>
              <a:defRPr sz="1200" b="0" i="0" u="none" strike="noStrike" cap="none">
                <a:solidFill>
                  <a:schemeClr val="lt1"/>
                </a:solidFill>
                <a:latin typeface="Roboto"/>
                <a:ea typeface="Roboto"/>
                <a:cs typeface="Roboto"/>
                <a:sym typeface="Roboto"/>
              </a:defRPr>
            </a:lvl4pPr>
            <a:lvl5pPr marL="0" lvl="4" indent="0" algn="l">
              <a:spcBef>
                <a:spcPts val="0"/>
              </a:spcBef>
              <a:buNone/>
              <a:defRPr sz="1200" b="0" i="0" u="none" strike="noStrike" cap="none">
                <a:solidFill>
                  <a:schemeClr val="lt1"/>
                </a:solidFill>
                <a:latin typeface="Roboto"/>
                <a:ea typeface="Roboto"/>
                <a:cs typeface="Roboto"/>
                <a:sym typeface="Roboto"/>
              </a:defRPr>
            </a:lvl5pPr>
            <a:lvl6pPr marL="0" lvl="5" indent="0" algn="l">
              <a:spcBef>
                <a:spcPts val="0"/>
              </a:spcBef>
              <a:buNone/>
              <a:defRPr sz="1200" b="0" i="0" u="none" strike="noStrike" cap="none">
                <a:solidFill>
                  <a:schemeClr val="lt1"/>
                </a:solidFill>
                <a:latin typeface="Roboto"/>
                <a:ea typeface="Roboto"/>
                <a:cs typeface="Roboto"/>
                <a:sym typeface="Roboto"/>
              </a:defRPr>
            </a:lvl6pPr>
            <a:lvl7pPr marL="0" lvl="6" indent="0" algn="l">
              <a:spcBef>
                <a:spcPts val="0"/>
              </a:spcBef>
              <a:buNone/>
              <a:defRPr sz="1200" b="0" i="0" u="none" strike="noStrike" cap="none">
                <a:solidFill>
                  <a:schemeClr val="lt1"/>
                </a:solidFill>
                <a:latin typeface="Roboto"/>
                <a:ea typeface="Roboto"/>
                <a:cs typeface="Roboto"/>
                <a:sym typeface="Roboto"/>
              </a:defRPr>
            </a:lvl7pPr>
            <a:lvl8pPr marL="0" lvl="7" indent="0" algn="l">
              <a:spcBef>
                <a:spcPts val="0"/>
              </a:spcBef>
              <a:buNone/>
              <a:defRPr sz="1200" b="0" i="0" u="none" strike="noStrike" cap="none">
                <a:solidFill>
                  <a:schemeClr val="lt1"/>
                </a:solidFill>
                <a:latin typeface="Roboto"/>
                <a:ea typeface="Roboto"/>
                <a:cs typeface="Roboto"/>
                <a:sym typeface="Roboto"/>
              </a:defRPr>
            </a:lvl8pPr>
            <a:lvl9pPr marL="0" lvl="8" indent="0" algn="l">
              <a:spcBef>
                <a:spcPts val="0"/>
              </a:spcBef>
              <a:buNone/>
              <a:defRPr sz="1200" b="0" i="0" u="none" strike="noStrike" cap="none">
                <a:solidFill>
                  <a:schemeClr val="lt1"/>
                </a:solidFill>
                <a:latin typeface="Roboto"/>
                <a:ea typeface="Roboto"/>
                <a:cs typeface="Roboto"/>
                <a:sym typeface="Roboto"/>
              </a:defRPr>
            </a:lvl9pPr>
          </a:lstStyle>
          <a:p>
            <a:pPr marL="0" lvl="0" indent="0" algn="l" rtl="0">
              <a:spcBef>
                <a:spcPts val="0"/>
              </a:spcBef>
              <a:spcAft>
                <a:spcPts val="0"/>
              </a:spcAft>
              <a:buNone/>
            </a:pPr>
            <a:fld id="{00000000-1234-1234-1234-123412341234}" type="slidenum">
              <a:rPr lang="en-GB"/>
              <a:t>‹#›</a:t>
            </a:fld>
            <a:endParaRPr/>
          </a:p>
        </p:txBody>
      </p:sp>
      <p:pic>
        <p:nvPicPr>
          <p:cNvPr id="133" name="Google Shape;133;p21"/>
          <p:cNvPicPr preferRelativeResize="0"/>
          <p:nvPr/>
        </p:nvPicPr>
        <p:blipFill rotWithShape="1">
          <a:blip r:embed="rId3">
            <a:alphaModFix/>
          </a:blip>
          <a:srcRect/>
          <a:stretch/>
        </p:blipFill>
        <p:spPr>
          <a:xfrm>
            <a:off x="213362" y="6227581"/>
            <a:ext cx="922091" cy="496511"/>
          </a:xfrm>
          <a:prstGeom prst="rect">
            <a:avLst/>
          </a:prstGeom>
          <a:noFill/>
          <a:ln>
            <a:noFill/>
          </a:ln>
        </p:spPr>
      </p:pic>
    </p:spTree>
    <p:extLst>
      <p:ext uri="{BB962C8B-B14F-4D97-AF65-F5344CB8AC3E}">
        <p14:creationId xmlns:p14="http://schemas.microsoft.com/office/powerpoint/2010/main" val="18205009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8"/>
        <p:cNvGrpSpPr/>
        <p:nvPr/>
      </p:nvGrpSpPr>
      <p:grpSpPr>
        <a:xfrm>
          <a:off x="0" y="0"/>
          <a:ext cx="0" cy="0"/>
          <a:chOff x="0" y="0"/>
          <a:chExt cx="0" cy="0"/>
        </a:xfrm>
      </p:grpSpPr>
      <p:sp>
        <p:nvSpPr>
          <p:cNvPr id="19" name="Google Shape;19;p3"/>
          <p:cNvSpPr txBox="1">
            <a:spLocks noGrp="1"/>
          </p:cNvSpPr>
          <p:nvPr>
            <p:ph type="title"/>
          </p:nvPr>
        </p:nvSpPr>
        <p:spPr>
          <a:xfrm>
            <a:off x="838200" y="365126"/>
            <a:ext cx="10515600" cy="593418"/>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3600"/>
              <a:buFont typeface="Roboto"/>
              <a:buNone/>
              <a:defRPr sz="3600" b="1" i="0" u="none" strike="noStrike" cap="none">
                <a:solidFill>
                  <a:schemeClr val="dk1"/>
                </a:solidFill>
                <a:latin typeface="Roboto"/>
                <a:ea typeface="Roboto"/>
                <a:cs typeface="Roboto"/>
                <a:sym typeface="Robot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0" name="Google Shape;20;p3"/>
          <p:cNvSpPr txBox="1">
            <a:spLocks noGrp="1"/>
          </p:cNvSpPr>
          <p:nvPr>
            <p:ph type="sldNum" idx="12"/>
          </p:nvPr>
        </p:nvSpPr>
        <p:spPr>
          <a:xfrm>
            <a:off x="11561196" y="6335492"/>
            <a:ext cx="426377"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dk2"/>
                </a:solidFill>
                <a:latin typeface="Roboto"/>
                <a:ea typeface="Roboto"/>
                <a:cs typeface="Roboto"/>
                <a:sym typeface="Roboto"/>
              </a:defRPr>
            </a:lvl1pPr>
            <a:lvl2pPr marL="0" lvl="1" indent="0" algn="l">
              <a:spcBef>
                <a:spcPts val="0"/>
              </a:spcBef>
              <a:buNone/>
              <a:defRPr sz="1200" b="0" i="0" u="none" strike="noStrike" cap="none">
                <a:solidFill>
                  <a:schemeClr val="dk2"/>
                </a:solidFill>
                <a:latin typeface="Roboto"/>
                <a:ea typeface="Roboto"/>
                <a:cs typeface="Roboto"/>
                <a:sym typeface="Roboto"/>
              </a:defRPr>
            </a:lvl2pPr>
            <a:lvl3pPr marL="0" lvl="2" indent="0" algn="l">
              <a:spcBef>
                <a:spcPts val="0"/>
              </a:spcBef>
              <a:buNone/>
              <a:defRPr sz="1200" b="0" i="0" u="none" strike="noStrike" cap="none">
                <a:solidFill>
                  <a:schemeClr val="dk2"/>
                </a:solidFill>
                <a:latin typeface="Roboto"/>
                <a:ea typeface="Roboto"/>
                <a:cs typeface="Roboto"/>
                <a:sym typeface="Roboto"/>
              </a:defRPr>
            </a:lvl3pPr>
            <a:lvl4pPr marL="0" lvl="3" indent="0" algn="l">
              <a:spcBef>
                <a:spcPts val="0"/>
              </a:spcBef>
              <a:buNone/>
              <a:defRPr sz="1200" b="0" i="0" u="none" strike="noStrike" cap="none">
                <a:solidFill>
                  <a:schemeClr val="dk2"/>
                </a:solidFill>
                <a:latin typeface="Roboto"/>
                <a:ea typeface="Roboto"/>
                <a:cs typeface="Roboto"/>
                <a:sym typeface="Roboto"/>
              </a:defRPr>
            </a:lvl4pPr>
            <a:lvl5pPr marL="0" lvl="4" indent="0" algn="l">
              <a:spcBef>
                <a:spcPts val="0"/>
              </a:spcBef>
              <a:buNone/>
              <a:defRPr sz="1200" b="0" i="0" u="none" strike="noStrike" cap="none">
                <a:solidFill>
                  <a:schemeClr val="dk2"/>
                </a:solidFill>
                <a:latin typeface="Roboto"/>
                <a:ea typeface="Roboto"/>
                <a:cs typeface="Roboto"/>
                <a:sym typeface="Roboto"/>
              </a:defRPr>
            </a:lvl5pPr>
            <a:lvl6pPr marL="0" lvl="5" indent="0" algn="l">
              <a:spcBef>
                <a:spcPts val="0"/>
              </a:spcBef>
              <a:buNone/>
              <a:defRPr sz="1200" b="0" i="0" u="none" strike="noStrike" cap="none">
                <a:solidFill>
                  <a:schemeClr val="dk2"/>
                </a:solidFill>
                <a:latin typeface="Roboto"/>
                <a:ea typeface="Roboto"/>
                <a:cs typeface="Roboto"/>
                <a:sym typeface="Roboto"/>
              </a:defRPr>
            </a:lvl6pPr>
            <a:lvl7pPr marL="0" lvl="6" indent="0" algn="l">
              <a:spcBef>
                <a:spcPts val="0"/>
              </a:spcBef>
              <a:buNone/>
              <a:defRPr sz="1200" b="0" i="0" u="none" strike="noStrike" cap="none">
                <a:solidFill>
                  <a:schemeClr val="dk2"/>
                </a:solidFill>
                <a:latin typeface="Roboto"/>
                <a:ea typeface="Roboto"/>
                <a:cs typeface="Roboto"/>
                <a:sym typeface="Roboto"/>
              </a:defRPr>
            </a:lvl7pPr>
            <a:lvl8pPr marL="0" lvl="7" indent="0" algn="l">
              <a:spcBef>
                <a:spcPts val="0"/>
              </a:spcBef>
              <a:buNone/>
              <a:defRPr sz="1200" b="0" i="0" u="none" strike="noStrike" cap="none">
                <a:solidFill>
                  <a:schemeClr val="dk2"/>
                </a:solidFill>
                <a:latin typeface="Roboto"/>
                <a:ea typeface="Roboto"/>
                <a:cs typeface="Roboto"/>
                <a:sym typeface="Roboto"/>
              </a:defRPr>
            </a:lvl8pPr>
            <a:lvl9pPr marL="0" lvl="8" indent="0" algn="l">
              <a:spcBef>
                <a:spcPts val="0"/>
              </a:spcBef>
              <a:buNone/>
              <a:defRPr sz="1200" b="0" i="0" u="none" strike="noStrike" cap="none">
                <a:solidFill>
                  <a:schemeClr val="dk2"/>
                </a:solidFill>
                <a:latin typeface="Roboto"/>
                <a:ea typeface="Roboto"/>
                <a:cs typeface="Roboto"/>
                <a:sym typeface="Roboto"/>
              </a:defRPr>
            </a:lvl9pPr>
          </a:lstStyle>
          <a:p>
            <a:pPr marL="0" lvl="0" indent="0" algn="l" rtl="0">
              <a:spcBef>
                <a:spcPts val="0"/>
              </a:spcBef>
              <a:spcAft>
                <a:spcPts val="0"/>
              </a:spcAft>
              <a:buNone/>
            </a:pPr>
            <a:fld id="{00000000-1234-1234-1234-123412341234}" type="slidenum">
              <a:rPr lang="en-GB"/>
              <a:t>‹#›</a:t>
            </a:fld>
            <a:endParaRPr/>
          </a:p>
        </p:txBody>
      </p:sp>
      <p:sp>
        <p:nvSpPr>
          <p:cNvPr id="21" name="Google Shape;21;p3"/>
          <p:cNvSpPr txBox="1">
            <a:spLocks noGrp="1"/>
          </p:cNvSpPr>
          <p:nvPr>
            <p:ph type="ftr" idx="11"/>
          </p:nvPr>
        </p:nvSpPr>
        <p:spPr>
          <a:xfrm>
            <a:off x="7446396" y="633549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dk2"/>
                </a:solidFill>
                <a:latin typeface="Roboto"/>
                <a:ea typeface="Roboto"/>
                <a:cs typeface="Roboto"/>
                <a:sym typeface="Roboto"/>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3"/>
          <p:cNvSpPr txBox="1">
            <a:spLocks noGrp="1"/>
          </p:cNvSpPr>
          <p:nvPr>
            <p:ph type="body" idx="1"/>
          </p:nvPr>
        </p:nvSpPr>
        <p:spPr>
          <a:xfrm>
            <a:off x="838200" y="1280160"/>
            <a:ext cx="10515600" cy="4768215"/>
          </a:xfrm>
          <a:prstGeom prst="rect">
            <a:avLst/>
          </a:prstGeom>
          <a:noFill/>
          <a:ln>
            <a:noFill/>
          </a:ln>
        </p:spPr>
        <p:txBody>
          <a:bodyPr spcFirstLastPara="1" wrap="square" lIns="91425" tIns="45700" rIns="91425" bIns="45700" anchor="t" anchorCtr="0">
            <a:normAutofit/>
          </a:bodyPr>
          <a:lstStyle>
            <a:lvl1pPr marL="457200" marR="0" lvl="0" indent="-342900" algn="l" rtl="0">
              <a:lnSpc>
                <a:spcPct val="100000"/>
              </a:lnSpc>
              <a:spcBef>
                <a:spcPts val="1000"/>
              </a:spcBef>
              <a:spcAft>
                <a:spcPts val="0"/>
              </a:spcAft>
              <a:buClr>
                <a:schemeClr val="dk1"/>
              </a:buClr>
              <a:buSzPts val="1800"/>
              <a:buFont typeface="Noto Sans Symbols"/>
              <a:buChar char="▪"/>
              <a:defRPr sz="1800" b="0" i="0" u="none" strike="noStrike" cap="none">
                <a:solidFill>
                  <a:srgbClr val="151615"/>
                </a:solidFill>
                <a:latin typeface="Roboto"/>
                <a:ea typeface="Roboto"/>
                <a:cs typeface="Roboto"/>
                <a:sym typeface="Roboto"/>
              </a:defRPr>
            </a:lvl1pPr>
            <a:lvl2pPr marL="914400" marR="0" lvl="1" indent="-330200" algn="l" rtl="0">
              <a:lnSpc>
                <a:spcPct val="100000"/>
              </a:lnSpc>
              <a:spcBef>
                <a:spcPts val="500"/>
              </a:spcBef>
              <a:spcAft>
                <a:spcPts val="0"/>
              </a:spcAft>
              <a:buClr>
                <a:schemeClr val="dk1"/>
              </a:buClr>
              <a:buSzPts val="1600"/>
              <a:buFont typeface="Noto Sans Symbols"/>
              <a:buChar char="▪"/>
              <a:defRPr sz="1600" b="0" i="0" u="none" strike="noStrike" cap="none">
                <a:solidFill>
                  <a:srgbClr val="151615"/>
                </a:solidFill>
                <a:latin typeface="Roboto"/>
                <a:ea typeface="Roboto"/>
                <a:cs typeface="Roboto"/>
                <a:sym typeface="Roboto"/>
              </a:defRPr>
            </a:lvl2pPr>
            <a:lvl3pPr marL="1371600" marR="0" lvl="2" indent="-317500" algn="l" rtl="0">
              <a:lnSpc>
                <a:spcPct val="100000"/>
              </a:lnSpc>
              <a:spcBef>
                <a:spcPts val="500"/>
              </a:spcBef>
              <a:spcAft>
                <a:spcPts val="0"/>
              </a:spcAft>
              <a:buClr>
                <a:schemeClr val="dk1"/>
              </a:buClr>
              <a:buSzPts val="1400"/>
              <a:buFont typeface="Noto Sans Symbols"/>
              <a:buChar char="▪"/>
              <a:defRPr sz="1400" b="0" i="0" u="none" strike="noStrike" cap="none">
                <a:solidFill>
                  <a:srgbClr val="151615"/>
                </a:solidFill>
                <a:latin typeface="Roboto"/>
                <a:ea typeface="Roboto"/>
                <a:cs typeface="Roboto"/>
                <a:sym typeface="Roboto"/>
              </a:defRPr>
            </a:lvl3pPr>
            <a:lvl4pPr marL="1828800" marR="0" lvl="3" indent="-304800" algn="l" rtl="0">
              <a:lnSpc>
                <a:spcPct val="100000"/>
              </a:lnSpc>
              <a:spcBef>
                <a:spcPts val="500"/>
              </a:spcBef>
              <a:spcAft>
                <a:spcPts val="0"/>
              </a:spcAft>
              <a:buClr>
                <a:schemeClr val="dk1"/>
              </a:buClr>
              <a:buSzPts val="1200"/>
              <a:buFont typeface="Noto Sans Symbols"/>
              <a:buChar char="▪"/>
              <a:defRPr sz="1200" b="0" i="0" u="none" strike="noStrike" cap="none">
                <a:solidFill>
                  <a:srgbClr val="151615"/>
                </a:solidFill>
                <a:latin typeface="Roboto"/>
                <a:ea typeface="Roboto"/>
                <a:cs typeface="Roboto"/>
                <a:sym typeface="Roboto"/>
              </a:defRPr>
            </a:lvl4pPr>
            <a:lvl5pPr marL="2286000" marR="0" lvl="4" indent="-298450" algn="l" rtl="0">
              <a:lnSpc>
                <a:spcPct val="100000"/>
              </a:lnSpc>
              <a:spcBef>
                <a:spcPts val="500"/>
              </a:spcBef>
              <a:spcAft>
                <a:spcPts val="0"/>
              </a:spcAft>
              <a:buClr>
                <a:schemeClr val="dk1"/>
              </a:buClr>
              <a:buSzPts val="1100"/>
              <a:buFont typeface="Noto Sans Symbols"/>
              <a:buChar char="▪"/>
              <a:defRPr sz="1100" b="0" i="0" u="none" strike="noStrike" cap="none">
                <a:solidFill>
                  <a:srgbClr val="151615"/>
                </a:solidFill>
                <a:latin typeface="Roboto"/>
                <a:ea typeface="Roboto"/>
                <a:cs typeface="Roboto"/>
                <a:sym typeface="Robo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anner Image Two Column">
  <p:cSld name="Banner Image Two Column">
    <p:spTree>
      <p:nvGrpSpPr>
        <p:cNvPr id="1" name="Shape 23"/>
        <p:cNvGrpSpPr/>
        <p:nvPr/>
      </p:nvGrpSpPr>
      <p:grpSpPr>
        <a:xfrm>
          <a:off x="0" y="0"/>
          <a:ext cx="0" cy="0"/>
          <a:chOff x="0" y="0"/>
          <a:chExt cx="0" cy="0"/>
        </a:xfrm>
      </p:grpSpPr>
      <p:sp>
        <p:nvSpPr>
          <p:cNvPr id="24" name="Google Shape;24;p4"/>
          <p:cNvSpPr txBox="1">
            <a:spLocks noGrp="1"/>
          </p:cNvSpPr>
          <p:nvPr>
            <p:ph type="title"/>
          </p:nvPr>
        </p:nvSpPr>
        <p:spPr>
          <a:xfrm>
            <a:off x="838199" y="3650850"/>
            <a:ext cx="10493735" cy="637371"/>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2800"/>
              <a:buFont typeface="Roboto"/>
              <a:buNone/>
              <a:defRPr sz="2800" b="1" i="0" u="none" strike="noStrike" cap="none">
                <a:solidFill>
                  <a:schemeClr val="dk1"/>
                </a:solidFill>
                <a:latin typeface="Roboto"/>
                <a:ea typeface="Roboto"/>
                <a:cs typeface="Roboto"/>
                <a:sym typeface="Robot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5" name="Google Shape;25;p4"/>
          <p:cNvSpPr txBox="1">
            <a:spLocks noGrp="1"/>
          </p:cNvSpPr>
          <p:nvPr>
            <p:ph type="sldNum" idx="12"/>
          </p:nvPr>
        </p:nvSpPr>
        <p:spPr>
          <a:xfrm>
            <a:off x="11561196" y="6335492"/>
            <a:ext cx="426377"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dk2"/>
                </a:solidFill>
                <a:latin typeface="Roboto"/>
                <a:ea typeface="Roboto"/>
                <a:cs typeface="Roboto"/>
                <a:sym typeface="Roboto"/>
              </a:defRPr>
            </a:lvl1pPr>
            <a:lvl2pPr marL="0" lvl="1" indent="0" algn="l">
              <a:spcBef>
                <a:spcPts val="0"/>
              </a:spcBef>
              <a:buNone/>
              <a:defRPr sz="1200" b="0" i="0" u="none" strike="noStrike" cap="none">
                <a:solidFill>
                  <a:schemeClr val="dk2"/>
                </a:solidFill>
                <a:latin typeface="Roboto"/>
                <a:ea typeface="Roboto"/>
                <a:cs typeface="Roboto"/>
                <a:sym typeface="Roboto"/>
              </a:defRPr>
            </a:lvl2pPr>
            <a:lvl3pPr marL="0" lvl="2" indent="0" algn="l">
              <a:spcBef>
                <a:spcPts val="0"/>
              </a:spcBef>
              <a:buNone/>
              <a:defRPr sz="1200" b="0" i="0" u="none" strike="noStrike" cap="none">
                <a:solidFill>
                  <a:schemeClr val="dk2"/>
                </a:solidFill>
                <a:latin typeface="Roboto"/>
                <a:ea typeface="Roboto"/>
                <a:cs typeface="Roboto"/>
                <a:sym typeface="Roboto"/>
              </a:defRPr>
            </a:lvl3pPr>
            <a:lvl4pPr marL="0" lvl="3" indent="0" algn="l">
              <a:spcBef>
                <a:spcPts val="0"/>
              </a:spcBef>
              <a:buNone/>
              <a:defRPr sz="1200" b="0" i="0" u="none" strike="noStrike" cap="none">
                <a:solidFill>
                  <a:schemeClr val="dk2"/>
                </a:solidFill>
                <a:latin typeface="Roboto"/>
                <a:ea typeface="Roboto"/>
                <a:cs typeface="Roboto"/>
                <a:sym typeface="Roboto"/>
              </a:defRPr>
            </a:lvl4pPr>
            <a:lvl5pPr marL="0" lvl="4" indent="0" algn="l">
              <a:spcBef>
                <a:spcPts val="0"/>
              </a:spcBef>
              <a:buNone/>
              <a:defRPr sz="1200" b="0" i="0" u="none" strike="noStrike" cap="none">
                <a:solidFill>
                  <a:schemeClr val="dk2"/>
                </a:solidFill>
                <a:latin typeface="Roboto"/>
                <a:ea typeface="Roboto"/>
                <a:cs typeface="Roboto"/>
                <a:sym typeface="Roboto"/>
              </a:defRPr>
            </a:lvl5pPr>
            <a:lvl6pPr marL="0" lvl="5" indent="0" algn="l">
              <a:spcBef>
                <a:spcPts val="0"/>
              </a:spcBef>
              <a:buNone/>
              <a:defRPr sz="1200" b="0" i="0" u="none" strike="noStrike" cap="none">
                <a:solidFill>
                  <a:schemeClr val="dk2"/>
                </a:solidFill>
                <a:latin typeface="Roboto"/>
                <a:ea typeface="Roboto"/>
                <a:cs typeface="Roboto"/>
                <a:sym typeface="Roboto"/>
              </a:defRPr>
            </a:lvl6pPr>
            <a:lvl7pPr marL="0" lvl="6" indent="0" algn="l">
              <a:spcBef>
                <a:spcPts val="0"/>
              </a:spcBef>
              <a:buNone/>
              <a:defRPr sz="1200" b="0" i="0" u="none" strike="noStrike" cap="none">
                <a:solidFill>
                  <a:schemeClr val="dk2"/>
                </a:solidFill>
                <a:latin typeface="Roboto"/>
                <a:ea typeface="Roboto"/>
                <a:cs typeface="Roboto"/>
                <a:sym typeface="Roboto"/>
              </a:defRPr>
            </a:lvl7pPr>
            <a:lvl8pPr marL="0" lvl="7" indent="0" algn="l">
              <a:spcBef>
                <a:spcPts val="0"/>
              </a:spcBef>
              <a:buNone/>
              <a:defRPr sz="1200" b="0" i="0" u="none" strike="noStrike" cap="none">
                <a:solidFill>
                  <a:schemeClr val="dk2"/>
                </a:solidFill>
                <a:latin typeface="Roboto"/>
                <a:ea typeface="Roboto"/>
                <a:cs typeface="Roboto"/>
                <a:sym typeface="Roboto"/>
              </a:defRPr>
            </a:lvl8pPr>
            <a:lvl9pPr marL="0" lvl="8" indent="0" algn="l">
              <a:spcBef>
                <a:spcPts val="0"/>
              </a:spcBef>
              <a:buNone/>
              <a:defRPr sz="1200" b="0" i="0" u="none" strike="noStrike" cap="none">
                <a:solidFill>
                  <a:schemeClr val="dk2"/>
                </a:solidFill>
                <a:latin typeface="Roboto"/>
                <a:ea typeface="Roboto"/>
                <a:cs typeface="Roboto"/>
                <a:sym typeface="Roboto"/>
              </a:defRPr>
            </a:lvl9pPr>
          </a:lstStyle>
          <a:p>
            <a:pPr marL="0" lvl="0" indent="0" algn="l" rtl="0">
              <a:spcBef>
                <a:spcPts val="0"/>
              </a:spcBef>
              <a:spcAft>
                <a:spcPts val="0"/>
              </a:spcAft>
              <a:buNone/>
            </a:pPr>
            <a:fld id="{00000000-1234-1234-1234-123412341234}" type="slidenum">
              <a:rPr lang="en-GB"/>
              <a:t>‹#›</a:t>
            </a:fld>
            <a:endParaRPr/>
          </a:p>
        </p:txBody>
      </p:sp>
      <p:sp>
        <p:nvSpPr>
          <p:cNvPr id="26" name="Google Shape;26;p4"/>
          <p:cNvSpPr txBox="1">
            <a:spLocks noGrp="1"/>
          </p:cNvSpPr>
          <p:nvPr>
            <p:ph type="ftr" idx="11"/>
          </p:nvPr>
        </p:nvSpPr>
        <p:spPr>
          <a:xfrm>
            <a:off x="7446396" y="633549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dk2"/>
                </a:solidFill>
                <a:latin typeface="Roboto"/>
                <a:ea typeface="Roboto"/>
                <a:cs typeface="Roboto"/>
                <a:sym typeface="Roboto"/>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4"/>
          <p:cNvSpPr txBox="1">
            <a:spLocks noGrp="1"/>
          </p:cNvSpPr>
          <p:nvPr>
            <p:ph type="body" idx="1"/>
          </p:nvPr>
        </p:nvSpPr>
        <p:spPr>
          <a:xfrm>
            <a:off x="838200" y="4420652"/>
            <a:ext cx="5489051" cy="1780122"/>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00000"/>
              </a:lnSpc>
              <a:spcBef>
                <a:spcPts val="1000"/>
              </a:spcBef>
              <a:spcAft>
                <a:spcPts val="0"/>
              </a:spcAft>
              <a:buClr>
                <a:schemeClr val="dk1"/>
              </a:buClr>
              <a:buSzPts val="1400"/>
              <a:buFont typeface="Noto Sans Symbols"/>
              <a:buNone/>
              <a:defRPr sz="1400" b="0" i="0" u="none" strike="noStrike" cap="none">
                <a:solidFill>
                  <a:srgbClr val="151615"/>
                </a:solidFill>
                <a:latin typeface="Roboto"/>
                <a:ea typeface="Roboto"/>
                <a:cs typeface="Roboto"/>
                <a:sym typeface="Roboto"/>
              </a:defRPr>
            </a:lvl1pPr>
            <a:lvl2pPr marL="914400" marR="0" lvl="1" indent="-355600" algn="l" rtl="0">
              <a:lnSpc>
                <a:spcPct val="10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42900" algn="l" rtl="0">
              <a:lnSpc>
                <a:spcPct val="10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30200" algn="l" rtl="0">
              <a:lnSpc>
                <a:spcPct val="100000"/>
              </a:lnSpc>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00000"/>
              </a:lnSpc>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8" name="Google Shape;28;p4"/>
          <p:cNvSpPr txBox="1">
            <a:spLocks noGrp="1"/>
          </p:cNvSpPr>
          <p:nvPr>
            <p:ph type="body" idx="2"/>
          </p:nvPr>
        </p:nvSpPr>
        <p:spPr>
          <a:xfrm>
            <a:off x="6713537" y="4420652"/>
            <a:ext cx="4618397" cy="1780121"/>
          </a:xfrm>
          <a:prstGeom prst="rect">
            <a:avLst/>
          </a:prstGeom>
          <a:noFill/>
          <a:ln>
            <a:noFill/>
          </a:ln>
        </p:spPr>
        <p:txBody>
          <a:bodyPr spcFirstLastPara="1" wrap="square" lIns="91425" tIns="45700" rIns="91425" bIns="45700" anchor="t" anchorCtr="0">
            <a:normAutofit/>
          </a:bodyPr>
          <a:lstStyle>
            <a:lvl1pPr marL="457200" marR="0" lvl="0" indent="-317500" algn="l" rtl="0">
              <a:lnSpc>
                <a:spcPct val="100000"/>
              </a:lnSpc>
              <a:spcBef>
                <a:spcPts val="1000"/>
              </a:spcBef>
              <a:spcAft>
                <a:spcPts val="0"/>
              </a:spcAft>
              <a:buClr>
                <a:schemeClr val="dk1"/>
              </a:buClr>
              <a:buSzPts val="1400"/>
              <a:buFont typeface="Noto Sans Symbols"/>
              <a:buChar char="▪"/>
              <a:defRPr sz="1400" b="0" i="0" u="none" strike="noStrike" cap="none">
                <a:solidFill>
                  <a:srgbClr val="151615"/>
                </a:solidFill>
                <a:latin typeface="Roboto"/>
                <a:ea typeface="Roboto"/>
                <a:cs typeface="Roboto"/>
                <a:sym typeface="Roboto"/>
              </a:defRPr>
            </a:lvl1pPr>
            <a:lvl2pPr marL="914400" marR="0" lvl="1" indent="-355600" algn="l" rtl="0">
              <a:lnSpc>
                <a:spcPct val="10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42900" algn="l" rtl="0">
              <a:lnSpc>
                <a:spcPct val="10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30200" algn="l" rtl="0">
              <a:lnSpc>
                <a:spcPct val="100000"/>
              </a:lnSpc>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00000"/>
              </a:lnSpc>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9" name="Google Shape;29;p4"/>
          <p:cNvSpPr>
            <a:spLocks noGrp="1"/>
          </p:cNvSpPr>
          <p:nvPr>
            <p:ph type="pic" idx="3"/>
          </p:nvPr>
        </p:nvSpPr>
        <p:spPr>
          <a:xfrm>
            <a:off x="0" y="0"/>
            <a:ext cx="12191999" cy="3428999"/>
          </a:xfrm>
          <a:prstGeom prst="rect">
            <a:avLst/>
          </a:prstGeom>
          <a:noFill/>
          <a:ln>
            <a:noFill/>
          </a:ln>
        </p:spPr>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hree Column Text">
  <p:cSld name="Three Column Text">
    <p:spTree>
      <p:nvGrpSpPr>
        <p:cNvPr id="1" name="Shape 30"/>
        <p:cNvGrpSpPr/>
        <p:nvPr/>
      </p:nvGrpSpPr>
      <p:grpSpPr>
        <a:xfrm>
          <a:off x="0" y="0"/>
          <a:ext cx="0" cy="0"/>
          <a:chOff x="0" y="0"/>
          <a:chExt cx="0" cy="0"/>
        </a:xfrm>
      </p:grpSpPr>
      <p:sp>
        <p:nvSpPr>
          <p:cNvPr id="31" name="Google Shape;31;p5"/>
          <p:cNvSpPr txBox="1">
            <a:spLocks noGrp="1"/>
          </p:cNvSpPr>
          <p:nvPr>
            <p:ph type="title"/>
          </p:nvPr>
        </p:nvSpPr>
        <p:spPr>
          <a:xfrm>
            <a:off x="838200" y="365126"/>
            <a:ext cx="10515600" cy="593418"/>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3600"/>
              <a:buFont typeface="Roboto"/>
              <a:buNone/>
              <a:defRPr sz="3600" b="1" i="0" u="none" strike="noStrike" cap="none">
                <a:solidFill>
                  <a:schemeClr val="dk1"/>
                </a:solidFill>
                <a:latin typeface="Roboto"/>
                <a:ea typeface="Roboto"/>
                <a:cs typeface="Roboto"/>
                <a:sym typeface="Robot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2" name="Google Shape;32;p5"/>
          <p:cNvSpPr txBox="1">
            <a:spLocks noGrp="1"/>
          </p:cNvSpPr>
          <p:nvPr>
            <p:ph type="sldNum" idx="12"/>
          </p:nvPr>
        </p:nvSpPr>
        <p:spPr>
          <a:xfrm>
            <a:off x="11561196" y="6335492"/>
            <a:ext cx="426377"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dk2"/>
                </a:solidFill>
                <a:latin typeface="Roboto"/>
                <a:ea typeface="Roboto"/>
                <a:cs typeface="Roboto"/>
                <a:sym typeface="Roboto"/>
              </a:defRPr>
            </a:lvl1pPr>
            <a:lvl2pPr marL="0" lvl="1" indent="0" algn="l">
              <a:spcBef>
                <a:spcPts val="0"/>
              </a:spcBef>
              <a:buNone/>
              <a:defRPr sz="1200" b="0" i="0" u="none" strike="noStrike" cap="none">
                <a:solidFill>
                  <a:schemeClr val="dk2"/>
                </a:solidFill>
                <a:latin typeface="Roboto"/>
                <a:ea typeface="Roboto"/>
                <a:cs typeface="Roboto"/>
                <a:sym typeface="Roboto"/>
              </a:defRPr>
            </a:lvl2pPr>
            <a:lvl3pPr marL="0" lvl="2" indent="0" algn="l">
              <a:spcBef>
                <a:spcPts val="0"/>
              </a:spcBef>
              <a:buNone/>
              <a:defRPr sz="1200" b="0" i="0" u="none" strike="noStrike" cap="none">
                <a:solidFill>
                  <a:schemeClr val="dk2"/>
                </a:solidFill>
                <a:latin typeface="Roboto"/>
                <a:ea typeface="Roboto"/>
                <a:cs typeface="Roboto"/>
                <a:sym typeface="Roboto"/>
              </a:defRPr>
            </a:lvl3pPr>
            <a:lvl4pPr marL="0" lvl="3" indent="0" algn="l">
              <a:spcBef>
                <a:spcPts val="0"/>
              </a:spcBef>
              <a:buNone/>
              <a:defRPr sz="1200" b="0" i="0" u="none" strike="noStrike" cap="none">
                <a:solidFill>
                  <a:schemeClr val="dk2"/>
                </a:solidFill>
                <a:latin typeface="Roboto"/>
                <a:ea typeface="Roboto"/>
                <a:cs typeface="Roboto"/>
                <a:sym typeface="Roboto"/>
              </a:defRPr>
            </a:lvl4pPr>
            <a:lvl5pPr marL="0" lvl="4" indent="0" algn="l">
              <a:spcBef>
                <a:spcPts val="0"/>
              </a:spcBef>
              <a:buNone/>
              <a:defRPr sz="1200" b="0" i="0" u="none" strike="noStrike" cap="none">
                <a:solidFill>
                  <a:schemeClr val="dk2"/>
                </a:solidFill>
                <a:latin typeface="Roboto"/>
                <a:ea typeface="Roboto"/>
                <a:cs typeface="Roboto"/>
                <a:sym typeface="Roboto"/>
              </a:defRPr>
            </a:lvl5pPr>
            <a:lvl6pPr marL="0" lvl="5" indent="0" algn="l">
              <a:spcBef>
                <a:spcPts val="0"/>
              </a:spcBef>
              <a:buNone/>
              <a:defRPr sz="1200" b="0" i="0" u="none" strike="noStrike" cap="none">
                <a:solidFill>
                  <a:schemeClr val="dk2"/>
                </a:solidFill>
                <a:latin typeface="Roboto"/>
                <a:ea typeface="Roboto"/>
                <a:cs typeface="Roboto"/>
                <a:sym typeface="Roboto"/>
              </a:defRPr>
            </a:lvl6pPr>
            <a:lvl7pPr marL="0" lvl="6" indent="0" algn="l">
              <a:spcBef>
                <a:spcPts val="0"/>
              </a:spcBef>
              <a:buNone/>
              <a:defRPr sz="1200" b="0" i="0" u="none" strike="noStrike" cap="none">
                <a:solidFill>
                  <a:schemeClr val="dk2"/>
                </a:solidFill>
                <a:latin typeface="Roboto"/>
                <a:ea typeface="Roboto"/>
                <a:cs typeface="Roboto"/>
                <a:sym typeface="Roboto"/>
              </a:defRPr>
            </a:lvl7pPr>
            <a:lvl8pPr marL="0" lvl="7" indent="0" algn="l">
              <a:spcBef>
                <a:spcPts val="0"/>
              </a:spcBef>
              <a:buNone/>
              <a:defRPr sz="1200" b="0" i="0" u="none" strike="noStrike" cap="none">
                <a:solidFill>
                  <a:schemeClr val="dk2"/>
                </a:solidFill>
                <a:latin typeface="Roboto"/>
                <a:ea typeface="Roboto"/>
                <a:cs typeface="Roboto"/>
                <a:sym typeface="Roboto"/>
              </a:defRPr>
            </a:lvl8pPr>
            <a:lvl9pPr marL="0" lvl="8" indent="0" algn="l">
              <a:spcBef>
                <a:spcPts val="0"/>
              </a:spcBef>
              <a:buNone/>
              <a:defRPr sz="1200" b="0" i="0" u="none" strike="noStrike" cap="none">
                <a:solidFill>
                  <a:schemeClr val="dk2"/>
                </a:solidFill>
                <a:latin typeface="Roboto"/>
                <a:ea typeface="Roboto"/>
                <a:cs typeface="Roboto"/>
                <a:sym typeface="Roboto"/>
              </a:defRPr>
            </a:lvl9pPr>
          </a:lstStyle>
          <a:p>
            <a:pPr marL="0" lvl="0" indent="0" algn="l" rtl="0">
              <a:spcBef>
                <a:spcPts val="0"/>
              </a:spcBef>
              <a:spcAft>
                <a:spcPts val="0"/>
              </a:spcAft>
              <a:buNone/>
            </a:pPr>
            <a:fld id="{00000000-1234-1234-1234-123412341234}" type="slidenum">
              <a:rPr lang="en-GB"/>
              <a:t>‹#›</a:t>
            </a:fld>
            <a:endParaRPr/>
          </a:p>
        </p:txBody>
      </p:sp>
      <p:sp>
        <p:nvSpPr>
          <p:cNvPr id="33" name="Google Shape;33;p5"/>
          <p:cNvSpPr txBox="1">
            <a:spLocks noGrp="1"/>
          </p:cNvSpPr>
          <p:nvPr>
            <p:ph type="ftr" idx="11"/>
          </p:nvPr>
        </p:nvSpPr>
        <p:spPr>
          <a:xfrm>
            <a:off x="7446396" y="633549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dk2"/>
                </a:solidFill>
                <a:latin typeface="Roboto"/>
                <a:ea typeface="Roboto"/>
                <a:cs typeface="Roboto"/>
                <a:sym typeface="Roboto"/>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5"/>
          <p:cNvSpPr txBox="1">
            <a:spLocks noGrp="1"/>
          </p:cNvSpPr>
          <p:nvPr>
            <p:ph type="body" idx="1"/>
          </p:nvPr>
        </p:nvSpPr>
        <p:spPr>
          <a:xfrm>
            <a:off x="7985760" y="1321242"/>
            <a:ext cx="3368040" cy="4768215"/>
          </a:xfrm>
          <a:prstGeom prst="rect">
            <a:avLst/>
          </a:prstGeom>
          <a:noFill/>
          <a:ln>
            <a:noFill/>
          </a:ln>
        </p:spPr>
        <p:txBody>
          <a:bodyPr spcFirstLastPara="1" wrap="square" lIns="91425" tIns="45700" rIns="91425" bIns="45700" anchor="t" anchorCtr="0">
            <a:normAutofit/>
          </a:bodyPr>
          <a:lstStyle>
            <a:lvl1pPr marL="457200" marR="0" lvl="0" indent="-342900" algn="l" rtl="0">
              <a:lnSpc>
                <a:spcPct val="100000"/>
              </a:lnSpc>
              <a:spcBef>
                <a:spcPts val="1000"/>
              </a:spcBef>
              <a:spcAft>
                <a:spcPts val="0"/>
              </a:spcAft>
              <a:buClr>
                <a:schemeClr val="dk1"/>
              </a:buClr>
              <a:buSzPts val="1800"/>
              <a:buFont typeface="Noto Sans Symbols"/>
              <a:buChar char="▪"/>
              <a:defRPr sz="1800" b="0" i="0" u="none" strike="noStrike" cap="none">
                <a:solidFill>
                  <a:srgbClr val="151615"/>
                </a:solidFill>
                <a:latin typeface="Roboto"/>
                <a:ea typeface="Roboto"/>
                <a:cs typeface="Roboto"/>
                <a:sym typeface="Roboto"/>
              </a:defRPr>
            </a:lvl1pPr>
            <a:lvl2pPr marL="914400" marR="0" lvl="1" indent="-330200" algn="l" rtl="0">
              <a:lnSpc>
                <a:spcPct val="100000"/>
              </a:lnSpc>
              <a:spcBef>
                <a:spcPts val="500"/>
              </a:spcBef>
              <a:spcAft>
                <a:spcPts val="0"/>
              </a:spcAft>
              <a:buClr>
                <a:schemeClr val="dk1"/>
              </a:buClr>
              <a:buSzPts val="1600"/>
              <a:buFont typeface="Noto Sans Symbols"/>
              <a:buChar char="▪"/>
              <a:defRPr sz="1600" b="0" i="0" u="none" strike="noStrike" cap="none">
                <a:solidFill>
                  <a:srgbClr val="151615"/>
                </a:solidFill>
                <a:latin typeface="Roboto"/>
                <a:ea typeface="Roboto"/>
                <a:cs typeface="Roboto"/>
                <a:sym typeface="Roboto"/>
              </a:defRPr>
            </a:lvl2pPr>
            <a:lvl3pPr marL="1371600" marR="0" lvl="2" indent="-317500" algn="l" rtl="0">
              <a:lnSpc>
                <a:spcPct val="100000"/>
              </a:lnSpc>
              <a:spcBef>
                <a:spcPts val="500"/>
              </a:spcBef>
              <a:spcAft>
                <a:spcPts val="0"/>
              </a:spcAft>
              <a:buClr>
                <a:schemeClr val="dk1"/>
              </a:buClr>
              <a:buSzPts val="1400"/>
              <a:buFont typeface="Noto Sans Symbols"/>
              <a:buChar char="▪"/>
              <a:defRPr sz="1400" b="0" i="0" u="none" strike="noStrike" cap="none">
                <a:solidFill>
                  <a:srgbClr val="151615"/>
                </a:solidFill>
                <a:latin typeface="Roboto"/>
                <a:ea typeface="Roboto"/>
                <a:cs typeface="Roboto"/>
                <a:sym typeface="Roboto"/>
              </a:defRPr>
            </a:lvl3pPr>
            <a:lvl4pPr marL="1828800" marR="0" lvl="3" indent="-304800" algn="l" rtl="0">
              <a:lnSpc>
                <a:spcPct val="100000"/>
              </a:lnSpc>
              <a:spcBef>
                <a:spcPts val="500"/>
              </a:spcBef>
              <a:spcAft>
                <a:spcPts val="0"/>
              </a:spcAft>
              <a:buClr>
                <a:schemeClr val="dk1"/>
              </a:buClr>
              <a:buSzPts val="1200"/>
              <a:buFont typeface="Noto Sans Symbols"/>
              <a:buChar char="▪"/>
              <a:defRPr sz="1200" b="0" i="0" u="none" strike="noStrike" cap="none">
                <a:solidFill>
                  <a:srgbClr val="151615"/>
                </a:solidFill>
                <a:latin typeface="Roboto"/>
                <a:ea typeface="Roboto"/>
                <a:cs typeface="Roboto"/>
                <a:sym typeface="Roboto"/>
              </a:defRPr>
            </a:lvl4pPr>
            <a:lvl5pPr marL="2286000" marR="0" lvl="4" indent="-304800" algn="l" rtl="0">
              <a:lnSpc>
                <a:spcPct val="100000"/>
              </a:lnSpc>
              <a:spcBef>
                <a:spcPts val="500"/>
              </a:spcBef>
              <a:spcAft>
                <a:spcPts val="0"/>
              </a:spcAft>
              <a:buClr>
                <a:schemeClr val="dk1"/>
              </a:buClr>
              <a:buSzPts val="1200"/>
              <a:buFont typeface="Noto Sans Symbols"/>
              <a:buChar char="▪"/>
              <a:defRPr sz="1200" b="0" i="0" u="none" strike="noStrike" cap="none">
                <a:solidFill>
                  <a:srgbClr val="151615"/>
                </a:solidFill>
                <a:latin typeface="Roboto"/>
                <a:ea typeface="Roboto"/>
                <a:cs typeface="Roboto"/>
                <a:sym typeface="Robo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35" name="Google Shape;35;p5"/>
          <p:cNvSpPr txBox="1">
            <a:spLocks noGrp="1"/>
          </p:cNvSpPr>
          <p:nvPr>
            <p:ph type="body" idx="2"/>
          </p:nvPr>
        </p:nvSpPr>
        <p:spPr>
          <a:xfrm>
            <a:off x="4411980" y="1313268"/>
            <a:ext cx="3368040" cy="4768215"/>
          </a:xfrm>
          <a:prstGeom prst="rect">
            <a:avLst/>
          </a:prstGeom>
          <a:noFill/>
          <a:ln>
            <a:noFill/>
          </a:ln>
        </p:spPr>
        <p:txBody>
          <a:bodyPr spcFirstLastPara="1" wrap="square" lIns="91425" tIns="45700" rIns="91425" bIns="45700" anchor="t" anchorCtr="0">
            <a:normAutofit/>
          </a:bodyPr>
          <a:lstStyle>
            <a:lvl1pPr marL="457200" marR="0" lvl="0" indent="-342900" algn="l" rtl="0">
              <a:lnSpc>
                <a:spcPct val="100000"/>
              </a:lnSpc>
              <a:spcBef>
                <a:spcPts val="1000"/>
              </a:spcBef>
              <a:spcAft>
                <a:spcPts val="0"/>
              </a:spcAft>
              <a:buClr>
                <a:schemeClr val="dk1"/>
              </a:buClr>
              <a:buSzPts val="1800"/>
              <a:buFont typeface="Noto Sans Symbols"/>
              <a:buChar char="▪"/>
              <a:defRPr sz="1800" b="0" i="0" u="none" strike="noStrike" cap="none">
                <a:solidFill>
                  <a:srgbClr val="151615"/>
                </a:solidFill>
                <a:latin typeface="Roboto"/>
                <a:ea typeface="Roboto"/>
                <a:cs typeface="Roboto"/>
                <a:sym typeface="Roboto"/>
              </a:defRPr>
            </a:lvl1pPr>
            <a:lvl2pPr marL="914400" marR="0" lvl="1" indent="-330200" algn="l" rtl="0">
              <a:lnSpc>
                <a:spcPct val="100000"/>
              </a:lnSpc>
              <a:spcBef>
                <a:spcPts val="500"/>
              </a:spcBef>
              <a:spcAft>
                <a:spcPts val="0"/>
              </a:spcAft>
              <a:buClr>
                <a:schemeClr val="dk1"/>
              </a:buClr>
              <a:buSzPts val="1600"/>
              <a:buFont typeface="Noto Sans Symbols"/>
              <a:buChar char="▪"/>
              <a:defRPr sz="1600" b="0" i="0" u="none" strike="noStrike" cap="none">
                <a:solidFill>
                  <a:srgbClr val="151615"/>
                </a:solidFill>
                <a:latin typeface="Roboto"/>
                <a:ea typeface="Roboto"/>
                <a:cs typeface="Roboto"/>
                <a:sym typeface="Roboto"/>
              </a:defRPr>
            </a:lvl2pPr>
            <a:lvl3pPr marL="1371600" marR="0" lvl="2" indent="-317500" algn="l" rtl="0">
              <a:lnSpc>
                <a:spcPct val="100000"/>
              </a:lnSpc>
              <a:spcBef>
                <a:spcPts val="500"/>
              </a:spcBef>
              <a:spcAft>
                <a:spcPts val="0"/>
              </a:spcAft>
              <a:buClr>
                <a:schemeClr val="dk1"/>
              </a:buClr>
              <a:buSzPts val="1400"/>
              <a:buFont typeface="Noto Sans Symbols"/>
              <a:buChar char="▪"/>
              <a:defRPr sz="1400" b="0" i="0" u="none" strike="noStrike" cap="none">
                <a:solidFill>
                  <a:srgbClr val="151615"/>
                </a:solidFill>
                <a:latin typeface="Roboto"/>
                <a:ea typeface="Roboto"/>
                <a:cs typeface="Roboto"/>
                <a:sym typeface="Roboto"/>
              </a:defRPr>
            </a:lvl3pPr>
            <a:lvl4pPr marL="1828800" marR="0" lvl="3" indent="-304800" algn="l" rtl="0">
              <a:lnSpc>
                <a:spcPct val="100000"/>
              </a:lnSpc>
              <a:spcBef>
                <a:spcPts val="500"/>
              </a:spcBef>
              <a:spcAft>
                <a:spcPts val="0"/>
              </a:spcAft>
              <a:buClr>
                <a:schemeClr val="dk1"/>
              </a:buClr>
              <a:buSzPts val="1200"/>
              <a:buFont typeface="Noto Sans Symbols"/>
              <a:buChar char="▪"/>
              <a:defRPr sz="1200" b="0" i="0" u="none" strike="noStrike" cap="none">
                <a:solidFill>
                  <a:srgbClr val="151615"/>
                </a:solidFill>
                <a:latin typeface="Roboto"/>
                <a:ea typeface="Roboto"/>
                <a:cs typeface="Roboto"/>
                <a:sym typeface="Roboto"/>
              </a:defRPr>
            </a:lvl4pPr>
            <a:lvl5pPr marL="2286000" marR="0" lvl="4" indent="-304800" algn="l" rtl="0">
              <a:lnSpc>
                <a:spcPct val="100000"/>
              </a:lnSpc>
              <a:spcBef>
                <a:spcPts val="500"/>
              </a:spcBef>
              <a:spcAft>
                <a:spcPts val="0"/>
              </a:spcAft>
              <a:buClr>
                <a:schemeClr val="dk1"/>
              </a:buClr>
              <a:buSzPts val="1200"/>
              <a:buFont typeface="Noto Sans Symbols"/>
              <a:buChar char="▪"/>
              <a:defRPr sz="1200" b="0" i="0" u="none" strike="noStrike" cap="none">
                <a:solidFill>
                  <a:srgbClr val="151615"/>
                </a:solidFill>
                <a:latin typeface="Roboto"/>
                <a:ea typeface="Roboto"/>
                <a:cs typeface="Roboto"/>
                <a:sym typeface="Robo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36" name="Google Shape;36;p5"/>
          <p:cNvSpPr txBox="1">
            <a:spLocks noGrp="1"/>
          </p:cNvSpPr>
          <p:nvPr>
            <p:ph type="body" idx="3"/>
          </p:nvPr>
        </p:nvSpPr>
        <p:spPr>
          <a:xfrm>
            <a:off x="838200" y="1313269"/>
            <a:ext cx="3368040" cy="4768215"/>
          </a:xfrm>
          <a:prstGeom prst="rect">
            <a:avLst/>
          </a:prstGeom>
          <a:noFill/>
          <a:ln>
            <a:noFill/>
          </a:ln>
        </p:spPr>
        <p:txBody>
          <a:bodyPr spcFirstLastPara="1" wrap="square" lIns="91425" tIns="45700" rIns="91425" bIns="45700" anchor="t" anchorCtr="0">
            <a:normAutofit/>
          </a:bodyPr>
          <a:lstStyle>
            <a:lvl1pPr marL="457200" marR="0" lvl="0" indent="-342900" algn="l" rtl="0">
              <a:lnSpc>
                <a:spcPct val="100000"/>
              </a:lnSpc>
              <a:spcBef>
                <a:spcPts val="1000"/>
              </a:spcBef>
              <a:spcAft>
                <a:spcPts val="0"/>
              </a:spcAft>
              <a:buClr>
                <a:schemeClr val="dk1"/>
              </a:buClr>
              <a:buSzPts val="1800"/>
              <a:buFont typeface="Noto Sans Symbols"/>
              <a:buChar char="▪"/>
              <a:defRPr sz="1800" b="0" i="0" u="none" strike="noStrike" cap="none">
                <a:solidFill>
                  <a:srgbClr val="151615"/>
                </a:solidFill>
                <a:latin typeface="Roboto"/>
                <a:ea typeface="Roboto"/>
                <a:cs typeface="Roboto"/>
                <a:sym typeface="Roboto"/>
              </a:defRPr>
            </a:lvl1pPr>
            <a:lvl2pPr marL="914400" marR="0" lvl="1" indent="-330200" algn="l" rtl="0">
              <a:lnSpc>
                <a:spcPct val="100000"/>
              </a:lnSpc>
              <a:spcBef>
                <a:spcPts val="500"/>
              </a:spcBef>
              <a:spcAft>
                <a:spcPts val="0"/>
              </a:spcAft>
              <a:buClr>
                <a:schemeClr val="dk1"/>
              </a:buClr>
              <a:buSzPts val="1600"/>
              <a:buFont typeface="Noto Sans Symbols"/>
              <a:buChar char="▪"/>
              <a:defRPr sz="1600" b="0" i="0" u="none" strike="noStrike" cap="none">
                <a:solidFill>
                  <a:srgbClr val="151615"/>
                </a:solidFill>
                <a:latin typeface="Roboto"/>
                <a:ea typeface="Roboto"/>
                <a:cs typeface="Roboto"/>
                <a:sym typeface="Roboto"/>
              </a:defRPr>
            </a:lvl2pPr>
            <a:lvl3pPr marL="1371600" marR="0" lvl="2" indent="-317500" algn="l" rtl="0">
              <a:lnSpc>
                <a:spcPct val="100000"/>
              </a:lnSpc>
              <a:spcBef>
                <a:spcPts val="500"/>
              </a:spcBef>
              <a:spcAft>
                <a:spcPts val="0"/>
              </a:spcAft>
              <a:buClr>
                <a:schemeClr val="dk1"/>
              </a:buClr>
              <a:buSzPts val="1400"/>
              <a:buFont typeface="Noto Sans Symbols"/>
              <a:buChar char="▪"/>
              <a:defRPr sz="1400" b="0" i="0" u="none" strike="noStrike" cap="none">
                <a:solidFill>
                  <a:srgbClr val="151615"/>
                </a:solidFill>
                <a:latin typeface="Roboto"/>
                <a:ea typeface="Roboto"/>
                <a:cs typeface="Roboto"/>
                <a:sym typeface="Roboto"/>
              </a:defRPr>
            </a:lvl3pPr>
            <a:lvl4pPr marL="1828800" marR="0" lvl="3" indent="-304800" algn="l" rtl="0">
              <a:lnSpc>
                <a:spcPct val="100000"/>
              </a:lnSpc>
              <a:spcBef>
                <a:spcPts val="500"/>
              </a:spcBef>
              <a:spcAft>
                <a:spcPts val="0"/>
              </a:spcAft>
              <a:buClr>
                <a:schemeClr val="dk1"/>
              </a:buClr>
              <a:buSzPts val="1200"/>
              <a:buFont typeface="Noto Sans Symbols"/>
              <a:buChar char="▪"/>
              <a:defRPr sz="1200" b="0" i="0" u="none" strike="noStrike" cap="none">
                <a:solidFill>
                  <a:srgbClr val="151615"/>
                </a:solidFill>
                <a:latin typeface="Roboto"/>
                <a:ea typeface="Roboto"/>
                <a:cs typeface="Roboto"/>
                <a:sym typeface="Roboto"/>
              </a:defRPr>
            </a:lvl4pPr>
            <a:lvl5pPr marL="2286000" marR="0" lvl="4" indent="-304800" algn="l" rtl="0">
              <a:lnSpc>
                <a:spcPct val="100000"/>
              </a:lnSpc>
              <a:spcBef>
                <a:spcPts val="500"/>
              </a:spcBef>
              <a:spcAft>
                <a:spcPts val="0"/>
              </a:spcAft>
              <a:buClr>
                <a:schemeClr val="dk1"/>
              </a:buClr>
              <a:buSzPts val="1200"/>
              <a:buFont typeface="Noto Sans Symbols"/>
              <a:buChar char="▪"/>
              <a:defRPr sz="1200" b="0" i="0" u="none" strike="noStrike" cap="none">
                <a:solidFill>
                  <a:srgbClr val="151615"/>
                </a:solidFill>
                <a:latin typeface="Roboto"/>
                <a:ea typeface="Roboto"/>
                <a:cs typeface="Roboto"/>
                <a:sym typeface="Robo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lumn Text">
  <p:cSld name="Two Column Text">
    <p:spTree>
      <p:nvGrpSpPr>
        <p:cNvPr id="1" name="Shape 37"/>
        <p:cNvGrpSpPr/>
        <p:nvPr/>
      </p:nvGrpSpPr>
      <p:grpSpPr>
        <a:xfrm>
          <a:off x="0" y="0"/>
          <a:ext cx="0" cy="0"/>
          <a:chOff x="0" y="0"/>
          <a:chExt cx="0" cy="0"/>
        </a:xfrm>
      </p:grpSpPr>
      <p:sp>
        <p:nvSpPr>
          <p:cNvPr id="38" name="Google Shape;38;p6"/>
          <p:cNvSpPr txBox="1">
            <a:spLocks noGrp="1"/>
          </p:cNvSpPr>
          <p:nvPr>
            <p:ph type="title"/>
          </p:nvPr>
        </p:nvSpPr>
        <p:spPr>
          <a:xfrm>
            <a:off x="838200" y="365126"/>
            <a:ext cx="10515600" cy="593418"/>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3600"/>
              <a:buFont typeface="Roboto"/>
              <a:buNone/>
              <a:defRPr sz="3600" b="1" i="0" u="none" strike="noStrike" cap="none">
                <a:solidFill>
                  <a:schemeClr val="dk1"/>
                </a:solidFill>
                <a:latin typeface="Roboto"/>
                <a:ea typeface="Roboto"/>
                <a:cs typeface="Roboto"/>
                <a:sym typeface="Robot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9" name="Google Shape;39;p6"/>
          <p:cNvSpPr txBox="1">
            <a:spLocks noGrp="1"/>
          </p:cNvSpPr>
          <p:nvPr>
            <p:ph type="sldNum" idx="12"/>
          </p:nvPr>
        </p:nvSpPr>
        <p:spPr>
          <a:xfrm>
            <a:off x="11561196" y="6335492"/>
            <a:ext cx="426377"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dk2"/>
                </a:solidFill>
                <a:latin typeface="Roboto"/>
                <a:ea typeface="Roboto"/>
                <a:cs typeface="Roboto"/>
                <a:sym typeface="Roboto"/>
              </a:defRPr>
            </a:lvl1pPr>
            <a:lvl2pPr marL="0" lvl="1" indent="0" algn="l">
              <a:spcBef>
                <a:spcPts val="0"/>
              </a:spcBef>
              <a:buNone/>
              <a:defRPr sz="1200" b="0" i="0" u="none" strike="noStrike" cap="none">
                <a:solidFill>
                  <a:schemeClr val="dk2"/>
                </a:solidFill>
                <a:latin typeface="Roboto"/>
                <a:ea typeface="Roboto"/>
                <a:cs typeface="Roboto"/>
                <a:sym typeface="Roboto"/>
              </a:defRPr>
            </a:lvl2pPr>
            <a:lvl3pPr marL="0" lvl="2" indent="0" algn="l">
              <a:spcBef>
                <a:spcPts val="0"/>
              </a:spcBef>
              <a:buNone/>
              <a:defRPr sz="1200" b="0" i="0" u="none" strike="noStrike" cap="none">
                <a:solidFill>
                  <a:schemeClr val="dk2"/>
                </a:solidFill>
                <a:latin typeface="Roboto"/>
                <a:ea typeface="Roboto"/>
                <a:cs typeface="Roboto"/>
                <a:sym typeface="Roboto"/>
              </a:defRPr>
            </a:lvl3pPr>
            <a:lvl4pPr marL="0" lvl="3" indent="0" algn="l">
              <a:spcBef>
                <a:spcPts val="0"/>
              </a:spcBef>
              <a:buNone/>
              <a:defRPr sz="1200" b="0" i="0" u="none" strike="noStrike" cap="none">
                <a:solidFill>
                  <a:schemeClr val="dk2"/>
                </a:solidFill>
                <a:latin typeface="Roboto"/>
                <a:ea typeface="Roboto"/>
                <a:cs typeface="Roboto"/>
                <a:sym typeface="Roboto"/>
              </a:defRPr>
            </a:lvl4pPr>
            <a:lvl5pPr marL="0" lvl="4" indent="0" algn="l">
              <a:spcBef>
                <a:spcPts val="0"/>
              </a:spcBef>
              <a:buNone/>
              <a:defRPr sz="1200" b="0" i="0" u="none" strike="noStrike" cap="none">
                <a:solidFill>
                  <a:schemeClr val="dk2"/>
                </a:solidFill>
                <a:latin typeface="Roboto"/>
                <a:ea typeface="Roboto"/>
                <a:cs typeface="Roboto"/>
                <a:sym typeface="Roboto"/>
              </a:defRPr>
            </a:lvl5pPr>
            <a:lvl6pPr marL="0" lvl="5" indent="0" algn="l">
              <a:spcBef>
                <a:spcPts val="0"/>
              </a:spcBef>
              <a:buNone/>
              <a:defRPr sz="1200" b="0" i="0" u="none" strike="noStrike" cap="none">
                <a:solidFill>
                  <a:schemeClr val="dk2"/>
                </a:solidFill>
                <a:latin typeface="Roboto"/>
                <a:ea typeface="Roboto"/>
                <a:cs typeface="Roboto"/>
                <a:sym typeface="Roboto"/>
              </a:defRPr>
            </a:lvl6pPr>
            <a:lvl7pPr marL="0" lvl="6" indent="0" algn="l">
              <a:spcBef>
                <a:spcPts val="0"/>
              </a:spcBef>
              <a:buNone/>
              <a:defRPr sz="1200" b="0" i="0" u="none" strike="noStrike" cap="none">
                <a:solidFill>
                  <a:schemeClr val="dk2"/>
                </a:solidFill>
                <a:latin typeface="Roboto"/>
                <a:ea typeface="Roboto"/>
                <a:cs typeface="Roboto"/>
                <a:sym typeface="Roboto"/>
              </a:defRPr>
            </a:lvl7pPr>
            <a:lvl8pPr marL="0" lvl="7" indent="0" algn="l">
              <a:spcBef>
                <a:spcPts val="0"/>
              </a:spcBef>
              <a:buNone/>
              <a:defRPr sz="1200" b="0" i="0" u="none" strike="noStrike" cap="none">
                <a:solidFill>
                  <a:schemeClr val="dk2"/>
                </a:solidFill>
                <a:latin typeface="Roboto"/>
                <a:ea typeface="Roboto"/>
                <a:cs typeface="Roboto"/>
                <a:sym typeface="Roboto"/>
              </a:defRPr>
            </a:lvl8pPr>
            <a:lvl9pPr marL="0" lvl="8" indent="0" algn="l">
              <a:spcBef>
                <a:spcPts val="0"/>
              </a:spcBef>
              <a:buNone/>
              <a:defRPr sz="1200" b="0" i="0" u="none" strike="noStrike" cap="none">
                <a:solidFill>
                  <a:schemeClr val="dk2"/>
                </a:solidFill>
                <a:latin typeface="Roboto"/>
                <a:ea typeface="Roboto"/>
                <a:cs typeface="Roboto"/>
                <a:sym typeface="Roboto"/>
              </a:defRPr>
            </a:lvl9pPr>
          </a:lstStyle>
          <a:p>
            <a:pPr marL="0" lvl="0" indent="0" algn="l" rtl="0">
              <a:spcBef>
                <a:spcPts val="0"/>
              </a:spcBef>
              <a:spcAft>
                <a:spcPts val="0"/>
              </a:spcAft>
              <a:buNone/>
            </a:pPr>
            <a:fld id="{00000000-1234-1234-1234-123412341234}" type="slidenum">
              <a:rPr lang="en-GB"/>
              <a:t>‹#›</a:t>
            </a:fld>
            <a:endParaRPr/>
          </a:p>
        </p:txBody>
      </p:sp>
      <p:sp>
        <p:nvSpPr>
          <p:cNvPr id="40" name="Google Shape;40;p6"/>
          <p:cNvSpPr txBox="1">
            <a:spLocks noGrp="1"/>
          </p:cNvSpPr>
          <p:nvPr>
            <p:ph type="ftr" idx="11"/>
          </p:nvPr>
        </p:nvSpPr>
        <p:spPr>
          <a:xfrm>
            <a:off x="7446396" y="633549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dk2"/>
                </a:solidFill>
                <a:latin typeface="Roboto"/>
                <a:ea typeface="Roboto"/>
                <a:cs typeface="Roboto"/>
                <a:sym typeface="Roboto"/>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6"/>
          <p:cNvSpPr txBox="1">
            <a:spLocks noGrp="1"/>
          </p:cNvSpPr>
          <p:nvPr>
            <p:ph type="body" idx="1"/>
          </p:nvPr>
        </p:nvSpPr>
        <p:spPr>
          <a:xfrm>
            <a:off x="838200" y="1280160"/>
            <a:ext cx="4966252" cy="4768215"/>
          </a:xfrm>
          <a:prstGeom prst="rect">
            <a:avLst/>
          </a:prstGeom>
          <a:noFill/>
          <a:ln>
            <a:noFill/>
          </a:ln>
        </p:spPr>
        <p:txBody>
          <a:bodyPr spcFirstLastPara="1" wrap="square" lIns="91425" tIns="45700" rIns="91425" bIns="45700" anchor="t" anchorCtr="0">
            <a:normAutofit/>
          </a:bodyPr>
          <a:lstStyle>
            <a:lvl1pPr marL="457200" marR="0" lvl="0" indent="-342900" algn="l" rtl="0">
              <a:lnSpc>
                <a:spcPct val="100000"/>
              </a:lnSpc>
              <a:spcBef>
                <a:spcPts val="1000"/>
              </a:spcBef>
              <a:spcAft>
                <a:spcPts val="0"/>
              </a:spcAft>
              <a:buClr>
                <a:schemeClr val="dk1"/>
              </a:buClr>
              <a:buSzPts val="1800"/>
              <a:buFont typeface="Noto Sans Symbols"/>
              <a:buChar char="▪"/>
              <a:defRPr sz="1800" b="0" i="0" u="none" strike="noStrike" cap="none">
                <a:solidFill>
                  <a:srgbClr val="151615"/>
                </a:solidFill>
                <a:latin typeface="Roboto"/>
                <a:ea typeface="Roboto"/>
                <a:cs typeface="Roboto"/>
                <a:sym typeface="Roboto"/>
              </a:defRPr>
            </a:lvl1pPr>
            <a:lvl2pPr marL="914400" marR="0" lvl="1" indent="-330200" algn="l" rtl="0">
              <a:lnSpc>
                <a:spcPct val="100000"/>
              </a:lnSpc>
              <a:spcBef>
                <a:spcPts val="500"/>
              </a:spcBef>
              <a:spcAft>
                <a:spcPts val="0"/>
              </a:spcAft>
              <a:buClr>
                <a:schemeClr val="dk1"/>
              </a:buClr>
              <a:buSzPts val="1600"/>
              <a:buFont typeface="Noto Sans Symbols"/>
              <a:buChar char="▪"/>
              <a:defRPr sz="1600" b="0" i="0" u="none" strike="noStrike" cap="none">
                <a:solidFill>
                  <a:srgbClr val="151615"/>
                </a:solidFill>
                <a:latin typeface="Roboto"/>
                <a:ea typeface="Roboto"/>
                <a:cs typeface="Roboto"/>
                <a:sym typeface="Roboto"/>
              </a:defRPr>
            </a:lvl2pPr>
            <a:lvl3pPr marL="1371600" marR="0" lvl="2" indent="-317500" algn="l" rtl="0">
              <a:lnSpc>
                <a:spcPct val="100000"/>
              </a:lnSpc>
              <a:spcBef>
                <a:spcPts val="500"/>
              </a:spcBef>
              <a:spcAft>
                <a:spcPts val="0"/>
              </a:spcAft>
              <a:buClr>
                <a:schemeClr val="dk1"/>
              </a:buClr>
              <a:buSzPts val="1400"/>
              <a:buFont typeface="Noto Sans Symbols"/>
              <a:buChar char="▪"/>
              <a:defRPr sz="1400" b="0" i="0" u="none" strike="noStrike" cap="none">
                <a:solidFill>
                  <a:srgbClr val="151615"/>
                </a:solidFill>
                <a:latin typeface="Roboto"/>
                <a:ea typeface="Roboto"/>
                <a:cs typeface="Roboto"/>
                <a:sym typeface="Roboto"/>
              </a:defRPr>
            </a:lvl3pPr>
            <a:lvl4pPr marL="1828800" marR="0" lvl="3" indent="-298450" algn="l" rtl="0">
              <a:lnSpc>
                <a:spcPct val="100000"/>
              </a:lnSpc>
              <a:spcBef>
                <a:spcPts val="500"/>
              </a:spcBef>
              <a:spcAft>
                <a:spcPts val="0"/>
              </a:spcAft>
              <a:buClr>
                <a:schemeClr val="dk1"/>
              </a:buClr>
              <a:buSzPts val="1100"/>
              <a:buFont typeface="Noto Sans Symbols"/>
              <a:buChar char="▪"/>
              <a:defRPr sz="1100" b="0" i="0" u="none" strike="noStrike" cap="none">
                <a:solidFill>
                  <a:srgbClr val="151615"/>
                </a:solidFill>
                <a:latin typeface="Roboto"/>
                <a:ea typeface="Roboto"/>
                <a:cs typeface="Roboto"/>
                <a:sym typeface="Roboto"/>
              </a:defRPr>
            </a:lvl4pPr>
            <a:lvl5pPr marL="2286000" marR="0" lvl="4" indent="-298450" algn="l" rtl="0">
              <a:lnSpc>
                <a:spcPct val="100000"/>
              </a:lnSpc>
              <a:spcBef>
                <a:spcPts val="500"/>
              </a:spcBef>
              <a:spcAft>
                <a:spcPts val="0"/>
              </a:spcAft>
              <a:buClr>
                <a:schemeClr val="dk1"/>
              </a:buClr>
              <a:buSzPts val="1100"/>
              <a:buFont typeface="Noto Sans Symbols"/>
              <a:buChar char="▪"/>
              <a:defRPr sz="1100" b="0" i="0" u="none" strike="noStrike" cap="none">
                <a:solidFill>
                  <a:srgbClr val="151615"/>
                </a:solidFill>
                <a:latin typeface="Roboto"/>
                <a:ea typeface="Roboto"/>
                <a:cs typeface="Roboto"/>
                <a:sym typeface="Robo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2" name="Google Shape;42;p6"/>
          <p:cNvSpPr txBox="1">
            <a:spLocks noGrp="1"/>
          </p:cNvSpPr>
          <p:nvPr>
            <p:ph type="body" idx="2"/>
          </p:nvPr>
        </p:nvSpPr>
        <p:spPr>
          <a:xfrm>
            <a:off x="6387548" y="1280160"/>
            <a:ext cx="4966252" cy="4768215"/>
          </a:xfrm>
          <a:prstGeom prst="rect">
            <a:avLst/>
          </a:prstGeom>
          <a:noFill/>
          <a:ln>
            <a:noFill/>
          </a:ln>
        </p:spPr>
        <p:txBody>
          <a:bodyPr spcFirstLastPara="1" wrap="square" lIns="91425" tIns="45700" rIns="91425" bIns="45700" anchor="t" anchorCtr="0">
            <a:normAutofit/>
          </a:bodyPr>
          <a:lstStyle>
            <a:lvl1pPr marL="457200" marR="0" lvl="0" indent="-342900" algn="l" rtl="0">
              <a:lnSpc>
                <a:spcPct val="100000"/>
              </a:lnSpc>
              <a:spcBef>
                <a:spcPts val="1000"/>
              </a:spcBef>
              <a:spcAft>
                <a:spcPts val="0"/>
              </a:spcAft>
              <a:buClr>
                <a:schemeClr val="dk1"/>
              </a:buClr>
              <a:buSzPts val="1800"/>
              <a:buFont typeface="Noto Sans Symbols"/>
              <a:buChar char="▪"/>
              <a:defRPr sz="1800" b="0" i="0" u="none" strike="noStrike" cap="none">
                <a:solidFill>
                  <a:srgbClr val="151615"/>
                </a:solidFill>
                <a:latin typeface="Roboto"/>
                <a:ea typeface="Roboto"/>
                <a:cs typeface="Roboto"/>
                <a:sym typeface="Roboto"/>
              </a:defRPr>
            </a:lvl1pPr>
            <a:lvl2pPr marL="914400" marR="0" lvl="1" indent="-330200" algn="l" rtl="0">
              <a:lnSpc>
                <a:spcPct val="100000"/>
              </a:lnSpc>
              <a:spcBef>
                <a:spcPts val="500"/>
              </a:spcBef>
              <a:spcAft>
                <a:spcPts val="0"/>
              </a:spcAft>
              <a:buClr>
                <a:schemeClr val="dk1"/>
              </a:buClr>
              <a:buSzPts val="1600"/>
              <a:buFont typeface="Noto Sans Symbols"/>
              <a:buChar char="▪"/>
              <a:defRPr sz="1600" b="0" i="0" u="none" strike="noStrike" cap="none">
                <a:solidFill>
                  <a:srgbClr val="151615"/>
                </a:solidFill>
                <a:latin typeface="Roboto"/>
                <a:ea typeface="Roboto"/>
                <a:cs typeface="Roboto"/>
                <a:sym typeface="Roboto"/>
              </a:defRPr>
            </a:lvl2pPr>
            <a:lvl3pPr marL="1371600" marR="0" lvl="2" indent="-317500" algn="l" rtl="0">
              <a:lnSpc>
                <a:spcPct val="100000"/>
              </a:lnSpc>
              <a:spcBef>
                <a:spcPts val="500"/>
              </a:spcBef>
              <a:spcAft>
                <a:spcPts val="0"/>
              </a:spcAft>
              <a:buClr>
                <a:schemeClr val="dk1"/>
              </a:buClr>
              <a:buSzPts val="1400"/>
              <a:buFont typeface="Noto Sans Symbols"/>
              <a:buChar char="▪"/>
              <a:defRPr sz="1400" b="0" i="0" u="none" strike="noStrike" cap="none">
                <a:solidFill>
                  <a:srgbClr val="151615"/>
                </a:solidFill>
                <a:latin typeface="Roboto"/>
                <a:ea typeface="Roboto"/>
                <a:cs typeface="Roboto"/>
                <a:sym typeface="Roboto"/>
              </a:defRPr>
            </a:lvl3pPr>
            <a:lvl4pPr marL="1828800" marR="0" lvl="3" indent="-304800" algn="l" rtl="0">
              <a:lnSpc>
                <a:spcPct val="100000"/>
              </a:lnSpc>
              <a:spcBef>
                <a:spcPts val="500"/>
              </a:spcBef>
              <a:spcAft>
                <a:spcPts val="0"/>
              </a:spcAft>
              <a:buClr>
                <a:schemeClr val="dk1"/>
              </a:buClr>
              <a:buSzPts val="1200"/>
              <a:buFont typeface="Noto Sans Symbols"/>
              <a:buChar char="▪"/>
              <a:defRPr sz="1200" b="0" i="0" u="none" strike="noStrike" cap="none">
                <a:solidFill>
                  <a:srgbClr val="151615"/>
                </a:solidFill>
                <a:latin typeface="Roboto"/>
                <a:ea typeface="Roboto"/>
                <a:cs typeface="Roboto"/>
                <a:sym typeface="Roboto"/>
              </a:defRPr>
            </a:lvl4pPr>
            <a:lvl5pPr marL="2286000" marR="0" lvl="4" indent="-298450" algn="l" rtl="0">
              <a:lnSpc>
                <a:spcPct val="100000"/>
              </a:lnSpc>
              <a:spcBef>
                <a:spcPts val="500"/>
              </a:spcBef>
              <a:spcAft>
                <a:spcPts val="0"/>
              </a:spcAft>
              <a:buClr>
                <a:schemeClr val="dk1"/>
              </a:buClr>
              <a:buSzPts val="1100"/>
              <a:buFont typeface="Noto Sans Symbols"/>
              <a:buChar char="▪"/>
              <a:defRPr sz="1100" b="0" i="0" u="none" strike="noStrike" cap="none">
                <a:solidFill>
                  <a:srgbClr val="151615"/>
                </a:solidFill>
                <a:latin typeface="Roboto"/>
                <a:ea typeface="Roboto"/>
                <a:cs typeface="Roboto"/>
                <a:sym typeface="Robo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_Main Title - Dark Blue">
  <p:cSld name="1_Main Title - Dark Blue">
    <p:bg>
      <p:bgPr>
        <a:solidFill>
          <a:schemeClr val="dk1"/>
        </a:solidFill>
        <a:effectLst/>
      </p:bgPr>
    </p:bg>
    <p:spTree>
      <p:nvGrpSpPr>
        <p:cNvPr id="1" name="Shape 43"/>
        <p:cNvGrpSpPr/>
        <p:nvPr/>
      </p:nvGrpSpPr>
      <p:grpSpPr>
        <a:xfrm>
          <a:off x="0" y="0"/>
          <a:ext cx="0" cy="0"/>
          <a:chOff x="0" y="0"/>
          <a:chExt cx="0" cy="0"/>
        </a:xfrm>
      </p:grpSpPr>
      <p:pic>
        <p:nvPicPr>
          <p:cNvPr id="44" name="Google Shape;44;p7" descr="A close up of a logo&#10;&#10;Description automatically generated"/>
          <p:cNvPicPr preferRelativeResize="0"/>
          <p:nvPr/>
        </p:nvPicPr>
        <p:blipFill rotWithShape="1">
          <a:blip r:embed="rId2">
            <a:alphaModFix/>
          </a:blip>
          <a:srcRect/>
          <a:stretch/>
        </p:blipFill>
        <p:spPr>
          <a:xfrm>
            <a:off x="1" y="-3313"/>
            <a:ext cx="12192000" cy="6864626"/>
          </a:xfrm>
          <a:prstGeom prst="rect">
            <a:avLst/>
          </a:prstGeom>
          <a:noFill/>
          <a:ln>
            <a:noFill/>
          </a:ln>
        </p:spPr>
      </p:pic>
      <p:sp>
        <p:nvSpPr>
          <p:cNvPr id="45" name="Google Shape;45;p7"/>
          <p:cNvSpPr txBox="1">
            <a:spLocks noGrp="1"/>
          </p:cNvSpPr>
          <p:nvPr>
            <p:ph type="body" idx="1"/>
          </p:nvPr>
        </p:nvSpPr>
        <p:spPr>
          <a:xfrm>
            <a:off x="7157921" y="5776913"/>
            <a:ext cx="3467713" cy="738187"/>
          </a:xfrm>
          <a:prstGeom prst="rect">
            <a:avLst/>
          </a:prstGeom>
          <a:noFill/>
          <a:ln>
            <a:noFill/>
          </a:ln>
        </p:spPr>
        <p:txBody>
          <a:bodyPr spcFirstLastPara="1" wrap="square" lIns="91425" tIns="45700" rIns="91425" bIns="45700" anchor="t" anchorCtr="0">
            <a:noAutofit/>
          </a:bodyPr>
          <a:lstStyle>
            <a:lvl1pPr marL="457200" marR="0" lvl="0" indent="-228600" algn="r" rtl="0">
              <a:lnSpc>
                <a:spcPct val="100000"/>
              </a:lnSpc>
              <a:spcBef>
                <a:spcPts val="1000"/>
              </a:spcBef>
              <a:spcAft>
                <a:spcPts val="0"/>
              </a:spcAft>
              <a:buClr>
                <a:schemeClr val="lt1"/>
              </a:buClr>
              <a:buSzPts val="1400"/>
              <a:buFont typeface="Arial"/>
              <a:buNone/>
              <a:defRPr sz="1400" b="0" i="0" u="none" strike="noStrike" cap="none">
                <a:solidFill>
                  <a:schemeClr val="lt1"/>
                </a:solidFill>
                <a:latin typeface="Roboto"/>
                <a:ea typeface="Roboto"/>
                <a:cs typeface="Roboto"/>
                <a:sym typeface="Roboto"/>
              </a:defRPr>
            </a:lvl1pPr>
            <a:lvl2pPr marL="914400" marR="0" lvl="1" indent="-317500" algn="l" rtl="0">
              <a:lnSpc>
                <a:spcPct val="9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2pPr>
            <a:lvl3pPr marL="1371600" marR="0" lvl="2" indent="-304800" algn="l" rtl="0">
              <a:lnSpc>
                <a:spcPct val="90000"/>
              </a:lnSpc>
              <a:spcBef>
                <a:spcPts val="500"/>
              </a:spcBef>
              <a:spcAft>
                <a:spcPts val="0"/>
              </a:spcAft>
              <a:buClr>
                <a:schemeClr val="lt1"/>
              </a:buClr>
              <a:buSzPts val="1200"/>
              <a:buFont typeface="Arial"/>
              <a:buChar char="•"/>
              <a:defRPr sz="1200" b="0" i="0" u="none" strike="noStrike" cap="none">
                <a:solidFill>
                  <a:schemeClr val="lt1"/>
                </a:solidFill>
                <a:latin typeface="Arial"/>
                <a:ea typeface="Arial"/>
                <a:cs typeface="Arial"/>
                <a:sym typeface="Arial"/>
              </a:defRPr>
            </a:lvl3pPr>
            <a:lvl4pPr marL="1828800" marR="0" lvl="3" indent="-298450" algn="l" rtl="0">
              <a:lnSpc>
                <a:spcPct val="90000"/>
              </a:lnSpc>
              <a:spcBef>
                <a:spcPts val="500"/>
              </a:spcBef>
              <a:spcAft>
                <a:spcPts val="0"/>
              </a:spcAft>
              <a:buClr>
                <a:schemeClr val="lt1"/>
              </a:buClr>
              <a:buSzPts val="1100"/>
              <a:buFont typeface="Arial"/>
              <a:buChar char="•"/>
              <a:defRPr sz="1100" b="0" i="0" u="none" strike="noStrike" cap="none">
                <a:solidFill>
                  <a:schemeClr val="lt1"/>
                </a:solidFill>
                <a:latin typeface="Arial"/>
                <a:ea typeface="Arial"/>
                <a:cs typeface="Arial"/>
                <a:sym typeface="Arial"/>
              </a:defRPr>
            </a:lvl4pPr>
            <a:lvl5pPr marL="2286000" marR="0" lvl="4" indent="-298450" algn="l" rtl="0">
              <a:lnSpc>
                <a:spcPct val="90000"/>
              </a:lnSpc>
              <a:spcBef>
                <a:spcPts val="500"/>
              </a:spcBef>
              <a:spcAft>
                <a:spcPts val="0"/>
              </a:spcAft>
              <a:buClr>
                <a:schemeClr val="lt1"/>
              </a:buClr>
              <a:buSzPts val="1100"/>
              <a:buFont typeface="Arial"/>
              <a:buChar char="•"/>
              <a:defRPr sz="11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6" name="Google Shape;46;p7"/>
          <p:cNvSpPr txBox="1">
            <a:spLocks noGrp="1"/>
          </p:cNvSpPr>
          <p:nvPr>
            <p:ph type="body" idx="2"/>
          </p:nvPr>
        </p:nvSpPr>
        <p:spPr>
          <a:xfrm>
            <a:off x="855477" y="2147941"/>
            <a:ext cx="8277307" cy="181674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1000"/>
              </a:spcBef>
              <a:spcAft>
                <a:spcPts val="0"/>
              </a:spcAft>
              <a:buClr>
                <a:schemeClr val="lt1"/>
              </a:buClr>
              <a:buSzPts val="4800"/>
              <a:buFont typeface="Arial"/>
              <a:buNone/>
              <a:defRPr sz="4800" b="1" i="0" u="none" strike="noStrike" cap="none">
                <a:solidFill>
                  <a:schemeClr val="lt1"/>
                </a:solidFill>
                <a:latin typeface="Roboto"/>
                <a:ea typeface="Roboto"/>
                <a:cs typeface="Roboto"/>
                <a:sym typeface="Roboto"/>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7" name="Google Shape;47;p7"/>
          <p:cNvSpPr txBox="1">
            <a:spLocks noGrp="1"/>
          </p:cNvSpPr>
          <p:nvPr>
            <p:ph type="body" idx="3"/>
          </p:nvPr>
        </p:nvSpPr>
        <p:spPr>
          <a:xfrm>
            <a:off x="855477" y="4192125"/>
            <a:ext cx="8277307" cy="1103444"/>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2800"/>
              <a:buFont typeface="Arial"/>
              <a:buNone/>
              <a:defRPr sz="2800" b="0" i="0" u="none" strike="noStrike" cap="none">
                <a:solidFill>
                  <a:schemeClr val="lt1"/>
                </a:solidFill>
                <a:latin typeface="Roboto"/>
                <a:ea typeface="Roboto"/>
                <a:cs typeface="Roboto"/>
                <a:sym typeface="Roboto"/>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48" name="Google Shape;48;p7"/>
          <p:cNvPicPr preferRelativeResize="0"/>
          <p:nvPr/>
        </p:nvPicPr>
        <p:blipFill rotWithShape="1">
          <a:blip r:embed="rId3">
            <a:alphaModFix/>
          </a:blip>
          <a:srcRect/>
          <a:stretch/>
        </p:blipFill>
        <p:spPr>
          <a:xfrm>
            <a:off x="855479" y="476792"/>
            <a:ext cx="2566331" cy="626371"/>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_Main Title - Red">
  <p:cSld name="1_Main Title - Red">
    <p:bg>
      <p:bgPr>
        <a:solidFill>
          <a:schemeClr val="accent3"/>
        </a:solidFill>
        <a:effectLst/>
      </p:bgPr>
    </p:bg>
    <p:spTree>
      <p:nvGrpSpPr>
        <p:cNvPr id="1" name="Shape 49"/>
        <p:cNvGrpSpPr/>
        <p:nvPr/>
      </p:nvGrpSpPr>
      <p:grpSpPr>
        <a:xfrm>
          <a:off x="0" y="0"/>
          <a:ext cx="0" cy="0"/>
          <a:chOff x="0" y="0"/>
          <a:chExt cx="0" cy="0"/>
        </a:xfrm>
      </p:grpSpPr>
      <p:pic>
        <p:nvPicPr>
          <p:cNvPr id="50" name="Google Shape;50;p8"/>
          <p:cNvPicPr preferRelativeResize="0"/>
          <p:nvPr/>
        </p:nvPicPr>
        <p:blipFill rotWithShape="1">
          <a:blip r:embed="rId2">
            <a:alphaModFix/>
          </a:blip>
          <a:srcRect/>
          <a:stretch/>
        </p:blipFill>
        <p:spPr>
          <a:xfrm>
            <a:off x="1" y="-3313"/>
            <a:ext cx="12191999" cy="6864626"/>
          </a:xfrm>
          <a:prstGeom prst="rect">
            <a:avLst/>
          </a:prstGeom>
          <a:noFill/>
          <a:ln>
            <a:noFill/>
          </a:ln>
        </p:spPr>
      </p:pic>
      <p:sp>
        <p:nvSpPr>
          <p:cNvPr id="51" name="Google Shape;51;p8"/>
          <p:cNvSpPr txBox="1">
            <a:spLocks noGrp="1"/>
          </p:cNvSpPr>
          <p:nvPr>
            <p:ph type="body" idx="1"/>
          </p:nvPr>
        </p:nvSpPr>
        <p:spPr>
          <a:xfrm>
            <a:off x="855477" y="2147941"/>
            <a:ext cx="8277307" cy="181674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1000"/>
              </a:spcBef>
              <a:spcAft>
                <a:spcPts val="0"/>
              </a:spcAft>
              <a:buClr>
                <a:schemeClr val="lt1"/>
              </a:buClr>
              <a:buSzPts val="4800"/>
              <a:buFont typeface="Arial"/>
              <a:buNone/>
              <a:defRPr sz="4800" b="1" i="0" u="none" strike="noStrike" cap="none">
                <a:solidFill>
                  <a:schemeClr val="lt1"/>
                </a:solidFill>
                <a:latin typeface="Roboto"/>
                <a:ea typeface="Roboto"/>
                <a:cs typeface="Roboto"/>
                <a:sym typeface="Roboto"/>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52" name="Google Shape;52;p8"/>
          <p:cNvSpPr txBox="1">
            <a:spLocks noGrp="1"/>
          </p:cNvSpPr>
          <p:nvPr>
            <p:ph type="body" idx="2"/>
          </p:nvPr>
        </p:nvSpPr>
        <p:spPr>
          <a:xfrm>
            <a:off x="855477" y="4192125"/>
            <a:ext cx="8277307" cy="1103444"/>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2800"/>
              <a:buFont typeface="Arial"/>
              <a:buNone/>
              <a:defRPr sz="2800" b="0" i="0" u="none" strike="noStrike" cap="none">
                <a:solidFill>
                  <a:schemeClr val="lt1"/>
                </a:solidFill>
                <a:latin typeface="Roboto"/>
                <a:ea typeface="Roboto"/>
                <a:cs typeface="Roboto"/>
                <a:sym typeface="Roboto"/>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53" name="Google Shape;53;p8"/>
          <p:cNvSpPr txBox="1">
            <a:spLocks noGrp="1"/>
          </p:cNvSpPr>
          <p:nvPr>
            <p:ph type="body" idx="3"/>
          </p:nvPr>
        </p:nvSpPr>
        <p:spPr>
          <a:xfrm>
            <a:off x="7157921" y="5776913"/>
            <a:ext cx="3467713" cy="738187"/>
          </a:xfrm>
          <a:prstGeom prst="rect">
            <a:avLst/>
          </a:prstGeom>
          <a:noFill/>
          <a:ln>
            <a:noFill/>
          </a:ln>
        </p:spPr>
        <p:txBody>
          <a:bodyPr spcFirstLastPara="1" wrap="square" lIns="91425" tIns="45700" rIns="91425" bIns="45700" anchor="t" anchorCtr="0">
            <a:noAutofit/>
          </a:bodyPr>
          <a:lstStyle>
            <a:lvl1pPr marL="457200" marR="0" lvl="0" indent="-228600" algn="r" rtl="0">
              <a:lnSpc>
                <a:spcPct val="100000"/>
              </a:lnSpc>
              <a:spcBef>
                <a:spcPts val="1000"/>
              </a:spcBef>
              <a:spcAft>
                <a:spcPts val="0"/>
              </a:spcAft>
              <a:buClr>
                <a:schemeClr val="lt1"/>
              </a:buClr>
              <a:buSzPts val="1400"/>
              <a:buFont typeface="Arial"/>
              <a:buNone/>
              <a:defRPr sz="1400" b="0" i="0" u="none" strike="noStrike" cap="none">
                <a:solidFill>
                  <a:schemeClr val="lt1"/>
                </a:solidFill>
                <a:latin typeface="Roboto"/>
                <a:ea typeface="Roboto"/>
                <a:cs typeface="Roboto"/>
                <a:sym typeface="Roboto"/>
              </a:defRPr>
            </a:lvl1pPr>
            <a:lvl2pPr marL="914400" marR="0" lvl="1" indent="-317500" algn="l" rtl="0">
              <a:lnSpc>
                <a:spcPct val="9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2pPr>
            <a:lvl3pPr marL="1371600" marR="0" lvl="2" indent="-304800" algn="l" rtl="0">
              <a:lnSpc>
                <a:spcPct val="90000"/>
              </a:lnSpc>
              <a:spcBef>
                <a:spcPts val="500"/>
              </a:spcBef>
              <a:spcAft>
                <a:spcPts val="0"/>
              </a:spcAft>
              <a:buClr>
                <a:schemeClr val="lt1"/>
              </a:buClr>
              <a:buSzPts val="1200"/>
              <a:buFont typeface="Arial"/>
              <a:buChar char="•"/>
              <a:defRPr sz="1200" b="0" i="0" u="none" strike="noStrike" cap="none">
                <a:solidFill>
                  <a:schemeClr val="lt1"/>
                </a:solidFill>
                <a:latin typeface="Arial"/>
                <a:ea typeface="Arial"/>
                <a:cs typeface="Arial"/>
                <a:sym typeface="Arial"/>
              </a:defRPr>
            </a:lvl3pPr>
            <a:lvl4pPr marL="1828800" marR="0" lvl="3" indent="-298450" algn="l" rtl="0">
              <a:lnSpc>
                <a:spcPct val="90000"/>
              </a:lnSpc>
              <a:spcBef>
                <a:spcPts val="500"/>
              </a:spcBef>
              <a:spcAft>
                <a:spcPts val="0"/>
              </a:spcAft>
              <a:buClr>
                <a:schemeClr val="lt1"/>
              </a:buClr>
              <a:buSzPts val="1100"/>
              <a:buFont typeface="Arial"/>
              <a:buChar char="•"/>
              <a:defRPr sz="1100" b="0" i="0" u="none" strike="noStrike" cap="none">
                <a:solidFill>
                  <a:schemeClr val="lt1"/>
                </a:solidFill>
                <a:latin typeface="Arial"/>
                <a:ea typeface="Arial"/>
                <a:cs typeface="Arial"/>
                <a:sym typeface="Arial"/>
              </a:defRPr>
            </a:lvl4pPr>
            <a:lvl5pPr marL="2286000" marR="0" lvl="4" indent="-298450" algn="l" rtl="0">
              <a:lnSpc>
                <a:spcPct val="90000"/>
              </a:lnSpc>
              <a:spcBef>
                <a:spcPts val="500"/>
              </a:spcBef>
              <a:spcAft>
                <a:spcPts val="0"/>
              </a:spcAft>
              <a:buClr>
                <a:schemeClr val="lt1"/>
              </a:buClr>
              <a:buSzPts val="1100"/>
              <a:buFont typeface="Arial"/>
              <a:buChar char="•"/>
              <a:defRPr sz="11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54" name="Google Shape;54;p8"/>
          <p:cNvPicPr preferRelativeResize="0"/>
          <p:nvPr/>
        </p:nvPicPr>
        <p:blipFill rotWithShape="1">
          <a:blip r:embed="rId3">
            <a:alphaModFix/>
          </a:blip>
          <a:srcRect/>
          <a:stretch/>
        </p:blipFill>
        <p:spPr>
          <a:xfrm>
            <a:off x="855478" y="476792"/>
            <a:ext cx="2566333" cy="626371"/>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4_Main Title - Dark Blue 2">
  <p:cSld name="4_Main Title - Dark Blue 2">
    <p:bg>
      <p:bgPr>
        <a:solidFill>
          <a:schemeClr val="accent4"/>
        </a:solidFill>
        <a:effectLst/>
      </p:bgPr>
    </p:bg>
    <p:spTree>
      <p:nvGrpSpPr>
        <p:cNvPr id="1" name="Shape 55"/>
        <p:cNvGrpSpPr/>
        <p:nvPr/>
      </p:nvGrpSpPr>
      <p:grpSpPr>
        <a:xfrm>
          <a:off x="0" y="0"/>
          <a:ext cx="0" cy="0"/>
          <a:chOff x="0" y="0"/>
          <a:chExt cx="0" cy="0"/>
        </a:xfrm>
      </p:grpSpPr>
      <p:pic>
        <p:nvPicPr>
          <p:cNvPr id="56" name="Google Shape;56;p9"/>
          <p:cNvPicPr preferRelativeResize="0"/>
          <p:nvPr/>
        </p:nvPicPr>
        <p:blipFill rotWithShape="1">
          <a:blip r:embed="rId2">
            <a:alphaModFix/>
          </a:blip>
          <a:srcRect/>
          <a:stretch/>
        </p:blipFill>
        <p:spPr>
          <a:xfrm>
            <a:off x="1" y="-3313"/>
            <a:ext cx="12191999" cy="6864626"/>
          </a:xfrm>
          <a:prstGeom prst="rect">
            <a:avLst/>
          </a:prstGeom>
          <a:noFill/>
          <a:ln>
            <a:noFill/>
          </a:ln>
        </p:spPr>
      </p:pic>
      <p:sp>
        <p:nvSpPr>
          <p:cNvPr id="57" name="Google Shape;57;p9"/>
          <p:cNvSpPr txBox="1">
            <a:spLocks noGrp="1"/>
          </p:cNvSpPr>
          <p:nvPr>
            <p:ph type="body" idx="1"/>
          </p:nvPr>
        </p:nvSpPr>
        <p:spPr>
          <a:xfrm>
            <a:off x="7157921" y="5776913"/>
            <a:ext cx="3467713" cy="738187"/>
          </a:xfrm>
          <a:prstGeom prst="rect">
            <a:avLst/>
          </a:prstGeom>
          <a:noFill/>
          <a:ln>
            <a:noFill/>
          </a:ln>
        </p:spPr>
        <p:txBody>
          <a:bodyPr spcFirstLastPara="1" wrap="square" lIns="91425" tIns="45700" rIns="91425" bIns="45700" anchor="t" anchorCtr="0">
            <a:noAutofit/>
          </a:bodyPr>
          <a:lstStyle>
            <a:lvl1pPr marL="457200" marR="0" lvl="0" indent="-228600" algn="r" rtl="0">
              <a:lnSpc>
                <a:spcPct val="100000"/>
              </a:lnSpc>
              <a:spcBef>
                <a:spcPts val="1000"/>
              </a:spcBef>
              <a:spcAft>
                <a:spcPts val="0"/>
              </a:spcAft>
              <a:buClr>
                <a:schemeClr val="dk2"/>
              </a:buClr>
              <a:buSzPts val="1400"/>
              <a:buFont typeface="Arial"/>
              <a:buNone/>
              <a:defRPr sz="1400" b="0" i="0" u="none" strike="noStrike" cap="none">
                <a:solidFill>
                  <a:schemeClr val="dk2"/>
                </a:solidFill>
                <a:latin typeface="Roboto"/>
                <a:ea typeface="Roboto"/>
                <a:cs typeface="Roboto"/>
                <a:sym typeface="Roboto"/>
              </a:defRPr>
            </a:lvl1pPr>
            <a:lvl2pPr marL="914400" marR="0" lvl="1" indent="-317500" algn="l" rtl="0">
              <a:lnSpc>
                <a:spcPct val="9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2pPr>
            <a:lvl3pPr marL="1371600" marR="0" lvl="2" indent="-304800" algn="l" rtl="0">
              <a:lnSpc>
                <a:spcPct val="90000"/>
              </a:lnSpc>
              <a:spcBef>
                <a:spcPts val="500"/>
              </a:spcBef>
              <a:spcAft>
                <a:spcPts val="0"/>
              </a:spcAft>
              <a:buClr>
                <a:schemeClr val="lt1"/>
              </a:buClr>
              <a:buSzPts val="1200"/>
              <a:buFont typeface="Arial"/>
              <a:buChar char="•"/>
              <a:defRPr sz="1200" b="0" i="0" u="none" strike="noStrike" cap="none">
                <a:solidFill>
                  <a:schemeClr val="lt1"/>
                </a:solidFill>
                <a:latin typeface="Arial"/>
                <a:ea typeface="Arial"/>
                <a:cs typeface="Arial"/>
                <a:sym typeface="Arial"/>
              </a:defRPr>
            </a:lvl3pPr>
            <a:lvl4pPr marL="1828800" marR="0" lvl="3" indent="-298450" algn="l" rtl="0">
              <a:lnSpc>
                <a:spcPct val="90000"/>
              </a:lnSpc>
              <a:spcBef>
                <a:spcPts val="500"/>
              </a:spcBef>
              <a:spcAft>
                <a:spcPts val="0"/>
              </a:spcAft>
              <a:buClr>
                <a:schemeClr val="lt1"/>
              </a:buClr>
              <a:buSzPts val="1100"/>
              <a:buFont typeface="Arial"/>
              <a:buChar char="•"/>
              <a:defRPr sz="1100" b="0" i="0" u="none" strike="noStrike" cap="none">
                <a:solidFill>
                  <a:schemeClr val="lt1"/>
                </a:solidFill>
                <a:latin typeface="Arial"/>
                <a:ea typeface="Arial"/>
                <a:cs typeface="Arial"/>
                <a:sym typeface="Arial"/>
              </a:defRPr>
            </a:lvl4pPr>
            <a:lvl5pPr marL="2286000" marR="0" lvl="4" indent="-298450" algn="l" rtl="0">
              <a:lnSpc>
                <a:spcPct val="90000"/>
              </a:lnSpc>
              <a:spcBef>
                <a:spcPts val="500"/>
              </a:spcBef>
              <a:spcAft>
                <a:spcPts val="0"/>
              </a:spcAft>
              <a:buClr>
                <a:schemeClr val="lt1"/>
              </a:buClr>
              <a:buSzPts val="1100"/>
              <a:buFont typeface="Arial"/>
              <a:buChar char="•"/>
              <a:defRPr sz="11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58" name="Google Shape;58;p9"/>
          <p:cNvSpPr txBox="1">
            <a:spLocks noGrp="1"/>
          </p:cNvSpPr>
          <p:nvPr>
            <p:ph type="body" idx="2"/>
          </p:nvPr>
        </p:nvSpPr>
        <p:spPr>
          <a:xfrm>
            <a:off x="855477" y="2147941"/>
            <a:ext cx="8277307" cy="181674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1000"/>
              </a:spcBef>
              <a:spcAft>
                <a:spcPts val="0"/>
              </a:spcAft>
              <a:buClr>
                <a:schemeClr val="dk1"/>
              </a:buClr>
              <a:buSzPts val="4800"/>
              <a:buFont typeface="Arial"/>
              <a:buNone/>
              <a:defRPr sz="4800" b="1" i="0" u="none" strike="noStrike" cap="none">
                <a:solidFill>
                  <a:schemeClr val="dk1"/>
                </a:solidFill>
                <a:latin typeface="Roboto"/>
                <a:ea typeface="Roboto"/>
                <a:cs typeface="Roboto"/>
                <a:sym typeface="Roboto"/>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59" name="Google Shape;59;p9"/>
          <p:cNvSpPr txBox="1">
            <a:spLocks noGrp="1"/>
          </p:cNvSpPr>
          <p:nvPr>
            <p:ph type="body" idx="3"/>
          </p:nvPr>
        </p:nvSpPr>
        <p:spPr>
          <a:xfrm>
            <a:off x="855477" y="4192125"/>
            <a:ext cx="8277307" cy="1103444"/>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2"/>
              </a:buClr>
              <a:buSzPts val="2800"/>
              <a:buFont typeface="Arial"/>
              <a:buNone/>
              <a:defRPr sz="2800" b="0" i="0" u="none" strike="noStrike" cap="none">
                <a:solidFill>
                  <a:schemeClr val="dk2"/>
                </a:solidFill>
                <a:latin typeface="Roboto"/>
                <a:ea typeface="Roboto"/>
                <a:cs typeface="Roboto"/>
                <a:sym typeface="Roboto"/>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60" name="Google Shape;60;p9"/>
          <p:cNvPicPr preferRelativeResize="0"/>
          <p:nvPr/>
        </p:nvPicPr>
        <p:blipFill rotWithShape="1">
          <a:blip r:embed="rId3">
            <a:alphaModFix/>
          </a:blip>
          <a:srcRect/>
          <a:stretch/>
        </p:blipFill>
        <p:spPr>
          <a:xfrm>
            <a:off x="855478" y="476792"/>
            <a:ext cx="2566333" cy="626371"/>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3_Main Title - Dark Blue 2">
  <p:cSld name="3_Main Title - Dark Blue 2">
    <p:bg>
      <p:bgPr>
        <a:solidFill>
          <a:schemeClr val="accent5"/>
        </a:solidFill>
        <a:effectLst/>
      </p:bgPr>
    </p:bg>
    <p:spTree>
      <p:nvGrpSpPr>
        <p:cNvPr id="1" name="Shape 61"/>
        <p:cNvGrpSpPr/>
        <p:nvPr/>
      </p:nvGrpSpPr>
      <p:grpSpPr>
        <a:xfrm>
          <a:off x="0" y="0"/>
          <a:ext cx="0" cy="0"/>
          <a:chOff x="0" y="0"/>
          <a:chExt cx="0" cy="0"/>
        </a:xfrm>
      </p:grpSpPr>
      <p:pic>
        <p:nvPicPr>
          <p:cNvPr id="62" name="Google Shape;62;p10"/>
          <p:cNvPicPr preferRelativeResize="0"/>
          <p:nvPr/>
        </p:nvPicPr>
        <p:blipFill rotWithShape="1">
          <a:blip r:embed="rId2">
            <a:alphaModFix/>
          </a:blip>
          <a:srcRect/>
          <a:stretch/>
        </p:blipFill>
        <p:spPr>
          <a:xfrm>
            <a:off x="1" y="-3313"/>
            <a:ext cx="12191999" cy="6864626"/>
          </a:xfrm>
          <a:prstGeom prst="rect">
            <a:avLst/>
          </a:prstGeom>
          <a:noFill/>
          <a:ln>
            <a:noFill/>
          </a:ln>
        </p:spPr>
      </p:pic>
      <p:sp>
        <p:nvSpPr>
          <p:cNvPr id="63" name="Google Shape;63;p10"/>
          <p:cNvSpPr txBox="1">
            <a:spLocks noGrp="1"/>
          </p:cNvSpPr>
          <p:nvPr>
            <p:ph type="body" idx="1"/>
          </p:nvPr>
        </p:nvSpPr>
        <p:spPr>
          <a:xfrm>
            <a:off x="7157921" y="5776913"/>
            <a:ext cx="3467713" cy="738187"/>
          </a:xfrm>
          <a:prstGeom prst="rect">
            <a:avLst/>
          </a:prstGeom>
          <a:noFill/>
          <a:ln>
            <a:noFill/>
          </a:ln>
        </p:spPr>
        <p:txBody>
          <a:bodyPr spcFirstLastPara="1" wrap="square" lIns="91425" tIns="45700" rIns="91425" bIns="45700" anchor="t" anchorCtr="0">
            <a:noAutofit/>
          </a:bodyPr>
          <a:lstStyle>
            <a:lvl1pPr marL="457200" marR="0" lvl="0" indent="-228600" algn="r" rtl="0">
              <a:lnSpc>
                <a:spcPct val="100000"/>
              </a:lnSpc>
              <a:spcBef>
                <a:spcPts val="1000"/>
              </a:spcBef>
              <a:spcAft>
                <a:spcPts val="0"/>
              </a:spcAft>
              <a:buClr>
                <a:schemeClr val="dk2"/>
              </a:buClr>
              <a:buSzPts val="1400"/>
              <a:buFont typeface="Arial"/>
              <a:buNone/>
              <a:defRPr sz="1400" b="0" i="0" u="none" strike="noStrike" cap="none">
                <a:solidFill>
                  <a:schemeClr val="dk2"/>
                </a:solidFill>
                <a:latin typeface="Roboto"/>
                <a:ea typeface="Roboto"/>
                <a:cs typeface="Roboto"/>
                <a:sym typeface="Roboto"/>
              </a:defRPr>
            </a:lvl1pPr>
            <a:lvl2pPr marL="914400" marR="0" lvl="1" indent="-317500" algn="l" rtl="0">
              <a:lnSpc>
                <a:spcPct val="9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2pPr>
            <a:lvl3pPr marL="1371600" marR="0" lvl="2" indent="-304800" algn="l" rtl="0">
              <a:lnSpc>
                <a:spcPct val="90000"/>
              </a:lnSpc>
              <a:spcBef>
                <a:spcPts val="500"/>
              </a:spcBef>
              <a:spcAft>
                <a:spcPts val="0"/>
              </a:spcAft>
              <a:buClr>
                <a:schemeClr val="lt1"/>
              </a:buClr>
              <a:buSzPts val="1200"/>
              <a:buFont typeface="Arial"/>
              <a:buChar char="•"/>
              <a:defRPr sz="1200" b="0" i="0" u="none" strike="noStrike" cap="none">
                <a:solidFill>
                  <a:schemeClr val="lt1"/>
                </a:solidFill>
                <a:latin typeface="Arial"/>
                <a:ea typeface="Arial"/>
                <a:cs typeface="Arial"/>
                <a:sym typeface="Arial"/>
              </a:defRPr>
            </a:lvl3pPr>
            <a:lvl4pPr marL="1828800" marR="0" lvl="3" indent="-298450" algn="l" rtl="0">
              <a:lnSpc>
                <a:spcPct val="90000"/>
              </a:lnSpc>
              <a:spcBef>
                <a:spcPts val="500"/>
              </a:spcBef>
              <a:spcAft>
                <a:spcPts val="0"/>
              </a:spcAft>
              <a:buClr>
                <a:schemeClr val="lt1"/>
              </a:buClr>
              <a:buSzPts val="1100"/>
              <a:buFont typeface="Arial"/>
              <a:buChar char="•"/>
              <a:defRPr sz="1100" b="0" i="0" u="none" strike="noStrike" cap="none">
                <a:solidFill>
                  <a:schemeClr val="lt1"/>
                </a:solidFill>
                <a:latin typeface="Arial"/>
                <a:ea typeface="Arial"/>
                <a:cs typeface="Arial"/>
                <a:sym typeface="Arial"/>
              </a:defRPr>
            </a:lvl4pPr>
            <a:lvl5pPr marL="2286000" marR="0" lvl="4" indent="-298450" algn="l" rtl="0">
              <a:lnSpc>
                <a:spcPct val="90000"/>
              </a:lnSpc>
              <a:spcBef>
                <a:spcPts val="500"/>
              </a:spcBef>
              <a:spcAft>
                <a:spcPts val="0"/>
              </a:spcAft>
              <a:buClr>
                <a:schemeClr val="lt1"/>
              </a:buClr>
              <a:buSzPts val="1100"/>
              <a:buFont typeface="Arial"/>
              <a:buChar char="•"/>
              <a:defRPr sz="11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4" name="Google Shape;64;p10"/>
          <p:cNvSpPr txBox="1">
            <a:spLocks noGrp="1"/>
          </p:cNvSpPr>
          <p:nvPr>
            <p:ph type="body" idx="2"/>
          </p:nvPr>
        </p:nvSpPr>
        <p:spPr>
          <a:xfrm>
            <a:off x="855477" y="2147941"/>
            <a:ext cx="8277307" cy="181674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1000"/>
              </a:spcBef>
              <a:spcAft>
                <a:spcPts val="0"/>
              </a:spcAft>
              <a:buClr>
                <a:schemeClr val="dk1"/>
              </a:buClr>
              <a:buSzPts val="4800"/>
              <a:buFont typeface="Arial"/>
              <a:buNone/>
              <a:defRPr sz="4800" b="1" i="0" u="none" strike="noStrike" cap="none">
                <a:solidFill>
                  <a:schemeClr val="dk1"/>
                </a:solidFill>
                <a:latin typeface="Roboto"/>
                <a:ea typeface="Roboto"/>
                <a:cs typeface="Roboto"/>
                <a:sym typeface="Roboto"/>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5" name="Google Shape;65;p10"/>
          <p:cNvSpPr txBox="1">
            <a:spLocks noGrp="1"/>
          </p:cNvSpPr>
          <p:nvPr>
            <p:ph type="body" idx="3"/>
          </p:nvPr>
        </p:nvSpPr>
        <p:spPr>
          <a:xfrm>
            <a:off x="855477" y="4192125"/>
            <a:ext cx="8277307" cy="1103444"/>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2"/>
              </a:buClr>
              <a:buSzPts val="2800"/>
              <a:buFont typeface="Arial"/>
              <a:buNone/>
              <a:defRPr sz="2800" b="0" i="0" u="none" strike="noStrike" cap="none">
                <a:solidFill>
                  <a:schemeClr val="dk2"/>
                </a:solidFill>
                <a:latin typeface="Roboto"/>
                <a:ea typeface="Roboto"/>
                <a:cs typeface="Roboto"/>
                <a:sym typeface="Roboto"/>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66" name="Google Shape;66;p10"/>
          <p:cNvPicPr preferRelativeResize="0"/>
          <p:nvPr/>
        </p:nvPicPr>
        <p:blipFill rotWithShape="1">
          <a:blip r:embed="rId3">
            <a:alphaModFix/>
          </a:blip>
          <a:srcRect/>
          <a:stretch/>
        </p:blipFill>
        <p:spPr>
          <a:xfrm>
            <a:off x="855478" y="476792"/>
            <a:ext cx="2566333" cy="626371"/>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sldNum" idx="12"/>
          </p:nvPr>
        </p:nvSpPr>
        <p:spPr>
          <a:xfrm>
            <a:off x="11561196" y="6335492"/>
            <a:ext cx="426377" cy="365125"/>
          </a:xfrm>
          <a:prstGeom prst="rect">
            <a:avLst/>
          </a:prstGeom>
          <a:noFill/>
          <a:ln>
            <a:noFill/>
          </a:ln>
        </p:spPr>
        <p:txBody>
          <a:bodyPr spcFirstLastPara="1" wrap="square" lIns="91425" tIns="45700" rIns="91425" bIns="45700" anchor="ctr" anchorCtr="0">
            <a:noAutofit/>
          </a:bodyPr>
          <a:lstStyle>
            <a:lvl1pPr marL="0" marR="0" lvl="0" indent="0" algn="l" rtl="0">
              <a:spcBef>
                <a:spcPts val="0"/>
              </a:spcBef>
              <a:buNone/>
              <a:defRPr sz="1200" b="0" i="0" u="none" strike="noStrike" cap="none">
                <a:solidFill>
                  <a:schemeClr val="lt1"/>
                </a:solidFill>
                <a:latin typeface="Arial"/>
                <a:ea typeface="Arial"/>
                <a:cs typeface="Arial"/>
                <a:sym typeface="Arial"/>
              </a:defRPr>
            </a:lvl1pPr>
            <a:lvl2pPr marL="0" marR="0" lvl="1" indent="0" algn="l" rtl="0">
              <a:spcBef>
                <a:spcPts val="0"/>
              </a:spcBef>
              <a:buNone/>
              <a:defRPr sz="1200" b="0" i="0" u="none" strike="noStrike" cap="none">
                <a:solidFill>
                  <a:schemeClr val="lt1"/>
                </a:solidFill>
                <a:latin typeface="Arial"/>
                <a:ea typeface="Arial"/>
                <a:cs typeface="Arial"/>
                <a:sym typeface="Arial"/>
              </a:defRPr>
            </a:lvl2pPr>
            <a:lvl3pPr marL="0" marR="0" lvl="2" indent="0" algn="l" rtl="0">
              <a:spcBef>
                <a:spcPts val="0"/>
              </a:spcBef>
              <a:buNone/>
              <a:defRPr sz="1200" b="0" i="0" u="none" strike="noStrike" cap="none">
                <a:solidFill>
                  <a:schemeClr val="lt1"/>
                </a:solidFill>
                <a:latin typeface="Arial"/>
                <a:ea typeface="Arial"/>
                <a:cs typeface="Arial"/>
                <a:sym typeface="Arial"/>
              </a:defRPr>
            </a:lvl3pPr>
            <a:lvl4pPr marL="0" marR="0" lvl="3" indent="0" algn="l" rtl="0">
              <a:spcBef>
                <a:spcPts val="0"/>
              </a:spcBef>
              <a:buNone/>
              <a:defRPr sz="1200" b="0" i="0" u="none" strike="noStrike" cap="none">
                <a:solidFill>
                  <a:schemeClr val="lt1"/>
                </a:solidFill>
                <a:latin typeface="Arial"/>
                <a:ea typeface="Arial"/>
                <a:cs typeface="Arial"/>
                <a:sym typeface="Arial"/>
              </a:defRPr>
            </a:lvl4pPr>
            <a:lvl5pPr marL="0" marR="0" lvl="4" indent="0" algn="l" rtl="0">
              <a:spcBef>
                <a:spcPts val="0"/>
              </a:spcBef>
              <a:buNone/>
              <a:defRPr sz="1200" b="0" i="0" u="none" strike="noStrike" cap="none">
                <a:solidFill>
                  <a:schemeClr val="lt1"/>
                </a:solidFill>
                <a:latin typeface="Arial"/>
                <a:ea typeface="Arial"/>
                <a:cs typeface="Arial"/>
                <a:sym typeface="Arial"/>
              </a:defRPr>
            </a:lvl5pPr>
            <a:lvl6pPr marL="0" marR="0" lvl="5" indent="0" algn="l" rtl="0">
              <a:spcBef>
                <a:spcPts val="0"/>
              </a:spcBef>
              <a:buNone/>
              <a:defRPr sz="1200" b="0" i="0" u="none" strike="noStrike" cap="none">
                <a:solidFill>
                  <a:schemeClr val="lt1"/>
                </a:solidFill>
                <a:latin typeface="Arial"/>
                <a:ea typeface="Arial"/>
                <a:cs typeface="Arial"/>
                <a:sym typeface="Arial"/>
              </a:defRPr>
            </a:lvl6pPr>
            <a:lvl7pPr marL="0" marR="0" lvl="6" indent="0" algn="l" rtl="0">
              <a:spcBef>
                <a:spcPts val="0"/>
              </a:spcBef>
              <a:buNone/>
              <a:defRPr sz="1200" b="0" i="0" u="none" strike="noStrike" cap="none">
                <a:solidFill>
                  <a:schemeClr val="lt1"/>
                </a:solidFill>
                <a:latin typeface="Arial"/>
                <a:ea typeface="Arial"/>
                <a:cs typeface="Arial"/>
                <a:sym typeface="Arial"/>
              </a:defRPr>
            </a:lvl7pPr>
            <a:lvl8pPr marL="0" marR="0" lvl="7" indent="0" algn="l" rtl="0">
              <a:spcBef>
                <a:spcPts val="0"/>
              </a:spcBef>
              <a:buNone/>
              <a:defRPr sz="1200" b="0" i="0" u="none" strike="noStrike" cap="none">
                <a:solidFill>
                  <a:schemeClr val="lt1"/>
                </a:solidFill>
                <a:latin typeface="Arial"/>
                <a:ea typeface="Arial"/>
                <a:cs typeface="Arial"/>
                <a:sym typeface="Arial"/>
              </a:defRPr>
            </a:lvl8pPr>
            <a:lvl9pPr marL="0" marR="0" lvl="8" indent="0" algn="l" rtl="0">
              <a:spcBef>
                <a:spcPts val="0"/>
              </a:spcBef>
              <a:buNone/>
              <a:defRPr sz="12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11" name="Google Shape;11;p1"/>
          <p:cNvSpPr txBox="1">
            <a:spLocks noGrp="1"/>
          </p:cNvSpPr>
          <p:nvPr>
            <p:ph type="ftr" idx="11"/>
          </p:nvPr>
        </p:nvSpPr>
        <p:spPr>
          <a:xfrm>
            <a:off x="7446396" y="6335491"/>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chemeClr val="lt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3"/>
        <p:cNvGrpSpPr/>
        <p:nvPr/>
      </p:nvGrpSpPr>
      <p:grpSpPr>
        <a:xfrm>
          <a:off x="0" y="0"/>
          <a:ext cx="0" cy="0"/>
          <a:chOff x="0" y="0"/>
          <a:chExt cx="0" cy="0"/>
        </a:xfrm>
      </p:grpSpPr>
      <p:sp>
        <p:nvSpPr>
          <p:cNvPr id="74" name="Google Shape;74;p12"/>
          <p:cNvSpPr txBox="1">
            <a:spLocks noGrp="1"/>
          </p:cNvSpPr>
          <p:nvPr>
            <p:ph type="sldNum" idx="12"/>
          </p:nvPr>
        </p:nvSpPr>
        <p:spPr>
          <a:xfrm>
            <a:off x="11552262" y="6335492"/>
            <a:ext cx="426377" cy="365125"/>
          </a:xfrm>
          <a:prstGeom prst="rect">
            <a:avLst/>
          </a:prstGeom>
          <a:noFill/>
          <a:ln>
            <a:noFill/>
          </a:ln>
        </p:spPr>
        <p:txBody>
          <a:bodyPr spcFirstLastPara="1" wrap="square" lIns="91425" tIns="45700" rIns="91425" bIns="45700" anchor="ctr" anchorCtr="0">
            <a:noAutofit/>
          </a:bodyPr>
          <a:lstStyle>
            <a:lvl1pPr marL="0" marR="0" lvl="0" indent="0" algn="l" rtl="0">
              <a:spcBef>
                <a:spcPts val="0"/>
              </a:spcBef>
              <a:buNone/>
              <a:defRPr sz="1200" b="0" i="0" u="none" strike="noStrike" cap="none">
                <a:solidFill>
                  <a:srgbClr val="151615"/>
                </a:solidFill>
                <a:latin typeface="Roboto"/>
                <a:ea typeface="Roboto"/>
                <a:cs typeface="Roboto"/>
                <a:sym typeface="Roboto"/>
              </a:defRPr>
            </a:lvl1pPr>
            <a:lvl2pPr marL="0" marR="0" lvl="1" indent="0" algn="l" rtl="0">
              <a:spcBef>
                <a:spcPts val="0"/>
              </a:spcBef>
              <a:buNone/>
              <a:defRPr sz="1200" b="0" i="0" u="none" strike="noStrike" cap="none">
                <a:solidFill>
                  <a:srgbClr val="151615"/>
                </a:solidFill>
                <a:latin typeface="Roboto"/>
                <a:ea typeface="Roboto"/>
                <a:cs typeface="Roboto"/>
                <a:sym typeface="Roboto"/>
              </a:defRPr>
            </a:lvl2pPr>
            <a:lvl3pPr marL="0" marR="0" lvl="2" indent="0" algn="l" rtl="0">
              <a:spcBef>
                <a:spcPts val="0"/>
              </a:spcBef>
              <a:buNone/>
              <a:defRPr sz="1200" b="0" i="0" u="none" strike="noStrike" cap="none">
                <a:solidFill>
                  <a:srgbClr val="151615"/>
                </a:solidFill>
                <a:latin typeface="Roboto"/>
                <a:ea typeface="Roboto"/>
                <a:cs typeface="Roboto"/>
                <a:sym typeface="Roboto"/>
              </a:defRPr>
            </a:lvl3pPr>
            <a:lvl4pPr marL="0" marR="0" lvl="3" indent="0" algn="l" rtl="0">
              <a:spcBef>
                <a:spcPts val="0"/>
              </a:spcBef>
              <a:buNone/>
              <a:defRPr sz="1200" b="0" i="0" u="none" strike="noStrike" cap="none">
                <a:solidFill>
                  <a:srgbClr val="151615"/>
                </a:solidFill>
                <a:latin typeface="Roboto"/>
                <a:ea typeface="Roboto"/>
                <a:cs typeface="Roboto"/>
                <a:sym typeface="Roboto"/>
              </a:defRPr>
            </a:lvl4pPr>
            <a:lvl5pPr marL="0" marR="0" lvl="4" indent="0" algn="l" rtl="0">
              <a:spcBef>
                <a:spcPts val="0"/>
              </a:spcBef>
              <a:buNone/>
              <a:defRPr sz="1200" b="0" i="0" u="none" strike="noStrike" cap="none">
                <a:solidFill>
                  <a:srgbClr val="151615"/>
                </a:solidFill>
                <a:latin typeface="Roboto"/>
                <a:ea typeface="Roboto"/>
                <a:cs typeface="Roboto"/>
                <a:sym typeface="Roboto"/>
              </a:defRPr>
            </a:lvl5pPr>
            <a:lvl6pPr marL="0" marR="0" lvl="5" indent="0" algn="l" rtl="0">
              <a:spcBef>
                <a:spcPts val="0"/>
              </a:spcBef>
              <a:buNone/>
              <a:defRPr sz="1200" b="0" i="0" u="none" strike="noStrike" cap="none">
                <a:solidFill>
                  <a:srgbClr val="151615"/>
                </a:solidFill>
                <a:latin typeface="Roboto"/>
                <a:ea typeface="Roboto"/>
                <a:cs typeface="Roboto"/>
                <a:sym typeface="Roboto"/>
              </a:defRPr>
            </a:lvl6pPr>
            <a:lvl7pPr marL="0" marR="0" lvl="6" indent="0" algn="l" rtl="0">
              <a:spcBef>
                <a:spcPts val="0"/>
              </a:spcBef>
              <a:buNone/>
              <a:defRPr sz="1200" b="0" i="0" u="none" strike="noStrike" cap="none">
                <a:solidFill>
                  <a:srgbClr val="151615"/>
                </a:solidFill>
                <a:latin typeface="Roboto"/>
                <a:ea typeface="Roboto"/>
                <a:cs typeface="Roboto"/>
                <a:sym typeface="Roboto"/>
              </a:defRPr>
            </a:lvl7pPr>
            <a:lvl8pPr marL="0" marR="0" lvl="7" indent="0" algn="l" rtl="0">
              <a:spcBef>
                <a:spcPts val="0"/>
              </a:spcBef>
              <a:buNone/>
              <a:defRPr sz="1200" b="0" i="0" u="none" strike="noStrike" cap="none">
                <a:solidFill>
                  <a:srgbClr val="151615"/>
                </a:solidFill>
                <a:latin typeface="Roboto"/>
                <a:ea typeface="Roboto"/>
                <a:cs typeface="Roboto"/>
                <a:sym typeface="Roboto"/>
              </a:defRPr>
            </a:lvl8pPr>
            <a:lvl9pPr marL="0" marR="0" lvl="8" indent="0" algn="l" rtl="0">
              <a:spcBef>
                <a:spcPts val="0"/>
              </a:spcBef>
              <a:buNone/>
              <a:defRPr sz="1200" b="0" i="0" u="none" strike="noStrike" cap="none">
                <a:solidFill>
                  <a:srgbClr val="151615"/>
                </a:solidFill>
                <a:latin typeface="Roboto"/>
                <a:ea typeface="Roboto"/>
                <a:cs typeface="Roboto"/>
                <a:sym typeface="Roboto"/>
              </a:defRPr>
            </a:lvl9pPr>
          </a:lstStyle>
          <a:p>
            <a:pPr marL="0" lvl="0" indent="0" algn="l" rtl="0">
              <a:spcBef>
                <a:spcPts val="0"/>
              </a:spcBef>
              <a:spcAft>
                <a:spcPts val="0"/>
              </a:spcAft>
              <a:buNone/>
            </a:pPr>
            <a:fld id="{00000000-1234-1234-1234-123412341234}" type="slidenum">
              <a:rPr lang="en-GB"/>
              <a:t>‹#›</a:t>
            </a:fld>
            <a:endParaRPr/>
          </a:p>
        </p:txBody>
      </p:sp>
      <p:sp>
        <p:nvSpPr>
          <p:cNvPr id="75" name="Google Shape;75;p12"/>
          <p:cNvSpPr txBox="1">
            <a:spLocks noGrp="1"/>
          </p:cNvSpPr>
          <p:nvPr>
            <p:ph type="ftr" idx="11"/>
          </p:nvPr>
        </p:nvSpPr>
        <p:spPr>
          <a:xfrm>
            <a:off x="7239000" y="6335491"/>
            <a:ext cx="41148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151615"/>
                </a:solidFill>
                <a:latin typeface="Roboto"/>
                <a:ea typeface="Roboto"/>
                <a:cs typeface="Roboto"/>
                <a:sym typeface="Roboto"/>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688975513"/>
      </p:ext>
    </p:extLst>
  </p:cSld>
  <p:clrMap bg1="lt1" tx1="dk1" bg2="dk2" tx2="lt2" accent1="accent1" accent2="accent2" accent3="accent3" accent4="accent4" accent5="accent5" accent6="accent6" hlink="hlink" folHlink="folHlink"/>
  <p:sldLayoutIdLst>
    <p:sldLayoutId id="2147483660" r:id="rId1"/>
    <p:sldLayoutId id="2147483662" r:id="rId2"/>
    <p:sldLayoutId id="2147483663" r:id="rId3"/>
    <p:sldLayoutId id="2147483664" r:id="rId4"/>
    <p:sldLayoutId id="2147483665" r:id="rId5"/>
    <p:sldLayoutId id="2147483666" r:id="rId6"/>
    <p:sldLayoutId id="2147483667" r:id="rId7"/>
    <p:sldLayoutId id="2147483668" r:id="rId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drive.google.com/file/d/1TNz_X9o0gTCRFl9ZLZj84FHfM1ekhES9/view"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12"/>
          <p:cNvSpPr txBox="1">
            <a:spLocks noGrp="1"/>
          </p:cNvSpPr>
          <p:nvPr>
            <p:ph type="body" idx="2"/>
          </p:nvPr>
        </p:nvSpPr>
        <p:spPr>
          <a:xfrm>
            <a:off x="676183" y="1385941"/>
            <a:ext cx="8277307" cy="181674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4800"/>
              <a:buNone/>
            </a:pPr>
            <a:r>
              <a:rPr lang="en-GB"/>
              <a:t>Internet Safety Day </a:t>
            </a:r>
            <a:endParaRPr/>
          </a:p>
          <a:p>
            <a:pPr marL="0" lvl="0" indent="0" algn="l" rtl="0">
              <a:lnSpc>
                <a:spcPct val="100000"/>
              </a:lnSpc>
              <a:spcBef>
                <a:spcPts val="0"/>
              </a:spcBef>
              <a:spcAft>
                <a:spcPts val="0"/>
              </a:spcAft>
              <a:buClr>
                <a:schemeClr val="lt1"/>
              </a:buClr>
              <a:buSzPts val="4800"/>
              <a:buNone/>
            </a:pPr>
            <a:r>
              <a:rPr lang="en-GB" sz="3800">
                <a:solidFill>
                  <a:schemeClr val="accent1"/>
                </a:solidFill>
              </a:rPr>
              <a:t>6th February 2024</a:t>
            </a:r>
            <a:endParaRPr sz="2000">
              <a:solidFill>
                <a:schemeClr val="accent1"/>
              </a:solidFill>
            </a:endParaRPr>
          </a:p>
        </p:txBody>
      </p:sp>
      <p:sp>
        <p:nvSpPr>
          <p:cNvPr id="78" name="Google Shape;78;p12"/>
          <p:cNvSpPr txBox="1">
            <a:spLocks noGrp="1"/>
          </p:cNvSpPr>
          <p:nvPr>
            <p:ph type="body" idx="3"/>
          </p:nvPr>
        </p:nvSpPr>
        <p:spPr>
          <a:xfrm>
            <a:off x="676177" y="3580075"/>
            <a:ext cx="8277300" cy="11034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2800"/>
              <a:buNone/>
            </a:pPr>
            <a:r>
              <a:rPr lang="en-GB" sz="4000" b="1"/>
              <a:t>Inspiring change</a:t>
            </a:r>
            <a:r>
              <a:rPr lang="en-GB" sz="4000"/>
              <a:t>: making a difference, managing influence and navigating change online.</a:t>
            </a:r>
            <a:endParaRPr sz="40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3" name="Title 2">
            <a:extLst>
              <a:ext uri="{FF2B5EF4-FFF2-40B4-BE49-F238E27FC236}">
                <a16:creationId xmlns:a16="http://schemas.microsoft.com/office/drawing/2014/main" id="{7168CB80-8002-C3AE-FD77-74F4622237F9}"/>
              </a:ext>
            </a:extLst>
          </p:cNvPr>
          <p:cNvSpPr>
            <a:spLocks noGrp="1"/>
          </p:cNvSpPr>
          <p:nvPr>
            <p:ph type="title"/>
          </p:nvPr>
        </p:nvSpPr>
        <p:spPr/>
        <p:txBody>
          <a:bodyPr/>
          <a:lstStyle/>
          <a:p>
            <a:r>
              <a:rPr lang="en-GB" sz="5400" dirty="0"/>
              <a:t>Navigating change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pic>
        <p:nvPicPr>
          <p:cNvPr id="155" name="Google Shape;155;p22"/>
          <p:cNvPicPr preferRelativeResize="0"/>
          <p:nvPr/>
        </p:nvPicPr>
        <p:blipFill rotWithShape="1">
          <a:blip r:embed="rId3">
            <a:alphaModFix/>
          </a:blip>
          <a:srcRect b="11785"/>
          <a:stretch/>
        </p:blipFill>
        <p:spPr>
          <a:xfrm>
            <a:off x="1826404" y="0"/>
            <a:ext cx="10365596" cy="6858000"/>
          </a:xfrm>
          <a:prstGeom prst="rect">
            <a:avLst/>
          </a:prstGeom>
          <a:noFill/>
          <a:ln>
            <a:noFill/>
          </a:ln>
        </p:spPr>
      </p:pic>
      <p:sp>
        <p:nvSpPr>
          <p:cNvPr id="156" name="Google Shape;156;p22"/>
          <p:cNvSpPr txBox="1">
            <a:spLocks noGrp="1"/>
          </p:cNvSpPr>
          <p:nvPr>
            <p:ph type="sldNum" idx="12"/>
          </p:nvPr>
        </p:nvSpPr>
        <p:spPr>
          <a:xfrm>
            <a:off x="11561196" y="6335492"/>
            <a:ext cx="426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Font typeface="Arial"/>
              <a:buNone/>
            </a:pPr>
            <a:fld id="{00000000-1234-1234-1234-123412341234}" type="slidenum">
              <a:rPr lang="en-GB"/>
              <a:t>11</a:t>
            </a:fld>
            <a:endParaRPr/>
          </a:p>
        </p:txBody>
      </p:sp>
      <p:sp>
        <p:nvSpPr>
          <p:cNvPr id="157" name="Google Shape;157;p22"/>
          <p:cNvSpPr txBox="1">
            <a:spLocks noGrp="1"/>
          </p:cNvSpPr>
          <p:nvPr>
            <p:ph type="title"/>
          </p:nvPr>
        </p:nvSpPr>
        <p:spPr>
          <a:xfrm>
            <a:off x="326824" y="347100"/>
            <a:ext cx="2377299" cy="1087805"/>
          </a:xfrm>
          <a:prstGeom prst="rect">
            <a:avLst/>
          </a:prstGeom>
          <a:solidFill>
            <a:schemeClr val="accent1"/>
          </a:solidFill>
        </p:spPr>
        <p:txBody>
          <a:bodyPr spcFirstLastPara="1" wrap="square" lIns="91425" tIns="45700" rIns="91425" bIns="45700" anchor="t" anchorCtr="0">
            <a:noAutofit/>
          </a:bodyPr>
          <a:lstStyle/>
          <a:p>
            <a:pPr marL="0" lvl="0" indent="0" algn="l" rtl="0">
              <a:spcBef>
                <a:spcPts val="0"/>
              </a:spcBef>
              <a:spcAft>
                <a:spcPts val="0"/>
              </a:spcAft>
              <a:buNone/>
            </a:pPr>
            <a:r>
              <a:rPr lang="en-GB" sz="7200" dirty="0">
                <a:solidFill>
                  <a:schemeClr val="lt1"/>
                </a:solidFill>
              </a:rPr>
              <a:t>Tech</a:t>
            </a:r>
            <a:endParaRPr sz="7200" dirty="0">
              <a:solidFill>
                <a:schemeClr val="lt1"/>
              </a:solidFill>
            </a:endParaRPr>
          </a:p>
        </p:txBody>
      </p:sp>
      <p:sp>
        <p:nvSpPr>
          <p:cNvPr id="158" name="Google Shape;158;p22"/>
          <p:cNvSpPr txBox="1">
            <a:spLocks noGrp="1"/>
          </p:cNvSpPr>
          <p:nvPr>
            <p:ph type="title"/>
          </p:nvPr>
        </p:nvSpPr>
        <p:spPr>
          <a:xfrm>
            <a:off x="326824" y="1782005"/>
            <a:ext cx="2799329" cy="1087805"/>
          </a:xfrm>
          <a:prstGeom prst="rect">
            <a:avLst/>
          </a:prstGeom>
          <a:solidFill>
            <a:schemeClr val="accent1"/>
          </a:solidFill>
        </p:spPr>
        <p:txBody>
          <a:bodyPr spcFirstLastPara="1" wrap="square" lIns="91425" tIns="45700" rIns="91425" bIns="45700" anchor="t" anchorCtr="0">
            <a:noAutofit/>
          </a:bodyPr>
          <a:lstStyle/>
          <a:p>
            <a:pPr marL="0" lvl="0" indent="0" algn="l" rtl="0">
              <a:spcBef>
                <a:spcPts val="0"/>
              </a:spcBef>
              <a:spcAft>
                <a:spcPts val="0"/>
              </a:spcAft>
              <a:buNone/>
            </a:pPr>
            <a:r>
              <a:rPr lang="en-GB" sz="7200" dirty="0">
                <a:solidFill>
                  <a:schemeClr val="lt1"/>
                </a:solidFill>
              </a:rPr>
              <a:t>keeps</a:t>
            </a:r>
            <a:endParaRPr sz="7200" dirty="0">
              <a:solidFill>
                <a:schemeClr val="lt1"/>
              </a:solidFill>
            </a:endParaRPr>
          </a:p>
        </p:txBody>
      </p:sp>
      <p:sp>
        <p:nvSpPr>
          <p:cNvPr id="159" name="Google Shape;159;p22"/>
          <p:cNvSpPr txBox="1">
            <a:spLocks noGrp="1"/>
          </p:cNvSpPr>
          <p:nvPr>
            <p:ph type="title"/>
          </p:nvPr>
        </p:nvSpPr>
        <p:spPr>
          <a:xfrm>
            <a:off x="326824" y="3216910"/>
            <a:ext cx="3995083" cy="1087805"/>
          </a:xfrm>
          <a:prstGeom prst="rect">
            <a:avLst/>
          </a:prstGeom>
          <a:solidFill>
            <a:schemeClr val="accent1"/>
          </a:solidFill>
        </p:spPr>
        <p:txBody>
          <a:bodyPr spcFirstLastPara="1" wrap="square" lIns="91425" tIns="45700" rIns="91425" bIns="45700" anchor="t" anchorCtr="0">
            <a:noAutofit/>
          </a:bodyPr>
          <a:lstStyle/>
          <a:p>
            <a:pPr marL="0" lvl="0" indent="0" algn="l" rtl="0">
              <a:spcBef>
                <a:spcPts val="0"/>
              </a:spcBef>
              <a:spcAft>
                <a:spcPts val="0"/>
              </a:spcAft>
              <a:buNone/>
            </a:pPr>
            <a:r>
              <a:rPr lang="en-GB" sz="7200" dirty="0">
                <a:solidFill>
                  <a:schemeClr val="lt1"/>
                </a:solidFill>
              </a:rPr>
              <a:t>changing</a:t>
            </a:r>
            <a:endParaRPr sz="7200" dirty="0">
              <a:solidFill>
                <a:schemeClr val="lt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pic>
        <p:nvPicPr>
          <p:cNvPr id="165" name="Google Shape;165;p23"/>
          <p:cNvPicPr preferRelativeResize="0"/>
          <p:nvPr/>
        </p:nvPicPr>
        <p:blipFill rotWithShape="1">
          <a:blip r:embed="rId3">
            <a:alphaModFix/>
          </a:blip>
          <a:srcRect l="27099" r="2783" b="18573"/>
          <a:stretch/>
        </p:blipFill>
        <p:spPr>
          <a:xfrm>
            <a:off x="4469586" y="154900"/>
            <a:ext cx="7517911" cy="6548200"/>
          </a:xfrm>
          <a:prstGeom prst="rect">
            <a:avLst/>
          </a:prstGeom>
          <a:noFill/>
          <a:ln>
            <a:noFill/>
          </a:ln>
        </p:spPr>
      </p:pic>
      <p:sp>
        <p:nvSpPr>
          <p:cNvPr id="167" name="Google Shape;167;p23"/>
          <p:cNvSpPr txBox="1">
            <a:spLocks noGrp="1"/>
          </p:cNvSpPr>
          <p:nvPr>
            <p:ph type="title"/>
          </p:nvPr>
        </p:nvSpPr>
        <p:spPr>
          <a:xfrm>
            <a:off x="377650" y="1119631"/>
            <a:ext cx="3798110" cy="1032722"/>
          </a:xfrm>
          <a:prstGeom prst="rect">
            <a:avLst/>
          </a:prstGeom>
          <a:solidFill>
            <a:schemeClr val="accent1"/>
          </a:solidFill>
        </p:spPr>
        <p:txBody>
          <a:bodyPr spcFirstLastPara="1" wrap="square" lIns="91425" tIns="45700" rIns="91425" bIns="45700" anchor="t" anchorCtr="0">
            <a:noAutofit/>
          </a:bodyPr>
          <a:lstStyle/>
          <a:p>
            <a:pPr marL="0" lvl="0" indent="0" algn="l" rtl="0">
              <a:spcBef>
                <a:spcPts val="0"/>
              </a:spcBef>
              <a:spcAft>
                <a:spcPts val="0"/>
              </a:spcAft>
              <a:buNone/>
            </a:pPr>
            <a:r>
              <a:rPr lang="en-GB" sz="7200" dirty="0">
                <a:solidFill>
                  <a:schemeClr val="lt1"/>
                </a:solidFill>
              </a:rPr>
              <a:t>Artificial</a:t>
            </a:r>
            <a:endParaRPr sz="7200" dirty="0">
              <a:solidFill>
                <a:schemeClr val="lt1"/>
              </a:solidFill>
            </a:endParaRPr>
          </a:p>
        </p:txBody>
      </p:sp>
      <p:sp>
        <p:nvSpPr>
          <p:cNvPr id="168" name="Google Shape;168;p23"/>
          <p:cNvSpPr txBox="1">
            <a:spLocks noGrp="1"/>
          </p:cNvSpPr>
          <p:nvPr>
            <p:ph type="title"/>
          </p:nvPr>
        </p:nvSpPr>
        <p:spPr>
          <a:xfrm>
            <a:off x="377650" y="2450645"/>
            <a:ext cx="5148608" cy="1032722"/>
          </a:xfrm>
          <a:prstGeom prst="rect">
            <a:avLst/>
          </a:prstGeom>
          <a:solidFill>
            <a:schemeClr val="accent1"/>
          </a:solidFill>
        </p:spPr>
        <p:txBody>
          <a:bodyPr spcFirstLastPara="1" wrap="square" lIns="91425" tIns="45700" rIns="91425" bIns="45700" anchor="t" anchorCtr="0">
            <a:noAutofit/>
          </a:bodyPr>
          <a:lstStyle/>
          <a:p>
            <a:pPr marL="0" lvl="0" indent="0" algn="l" rtl="0">
              <a:spcBef>
                <a:spcPts val="0"/>
              </a:spcBef>
              <a:spcAft>
                <a:spcPts val="0"/>
              </a:spcAft>
              <a:buNone/>
            </a:pPr>
            <a:r>
              <a:rPr lang="en-GB" sz="7200" dirty="0">
                <a:solidFill>
                  <a:schemeClr val="lt1"/>
                </a:solidFill>
              </a:rPr>
              <a:t>intelligence</a:t>
            </a:r>
            <a:endParaRPr sz="7200" dirty="0">
              <a:solidFill>
                <a:schemeClr val="lt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24"/>
          <p:cNvSpPr txBox="1">
            <a:spLocks noGrp="1"/>
          </p:cNvSpPr>
          <p:nvPr>
            <p:ph type="sldNum" idx="12"/>
          </p:nvPr>
        </p:nvSpPr>
        <p:spPr>
          <a:xfrm>
            <a:off x="11561196" y="6335492"/>
            <a:ext cx="426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Font typeface="Arial"/>
              <a:buNone/>
            </a:pPr>
            <a:fld id="{00000000-1234-1234-1234-123412341234}" type="slidenum">
              <a:rPr lang="en-GB"/>
              <a:t>13</a:t>
            </a:fld>
            <a:endParaRPr/>
          </a:p>
        </p:txBody>
      </p:sp>
      <p:sp>
        <p:nvSpPr>
          <p:cNvPr id="175" name="Google Shape;175;p24"/>
          <p:cNvSpPr txBox="1">
            <a:spLocks noGrp="1"/>
          </p:cNvSpPr>
          <p:nvPr>
            <p:ph type="title"/>
          </p:nvPr>
        </p:nvSpPr>
        <p:spPr>
          <a:xfrm>
            <a:off x="348135" y="595657"/>
            <a:ext cx="5917800" cy="1013212"/>
          </a:xfrm>
          <a:prstGeom prst="rect">
            <a:avLst/>
          </a:prstGeom>
          <a:solidFill>
            <a:schemeClr val="accent1"/>
          </a:solidFill>
        </p:spPr>
        <p:txBody>
          <a:bodyPr spcFirstLastPara="1" wrap="square" lIns="91425" tIns="45700" rIns="91425" bIns="45700" anchor="t" anchorCtr="0">
            <a:noAutofit/>
          </a:bodyPr>
          <a:lstStyle/>
          <a:p>
            <a:pPr marL="0" lvl="0" indent="0" algn="l" rtl="0">
              <a:spcBef>
                <a:spcPts val="0"/>
              </a:spcBef>
              <a:spcAft>
                <a:spcPts val="0"/>
              </a:spcAft>
              <a:buNone/>
            </a:pPr>
            <a:r>
              <a:rPr lang="en-GB" sz="7200" dirty="0">
                <a:solidFill>
                  <a:schemeClr val="lt1"/>
                </a:solidFill>
              </a:rPr>
              <a:t>Generative AI</a:t>
            </a:r>
            <a:endParaRPr sz="7200" dirty="0">
              <a:solidFill>
                <a:schemeClr val="lt1"/>
              </a:solidFill>
            </a:endParaRPr>
          </a:p>
        </p:txBody>
      </p:sp>
      <p:pic>
        <p:nvPicPr>
          <p:cNvPr id="177" name="Google Shape;177;p24"/>
          <p:cNvPicPr preferRelativeResize="0"/>
          <p:nvPr/>
        </p:nvPicPr>
        <p:blipFill rotWithShape="1">
          <a:blip r:embed="rId3">
            <a:alphaModFix/>
          </a:blip>
          <a:srcRect l="9529" t="10264" r="6366" b="11322"/>
          <a:stretch/>
        </p:blipFill>
        <p:spPr>
          <a:xfrm>
            <a:off x="6675485" y="0"/>
            <a:ext cx="5516515" cy="6858000"/>
          </a:xfrm>
          <a:prstGeom prst="rect">
            <a:avLst/>
          </a:prstGeom>
          <a:noFill/>
          <a:ln>
            <a:noFill/>
          </a:ln>
        </p:spPr>
      </p:pic>
      <p:sp>
        <p:nvSpPr>
          <p:cNvPr id="178" name="Google Shape;178;p24"/>
          <p:cNvSpPr txBox="1"/>
          <p:nvPr/>
        </p:nvSpPr>
        <p:spPr>
          <a:xfrm>
            <a:off x="1296375" y="2781977"/>
            <a:ext cx="4220141" cy="2176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6000" dirty="0">
                <a:solidFill>
                  <a:schemeClr val="accent1"/>
                </a:solidFill>
                <a:latin typeface="Roboto"/>
                <a:ea typeface="Roboto"/>
                <a:cs typeface="Roboto"/>
                <a:sym typeface="Roboto"/>
              </a:rPr>
              <a:t>“A fish on a bicycle”</a:t>
            </a:r>
            <a:endParaRPr sz="6000" dirty="0">
              <a:solidFill>
                <a:schemeClr val="accent1"/>
              </a:solidFill>
              <a:latin typeface="Roboto"/>
              <a:ea typeface="Roboto"/>
              <a:cs typeface="Roboto"/>
              <a:sym typeface="Roboto"/>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2" name="Title 1">
            <a:extLst>
              <a:ext uri="{FF2B5EF4-FFF2-40B4-BE49-F238E27FC236}">
                <a16:creationId xmlns:a16="http://schemas.microsoft.com/office/drawing/2014/main" id="{CEA4776A-0808-051B-A51C-852AC5525FD3}"/>
              </a:ext>
            </a:extLst>
          </p:cNvPr>
          <p:cNvSpPr>
            <a:spLocks noGrp="1"/>
          </p:cNvSpPr>
          <p:nvPr>
            <p:ph type="title"/>
          </p:nvPr>
        </p:nvSpPr>
        <p:spPr/>
        <p:txBody>
          <a:bodyPr/>
          <a:lstStyle/>
          <a:p>
            <a:pPr marL="0" lvl="0" indent="0" rtl="0">
              <a:spcBef>
                <a:spcPts val="1000"/>
              </a:spcBef>
              <a:spcAft>
                <a:spcPts val="0"/>
              </a:spcAft>
            </a:pPr>
            <a:r>
              <a:rPr lang="en-GB" sz="5400" dirty="0">
                <a:solidFill>
                  <a:schemeClr val="tx1"/>
                </a:solidFill>
              </a:rPr>
              <a:t>The generative AI quiz:</a:t>
            </a:r>
            <a:br>
              <a:rPr lang="en-GB" sz="5400" dirty="0">
                <a:solidFill>
                  <a:schemeClr val="tx1"/>
                </a:solidFill>
              </a:rPr>
            </a:br>
            <a:r>
              <a:rPr lang="en-GB" sz="5400" dirty="0">
                <a:solidFill>
                  <a:schemeClr val="tx1"/>
                </a:solidFill>
              </a:rPr>
              <a:t>Did AI generate this?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4" name="Rectangle 3">
            <a:extLst>
              <a:ext uri="{FF2B5EF4-FFF2-40B4-BE49-F238E27FC236}">
                <a16:creationId xmlns:a16="http://schemas.microsoft.com/office/drawing/2014/main" id="{43157A19-A4AE-6511-E165-232BE16BA199}"/>
              </a:ext>
            </a:extLst>
          </p:cNvPr>
          <p:cNvSpPr/>
          <p:nvPr/>
        </p:nvSpPr>
        <p:spPr>
          <a:xfrm>
            <a:off x="0" y="0"/>
            <a:ext cx="5766623"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5" name="Google Shape;195;p26"/>
          <p:cNvSpPr txBox="1"/>
          <p:nvPr/>
        </p:nvSpPr>
        <p:spPr>
          <a:xfrm>
            <a:off x="5964702" y="529800"/>
            <a:ext cx="5766623" cy="5798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6000" dirty="0">
                <a:solidFill>
                  <a:schemeClr val="accent1"/>
                </a:solidFill>
                <a:latin typeface="Roboto"/>
                <a:ea typeface="Roboto"/>
                <a:cs typeface="Roboto"/>
                <a:sym typeface="Roboto"/>
              </a:rPr>
              <a:t>“The lazy clouds float on by. I lie on my back, watching peacefully. Calm. Wonder.”</a:t>
            </a:r>
            <a:endParaRPr sz="6000" dirty="0">
              <a:solidFill>
                <a:schemeClr val="accent1"/>
              </a:solidFill>
              <a:latin typeface="Roboto"/>
              <a:ea typeface="Roboto"/>
              <a:cs typeface="Roboto"/>
              <a:sym typeface="Roboto"/>
            </a:endParaRPr>
          </a:p>
        </p:txBody>
      </p:sp>
      <p:sp>
        <p:nvSpPr>
          <p:cNvPr id="11" name="Google Shape;246;p32">
            <a:extLst>
              <a:ext uri="{FF2B5EF4-FFF2-40B4-BE49-F238E27FC236}">
                <a16:creationId xmlns:a16="http://schemas.microsoft.com/office/drawing/2014/main" id="{1AD86130-50AC-D87D-9602-499F29C5D742}"/>
              </a:ext>
            </a:extLst>
          </p:cNvPr>
          <p:cNvSpPr txBox="1">
            <a:spLocks/>
          </p:cNvSpPr>
          <p:nvPr/>
        </p:nvSpPr>
        <p:spPr>
          <a:xfrm>
            <a:off x="209885" y="1871568"/>
            <a:ext cx="5556738" cy="3114863"/>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Roboto"/>
              <a:buNone/>
              <a:defRPr sz="36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GB" sz="7200" dirty="0">
                <a:solidFill>
                  <a:schemeClr val="lt1"/>
                </a:solidFill>
              </a:rPr>
              <a:t>Did AI generate this poem?</a:t>
            </a:r>
          </a:p>
        </p:txBody>
      </p:sp>
    </p:spTree>
    <p:extLst>
      <p:ext uri="{BB962C8B-B14F-4D97-AF65-F5344CB8AC3E}">
        <p14:creationId xmlns:p14="http://schemas.microsoft.com/office/powerpoint/2010/main" val="2063527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2" name="Google Shape;202;p27"/>
          <p:cNvSpPr txBox="1">
            <a:spLocks noGrp="1"/>
          </p:cNvSpPr>
          <p:nvPr>
            <p:ph type="title"/>
          </p:nvPr>
        </p:nvSpPr>
        <p:spPr>
          <a:xfrm>
            <a:off x="6717300" y="2456700"/>
            <a:ext cx="1669200" cy="1170600"/>
          </a:xfrm>
          <a:prstGeom prst="rect">
            <a:avLst/>
          </a:prstGeom>
          <a:solidFill>
            <a:schemeClr val="accent1"/>
          </a:solidFill>
        </p:spPr>
        <p:txBody>
          <a:bodyPr spcFirstLastPara="1" wrap="square" lIns="91425" tIns="45700" rIns="91425" bIns="45700" anchor="t" anchorCtr="0">
            <a:noAutofit/>
          </a:bodyPr>
          <a:lstStyle/>
          <a:p>
            <a:pPr marL="0" lvl="0" indent="0" algn="ctr" rtl="0">
              <a:spcBef>
                <a:spcPts val="0"/>
              </a:spcBef>
              <a:spcAft>
                <a:spcPts val="0"/>
              </a:spcAft>
              <a:buNone/>
            </a:pPr>
            <a:r>
              <a:rPr lang="en-GB" sz="8200">
                <a:solidFill>
                  <a:schemeClr val="lt1"/>
                </a:solidFill>
              </a:rPr>
              <a:t>NO</a:t>
            </a:r>
            <a:endParaRPr sz="8200">
              <a:solidFill>
                <a:schemeClr val="lt1"/>
              </a:solidFill>
            </a:endParaRPr>
          </a:p>
        </p:txBody>
      </p:sp>
      <p:sp>
        <p:nvSpPr>
          <p:cNvPr id="203" name="Google Shape;203;p27"/>
          <p:cNvSpPr txBox="1">
            <a:spLocks noGrp="1"/>
          </p:cNvSpPr>
          <p:nvPr>
            <p:ph type="title"/>
          </p:nvPr>
        </p:nvSpPr>
        <p:spPr>
          <a:xfrm>
            <a:off x="3199325" y="2456700"/>
            <a:ext cx="2224200" cy="1170600"/>
          </a:xfrm>
          <a:prstGeom prst="rect">
            <a:avLst/>
          </a:prstGeom>
          <a:solidFill>
            <a:schemeClr val="accent1"/>
          </a:solidFill>
        </p:spPr>
        <p:txBody>
          <a:bodyPr spcFirstLastPara="1" wrap="square" lIns="91425" tIns="45700" rIns="91425" bIns="45700" anchor="t" anchorCtr="0">
            <a:noAutofit/>
          </a:bodyPr>
          <a:lstStyle/>
          <a:p>
            <a:pPr marL="0" lvl="0" indent="0" algn="ctr" rtl="0">
              <a:spcBef>
                <a:spcPts val="0"/>
              </a:spcBef>
              <a:spcAft>
                <a:spcPts val="0"/>
              </a:spcAft>
              <a:buNone/>
            </a:pPr>
            <a:r>
              <a:rPr lang="en-GB" sz="8200" dirty="0">
                <a:solidFill>
                  <a:schemeClr val="lt1"/>
                </a:solidFill>
              </a:rPr>
              <a:t>YES</a:t>
            </a:r>
            <a:endParaRPr sz="8200" dirty="0">
              <a:solidFill>
                <a:schemeClr val="lt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10" name="Google Shape;210;p28"/>
          <p:cNvSpPr txBox="1">
            <a:spLocks noGrp="1"/>
          </p:cNvSpPr>
          <p:nvPr>
            <p:ph type="title"/>
          </p:nvPr>
        </p:nvSpPr>
        <p:spPr>
          <a:xfrm>
            <a:off x="6717300" y="2456700"/>
            <a:ext cx="1669200" cy="1170600"/>
          </a:xfrm>
          <a:prstGeom prst="rect">
            <a:avLst/>
          </a:prstGeom>
          <a:solidFill>
            <a:schemeClr val="accent3"/>
          </a:solidFill>
        </p:spPr>
        <p:txBody>
          <a:bodyPr spcFirstLastPara="1" wrap="square" lIns="91425" tIns="45700" rIns="91425" bIns="45700" anchor="t" anchorCtr="0">
            <a:noAutofit/>
          </a:bodyPr>
          <a:lstStyle/>
          <a:p>
            <a:pPr marL="0" lvl="0" indent="0" algn="ctr" rtl="0">
              <a:spcBef>
                <a:spcPts val="0"/>
              </a:spcBef>
              <a:spcAft>
                <a:spcPts val="0"/>
              </a:spcAft>
              <a:buNone/>
            </a:pPr>
            <a:r>
              <a:rPr lang="en-GB" sz="8200">
                <a:solidFill>
                  <a:schemeClr val="lt1"/>
                </a:solidFill>
              </a:rPr>
              <a:t>NO</a:t>
            </a:r>
            <a:endParaRPr sz="8200">
              <a:solidFill>
                <a:schemeClr val="lt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21" name="Google Shape;221;p29"/>
          <p:cNvSpPr txBox="1"/>
          <p:nvPr/>
        </p:nvSpPr>
        <p:spPr>
          <a:xfrm>
            <a:off x="6096000" y="529800"/>
            <a:ext cx="5541100" cy="5798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6000" dirty="0">
                <a:solidFill>
                  <a:schemeClr val="accent1"/>
                </a:solidFill>
                <a:latin typeface="Roboto"/>
                <a:ea typeface="Roboto"/>
                <a:cs typeface="Roboto"/>
                <a:sym typeface="Roboto"/>
              </a:rPr>
              <a:t>“Robots now read bedtime stories to dinosaurs in another dimension!”</a:t>
            </a:r>
            <a:endParaRPr sz="6000" dirty="0">
              <a:solidFill>
                <a:schemeClr val="accent1"/>
              </a:solidFill>
              <a:latin typeface="Roboto"/>
              <a:ea typeface="Roboto"/>
              <a:cs typeface="Roboto"/>
              <a:sym typeface="Roboto"/>
            </a:endParaRPr>
          </a:p>
        </p:txBody>
      </p:sp>
      <p:sp>
        <p:nvSpPr>
          <p:cNvPr id="16" name="Rectangle 15">
            <a:extLst>
              <a:ext uri="{FF2B5EF4-FFF2-40B4-BE49-F238E27FC236}">
                <a16:creationId xmlns:a16="http://schemas.microsoft.com/office/drawing/2014/main" id="{0AE8EC59-B6A7-CBBA-5083-2B1A2E2D1199}"/>
              </a:ext>
            </a:extLst>
          </p:cNvPr>
          <p:cNvSpPr/>
          <p:nvPr/>
        </p:nvSpPr>
        <p:spPr>
          <a:xfrm>
            <a:off x="0" y="0"/>
            <a:ext cx="5766623"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Google Shape;246;p32">
            <a:extLst>
              <a:ext uri="{FF2B5EF4-FFF2-40B4-BE49-F238E27FC236}">
                <a16:creationId xmlns:a16="http://schemas.microsoft.com/office/drawing/2014/main" id="{8099D288-7F18-F587-1D94-F005A587BFB4}"/>
              </a:ext>
            </a:extLst>
          </p:cNvPr>
          <p:cNvSpPr txBox="1">
            <a:spLocks/>
          </p:cNvSpPr>
          <p:nvPr/>
        </p:nvSpPr>
        <p:spPr>
          <a:xfrm>
            <a:off x="209885" y="1317370"/>
            <a:ext cx="5556738" cy="422326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Roboto"/>
              <a:buNone/>
              <a:defRPr sz="36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GB" sz="7200" dirty="0">
                <a:solidFill>
                  <a:schemeClr val="lt1"/>
                </a:solidFill>
              </a:rPr>
              <a:t>Did AI generate this sentence?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9" name="Google Shape;229;p30"/>
          <p:cNvSpPr txBox="1">
            <a:spLocks noGrp="1"/>
          </p:cNvSpPr>
          <p:nvPr>
            <p:ph type="title"/>
          </p:nvPr>
        </p:nvSpPr>
        <p:spPr>
          <a:xfrm>
            <a:off x="6717300" y="2456700"/>
            <a:ext cx="1669200" cy="1170600"/>
          </a:xfrm>
          <a:prstGeom prst="rect">
            <a:avLst/>
          </a:prstGeom>
          <a:solidFill>
            <a:schemeClr val="accent1"/>
          </a:solidFill>
        </p:spPr>
        <p:txBody>
          <a:bodyPr spcFirstLastPara="1" wrap="square" lIns="91425" tIns="45700" rIns="91425" bIns="45700" anchor="t" anchorCtr="0">
            <a:noAutofit/>
          </a:bodyPr>
          <a:lstStyle/>
          <a:p>
            <a:pPr marL="0" lvl="0" indent="0" algn="ctr" rtl="0">
              <a:spcBef>
                <a:spcPts val="0"/>
              </a:spcBef>
              <a:spcAft>
                <a:spcPts val="0"/>
              </a:spcAft>
              <a:buNone/>
            </a:pPr>
            <a:r>
              <a:rPr lang="en-GB" sz="8200">
                <a:solidFill>
                  <a:schemeClr val="lt1"/>
                </a:solidFill>
              </a:rPr>
              <a:t>NO</a:t>
            </a:r>
            <a:endParaRPr sz="8200">
              <a:solidFill>
                <a:schemeClr val="lt1"/>
              </a:solidFill>
            </a:endParaRPr>
          </a:p>
        </p:txBody>
      </p:sp>
      <p:sp>
        <p:nvSpPr>
          <p:cNvPr id="230" name="Google Shape;230;p30"/>
          <p:cNvSpPr txBox="1">
            <a:spLocks noGrp="1"/>
          </p:cNvSpPr>
          <p:nvPr>
            <p:ph type="title"/>
          </p:nvPr>
        </p:nvSpPr>
        <p:spPr>
          <a:xfrm>
            <a:off x="3199325" y="2456700"/>
            <a:ext cx="2224200" cy="1170600"/>
          </a:xfrm>
          <a:prstGeom prst="rect">
            <a:avLst/>
          </a:prstGeom>
          <a:solidFill>
            <a:schemeClr val="accent1"/>
          </a:solidFill>
        </p:spPr>
        <p:txBody>
          <a:bodyPr spcFirstLastPara="1" wrap="square" lIns="91425" tIns="45700" rIns="91425" bIns="45700" anchor="t" anchorCtr="0">
            <a:noAutofit/>
          </a:bodyPr>
          <a:lstStyle/>
          <a:p>
            <a:pPr marL="0" lvl="0" indent="0" algn="ctr" rtl="0">
              <a:spcBef>
                <a:spcPts val="0"/>
              </a:spcBef>
              <a:spcAft>
                <a:spcPts val="0"/>
              </a:spcAft>
              <a:buNone/>
            </a:pPr>
            <a:r>
              <a:rPr lang="en-GB" sz="8200">
                <a:solidFill>
                  <a:schemeClr val="lt1"/>
                </a:solidFill>
              </a:rPr>
              <a:t>YES</a:t>
            </a:r>
            <a:endParaRPr sz="8200">
              <a:solidFill>
                <a:schemeClr val="lt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txBox="1">
            <a:spLocks noGrp="1"/>
          </p:cNvSpPr>
          <p:nvPr>
            <p:ph type="sldNum" idx="12"/>
          </p:nvPr>
        </p:nvSpPr>
        <p:spPr>
          <a:xfrm>
            <a:off x="11561196" y="6335492"/>
            <a:ext cx="426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Font typeface="Arial"/>
              <a:buNone/>
            </a:pPr>
            <a:fld id="{00000000-1234-1234-1234-123412341234}" type="slidenum">
              <a:rPr lang="en-GB"/>
              <a:t>2</a:t>
            </a:fld>
            <a:endParaRPr/>
          </a:p>
        </p:txBody>
      </p:sp>
      <p:pic>
        <p:nvPicPr>
          <p:cNvPr id="85" name="Google Shape;85;p13"/>
          <p:cNvPicPr preferRelativeResize="0"/>
          <p:nvPr/>
        </p:nvPicPr>
        <p:blipFill>
          <a:blip r:embed="rId3">
            <a:alphaModFix/>
          </a:blip>
          <a:stretch>
            <a:fillRect/>
          </a:stretch>
        </p:blipFill>
        <p:spPr>
          <a:xfrm>
            <a:off x="1937045" y="0"/>
            <a:ext cx="10254955" cy="6858000"/>
          </a:xfrm>
          <a:prstGeom prst="rect">
            <a:avLst/>
          </a:prstGeom>
          <a:noFill/>
          <a:ln>
            <a:noFill/>
          </a:ln>
        </p:spPr>
      </p:pic>
      <p:sp>
        <p:nvSpPr>
          <p:cNvPr id="86" name="Google Shape;86;p13"/>
          <p:cNvSpPr txBox="1">
            <a:spLocks noGrp="1"/>
          </p:cNvSpPr>
          <p:nvPr>
            <p:ph type="title"/>
          </p:nvPr>
        </p:nvSpPr>
        <p:spPr>
          <a:xfrm>
            <a:off x="255400" y="1172596"/>
            <a:ext cx="6645140" cy="4512808"/>
          </a:xfrm>
          <a:prstGeom prst="rect">
            <a:avLst/>
          </a:prstGeom>
          <a:solidFill>
            <a:schemeClr val="accent1"/>
          </a:solidFill>
        </p:spPr>
        <p:txBody>
          <a:bodyPr spcFirstLastPara="1" wrap="square" lIns="91425" tIns="298800" rIns="91425" bIns="91425" anchor="t" anchorCtr="0">
            <a:noAutofit/>
          </a:bodyPr>
          <a:lstStyle/>
          <a:p>
            <a:pPr marL="144000" marR="144000" lvl="0" indent="0" algn="l" rtl="0">
              <a:spcBef>
                <a:spcPts val="0"/>
              </a:spcBef>
              <a:spcAft>
                <a:spcPts val="0"/>
              </a:spcAft>
              <a:buNone/>
            </a:pPr>
            <a:r>
              <a:rPr lang="en-GB" sz="7200" dirty="0">
                <a:solidFill>
                  <a:schemeClr val="lt1"/>
                </a:solidFill>
              </a:rPr>
              <a:t>The internet </a:t>
            </a:r>
            <a:r>
              <a:rPr lang="en-GB" sz="7200" i="1" dirty="0">
                <a:solidFill>
                  <a:schemeClr val="lt1"/>
                </a:solidFill>
              </a:rPr>
              <a:t>can </a:t>
            </a:r>
            <a:r>
              <a:rPr lang="en-GB" sz="7200" dirty="0">
                <a:solidFill>
                  <a:schemeClr val="lt1"/>
                </a:solidFill>
              </a:rPr>
              <a:t>be a fun and exciting place to be</a:t>
            </a:r>
            <a:endParaRPr sz="7200" dirty="0">
              <a:solidFill>
                <a:schemeClr val="lt1"/>
              </a:solidFill>
            </a:endParaRPr>
          </a:p>
        </p:txBody>
      </p:sp>
      <p:sp>
        <p:nvSpPr>
          <p:cNvPr id="87" name="Google Shape;87;p13"/>
          <p:cNvSpPr/>
          <p:nvPr/>
        </p:nvSpPr>
        <p:spPr>
          <a:xfrm>
            <a:off x="9134000" y="3832700"/>
            <a:ext cx="2802600" cy="2329200"/>
          </a:xfrm>
          <a:prstGeom prst="wedgeEllipseCallout">
            <a:avLst>
              <a:gd name="adj1" fmla="val -44455"/>
              <a:gd name="adj2" fmla="val -89047"/>
            </a:avLst>
          </a:pr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sz="3800">
                <a:solidFill>
                  <a:schemeClr val="lt2"/>
                </a:solidFill>
                <a:latin typeface="Roboto"/>
                <a:ea typeface="Roboto"/>
                <a:cs typeface="Roboto"/>
                <a:sym typeface="Roboto"/>
              </a:rPr>
              <a:t>…funny cat videos…</a:t>
            </a:r>
            <a:endParaRPr sz="3800">
              <a:solidFill>
                <a:schemeClr val="lt2"/>
              </a:solidFill>
              <a:latin typeface="Roboto"/>
              <a:ea typeface="Roboto"/>
              <a:cs typeface="Roboto"/>
              <a:sym typeface="Roboto"/>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7" name="Google Shape;237;p31"/>
          <p:cNvSpPr txBox="1">
            <a:spLocks noGrp="1"/>
          </p:cNvSpPr>
          <p:nvPr>
            <p:ph type="title"/>
          </p:nvPr>
        </p:nvSpPr>
        <p:spPr>
          <a:xfrm>
            <a:off x="3199325" y="2456700"/>
            <a:ext cx="2224200" cy="1170600"/>
          </a:xfrm>
          <a:prstGeom prst="rect">
            <a:avLst/>
          </a:prstGeom>
          <a:solidFill>
            <a:schemeClr val="accent3"/>
          </a:solidFill>
        </p:spPr>
        <p:txBody>
          <a:bodyPr spcFirstLastPara="1" wrap="square" lIns="91425" tIns="45700" rIns="91425" bIns="45700" anchor="t" anchorCtr="0">
            <a:noAutofit/>
          </a:bodyPr>
          <a:lstStyle/>
          <a:p>
            <a:pPr marL="0" lvl="0" indent="0" algn="ctr" rtl="0">
              <a:spcBef>
                <a:spcPts val="0"/>
              </a:spcBef>
              <a:spcAft>
                <a:spcPts val="0"/>
              </a:spcAft>
              <a:buNone/>
            </a:pPr>
            <a:r>
              <a:rPr lang="en-GB" sz="8200">
                <a:solidFill>
                  <a:schemeClr val="lt1"/>
                </a:solidFill>
              </a:rPr>
              <a:t>YES</a:t>
            </a:r>
            <a:endParaRPr sz="8200">
              <a:solidFill>
                <a:schemeClr val="lt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32"/>
          <p:cNvSpPr txBox="1">
            <a:spLocks noGrp="1"/>
          </p:cNvSpPr>
          <p:nvPr>
            <p:ph type="sldNum" idx="12"/>
          </p:nvPr>
        </p:nvSpPr>
        <p:spPr>
          <a:xfrm>
            <a:off x="11561196" y="6335492"/>
            <a:ext cx="426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GB"/>
              <a:t>21</a:t>
            </a:fld>
            <a:endParaRPr/>
          </a:p>
        </p:txBody>
      </p:sp>
      <p:pic>
        <p:nvPicPr>
          <p:cNvPr id="249" name="Google Shape;249;p32"/>
          <p:cNvPicPr preferRelativeResize="0"/>
          <p:nvPr/>
        </p:nvPicPr>
        <p:blipFill rotWithShape="1">
          <a:blip r:embed="rId3">
            <a:alphaModFix/>
          </a:blip>
          <a:srcRect r="24936"/>
          <a:stretch/>
        </p:blipFill>
        <p:spPr>
          <a:xfrm>
            <a:off x="5031450" y="-104700"/>
            <a:ext cx="7160550" cy="7154298"/>
          </a:xfrm>
          <a:prstGeom prst="rect">
            <a:avLst/>
          </a:prstGeom>
          <a:noFill/>
          <a:ln>
            <a:noFill/>
          </a:ln>
        </p:spPr>
      </p:pic>
      <p:sp>
        <p:nvSpPr>
          <p:cNvPr id="10" name="Rectangle 9">
            <a:extLst>
              <a:ext uri="{FF2B5EF4-FFF2-40B4-BE49-F238E27FC236}">
                <a16:creationId xmlns:a16="http://schemas.microsoft.com/office/drawing/2014/main" id="{DE483954-F029-4181-19A0-E51E93C0EED3}"/>
              </a:ext>
            </a:extLst>
          </p:cNvPr>
          <p:cNvSpPr/>
          <p:nvPr/>
        </p:nvSpPr>
        <p:spPr>
          <a:xfrm>
            <a:off x="0" y="0"/>
            <a:ext cx="5766623"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Google Shape;246;p32">
            <a:extLst>
              <a:ext uri="{FF2B5EF4-FFF2-40B4-BE49-F238E27FC236}">
                <a16:creationId xmlns:a16="http://schemas.microsoft.com/office/drawing/2014/main" id="{D6E1EF3D-8743-C312-4728-125908337A3F}"/>
              </a:ext>
            </a:extLst>
          </p:cNvPr>
          <p:cNvSpPr txBox="1">
            <a:spLocks/>
          </p:cNvSpPr>
          <p:nvPr/>
        </p:nvSpPr>
        <p:spPr>
          <a:xfrm>
            <a:off x="209885" y="1962836"/>
            <a:ext cx="5556738" cy="3019226"/>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Roboto"/>
              <a:buNone/>
              <a:defRPr sz="36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GB" sz="7200" dirty="0">
                <a:solidFill>
                  <a:schemeClr val="lt1"/>
                </a:solidFill>
              </a:rPr>
              <a:t>Did AI generate this image?</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6" name="Google Shape;256;p33"/>
          <p:cNvSpPr txBox="1">
            <a:spLocks noGrp="1"/>
          </p:cNvSpPr>
          <p:nvPr>
            <p:ph type="title"/>
          </p:nvPr>
        </p:nvSpPr>
        <p:spPr>
          <a:xfrm>
            <a:off x="6717300" y="2456700"/>
            <a:ext cx="1669200" cy="1170600"/>
          </a:xfrm>
          <a:prstGeom prst="rect">
            <a:avLst/>
          </a:prstGeom>
          <a:solidFill>
            <a:schemeClr val="accent1"/>
          </a:solidFill>
        </p:spPr>
        <p:txBody>
          <a:bodyPr spcFirstLastPara="1" wrap="square" lIns="91425" tIns="45700" rIns="91425" bIns="45700" anchor="t" anchorCtr="0">
            <a:noAutofit/>
          </a:bodyPr>
          <a:lstStyle/>
          <a:p>
            <a:pPr marL="0" lvl="0" indent="0" algn="ctr" rtl="0">
              <a:spcBef>
                <a:spcPts val="0"/>
              </a:spcBef>
              <a:spcAft>
                <a:spcPts val="0"/>
              </a:spcAft>
              <a:buNone/>
            </a:pPr>
            <a:r>
              <a:rPr lang="en-GB" sz="8200">
                <a:solidFill>
                  <a:schemeClr val="lt1"/>
                </a:solidFill>
              </a:rPr>
              <a:t>NO</a:t>
            </a:r>
            <a:endParaRPr sz="8200">
              <a:solidFill>
                <a:schemeClr val="lt1"/>
              </a:solidFill>
            </a:endParaRPr>
          </a:p>
        </p:txBody>
      </p:sp>
      <p:sp>
        <p:nvSpPr>
          <p:cNvPr id="257" name="Google Shape;257;p33"/>
          <p:cNvSpPr txBox="1">
            <a:spLocks noGrp="1"/>
          </p:cNvSpPr>
          <p:nvPr>
            <p:ph type="title"/>
          </p:nvPr>
        </p:nvSpPr>
        <p:spPr>
          <a:xfrm>
            <a:off x="3199325" y="2456700"/>
            <a:ext cx="2224200" cy="1170600"/>
          </a:xfrm>
          <a:prstGeom prst="rect">
            <a:avLst/>
          </a:prstGeom>
          <a:solidFill>
            <a:schemeClr val="accent1"/>
          </a:solidFill>
        </p:spPr>
        <p:txBody>
          <a:bodyPr spcFirstLastPara="1" wrap="square" lIns="91425" tIns="45700" rIns="91425" bIns="45700" anchor="t" anchorCtr="0">
            <a:noAutofit/>
          </a:bodyPr>
          <a:lstStyle/>
          <a:p>
            <a:pPr marL="0" lvl="0" indent="0" algn="ctr" rtl="0">
              <a:spcBef>
                <a:spcPts val="0"/>
              </a:spcBef>
              <a:spcAft>
                <a:spcPts val="0"/>
              </a:spcAft>
              <a:buNone/>
            </a:pPr>
            <a:r>
              <a:rPr lang="en-GB" sz="8200">
                <a:solidFill>
                  <a:schemeClr val="lt1"/>
                </a:solidFill>
              </a:rPr>
              <a:t>YES</a:t>
            </a:r>
            <a:endParaRPr sz="8200">
              <a:solidFill>
                <a:schemeClr val="lt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4" name="Google Shape;264;p34"/>
          <p:cNvSpPr txBox="1">
            <a:spLocks noGrp="1"/>
          </p:cNvSpPr>
          <p:nvPr>
            <p:ph type="title"/>
          </p:nvPr>
        </p:nvSpPr>
        <p:spPr>
          <a:xfrm>
            <a:off x="3199325" y="2456700"/>
            <a:ext cx="2224200" cy="1170600"/>
          </a:xfrm>
          <a:prstGeom prst="rect">
            <a:avLst/>
          </a:prstGeom>
          <a:solidFill>
            <a:schemeClr val="accent3"/>
          </a:solidFill>
        </p:spPr>
        <p:txBody>
          <a:bodyPr spcFirstLastPara="1" wrap="square" lIns="91425" tIns="45700" rIns="91425" bIns="45700" anchor="t" anchorCtr="0">
            <a:noAutofit/>
          </a:bodyPr>
          <a:lstStyle/>
          <a:p>
            <a:pPr marL="0" lvl="0" indent="0" algn="ctr" rtl="0">
              <a:spcBef>
                <a:spcPts val="0"/>
              </a:spcBef>
              <a:spcAft>
                <a:spcPts val="0"/>
              </a:spcAft>
              <a:buNone/>
            </a:pPr>
            <a:r>
              <a:rPr lang="en-GB" sz="8200">
                <a:solidFill>
                  <a:schemeClr val="lt1"/>
                </a:solidFill>
              </a:rPr>
              <a:t>YES</a:t>
            </a:r>
            <a:endParaRPr sz="8200">
              <a:solidFill>
                <a:schemeClr val="lt1"/>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16" name="Rectangle 15">
            <a:extLst>
              <a:ext uri="{FF2B5EF4-FFF2-40B4-BE49-F238E27FC236}">
                <a16:creationId xmlns:a16="http://schemas.microsoft.com/office/drawing/2014/main" id="{9E6E05A3-08F3-DE29-138A-793EB658618C}"/>
              </a:ext>
            </a:extLst>
          </p:cNvPr>
          <p:cNvSpPr/>
          <p:nvPr/>
        </p:nvSpPr>
        <p:spPr>
          <a:xfrm>
            <a:off x="0" y="0"/>
            <a:ext cx="5766623"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Google Shape;246;p32">
            <a:extLst>
              <a:ext uri="{FF2B5EF4-FFF2-40B4-BE49-F238E27FC236}">
                <a16:creationId xmlns:a16="http://schemas.microsoft.com/office/drawing/2014/main" id="{4A9F9626-CAF6-B740-9A6E-77F4C2582542}"/>
              </a:ext>
            </a:extLst>
          </p:cNvPr>
          <p:cNvSpPr txBox="1">
            <a:spLocks/>
          </p:cNvSpPr>
          <p:nvPr/>
        </p:nvSpPr>
        <p:spPr>
          <a:xfrm>
            <a:off x="209885" y="1769295"/>
            <a:ext cx="5556738" cy="331941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Roboto"/>
              <a:buNone/>
              <a:defRPr sz="36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GB" sz="7200" dirty="0">
                <a:solidFill>
                  <a:schemeClr val="lt1"/>
                </a:solidFill>
              </a:rPr>
              <a:t>Did AI generate this video?</a:t>
            </a:r>
          </a:p>
        </p:txBody>
      </p:sp>
      <p:pic>
        <p:nvPicPr>
          <p:cNvPr id="276" name="Google Shape;276;p35"/>
          <p:cNvPicPr preferRelativeResize="0"/>
          <p:nvPr/>
        </p:nvPicPr>
        <p:blipFill>
          <a:blip r:embed="rId3">
            <a:alphaModFix/>
          </a:blip>
          <a:stretch>
            <a:fillRect/>
          </a:stretch>
        </p:blipFill>
        <p:spPr>
          <a:xfrm>
            <a:off x="5062850" y="816175"/>
            <a:ext cx="6804874" cy="510365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3" name="Google Shape;283;p36"/>
          <p:cNvSpPr txBox="1">
            <a:spLocks noGrp="1"/>
          </p:cNvSpPr>
          <p:nvPr>
            <p:ph type="title"/>
          </p:nvPr>
        </p:nvSpPr>
        <p:spPr>
          <a:xfrm>
            <a:off x="6717300" y="2456700"/>
            <a:ext cx="1669200" cy="1170600"/>
          </a:xfrm>
          <a:prstGeom prst="rect">
            <a:avLst/>
          </a:prstGeom>
          <a:solidFill>
            <a:schemeClr val="accent1"/>
          </a:solidFill>
        </p:spPr>
        <p:txBody>
          <a:bodyPr spcFirstLastPara="1" wrap="square" lIns="91425" tIns="45700" rIns="91425" bIns="45700" anchor="t" anchorCtr="0">
            <a:noAutofit/>
          </a:bodyPr>
          <a:lstStyle/>
          <a:p>
            <a:pPr marL="0" lvl="0" indent="0" algn="ctr" rtl="0">
              <a:spcBef>
                <a:spcPts val="0"/>
              </a:spcBef>
              <a:spcAft>
                <a:spcPts val="0"/>
              </a:spcAft>
              <a:buNone/>
            </a:pPr>
            <a:r>
              <a:rPr lang="en-GB" sz="8200">
                <a:solidFill>
                  <a:schemeClr val="lt1"/>
                </a:solidFill>
              </a:rPr>
              <a:t>NO</a:t>
            </a:r>
            <a:endParaRPr sz="8200">
              <a:solidFill>
                <a:schemeClr val="lt1"/>
              </a:solidFill>
            </a:endParaRPr>
          </a:p>
        </p:txBody>
      </p:sp>
      <p:sp>
        <p:nvSpPr>
          <p:cNvPr id="284" name="Google Shape;284;p36"/>
          <p:cNvSpPr txBox="1">
            <a:spLocks noGrp="1"/>
          </p:cNvSpPr>
          <p:nvPr>
            <p:ph type="title"/>
          </p:nvPr>
        </p:nvSpPr>
        <p:spPr>
          <a:xfrm>
            <a:off x="3199325" y="2456700"/>
            <a:ext cx="2224200" cy="1170600"/>
          </a:xfrm>
          <a:prstGeom prst="rect">
            <a:avLst/>
          </a:prstGeom>
          <a:solidFill>
            <a:schemeClr val="accent1"/>
          </a:solidFill>
        </p:spPr>
        <p:txBody>
          <a:bodyPr spcFirstLastPara="1" wrap="square" lIns="91425" tIns="45700" rIns="91425" bIns="45700" anchor="t" anchorCtr="0">
            <a:noAutofit/>
          </a:bodyPr>
          <a:lstStyle/>
          <a:p>
            <a:pPr marL="0" lvl="0" indent="0" algn="ctr" rtl="0">
              <a:spcBef>
                <a:spcPts val="0"/>
              </a:spcBef>
              <a:spcAft>
                <a:spcPts val="0"/>
              </a:spcAft>
              <a:buNone/>
            </a:pPr>
            <a:r>
              <a:rPr lang="en-GB" sz="8200">
                <a:solidFill>
                  <a:schemeClr val="lt1"/>
                </a:solidFill>
              </a:rPr>
              <a:t>YES</a:t>
            </a:r>
            <a:endParaRPr sz="8200">
              <a:solidFill>
                <a:schemeClr val="lt1"/>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1" name="Google Shape;291;p37"/>
          <p:cNvSpPr txBox="1">
            <a:spLocks noGrp="1"/>
          </p:cNvSpPr>
          <p:nvPr>
            <p:ph type="title"/>
          </p:nvPr>
        </p:nvSpPr>
        <p:spPr>
          <a:xfrm>
            <a:off x="3199325" y="2456700"/>
            <a:ext cx="2224200" cy="1170600"/>
          </a:xfrm>
          <a:prstGeom prst="rect">
            <a:avLst/>
          </a:prstGeom>
          <a:solidFill>
            <a:schemeClr val="accent3"/>
          </a:solidFill>
        </p:spPr>
        <p:txBody>
          <a:bodyPr spcFirstLastPara="1" wrap="square" lIns="91425" tIns="45700" rIns="91425" bIns="45700" anchor="t" anchorCtr="0">
            <a:noAutofit/>
          </a:bodyPr>
          <a:lstStyle/>
          <a:p>
            <a:pPr marL="0" lvl="0" indent="0" algn="ctr" rtl="0">
              <a:spcBef>
                <a:spcPts val="0"/>
              </a:spcBef>
              <a:spcAft>
                <a:spcPts val="0"/>
              </a:spcAft>
              <a:buNone/>
            </a:pPr>
            <a:r>
              <a:rPr lang="en-GB" sz="8200">
                <a:solidFill>
                  <a:schemeClr val="lt1"/>
                </a:solidFill>
              </a:rPr>
              <a:t>YES</a:t>
            </a:r>
            <a:endParaRPr sz="8200">
              <a:solidFill>
                <a:schemeClr val="lt1"/>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pic>
        <p:nvPicPr>
          <p:cNvPr id="303" name="Google Shape;303;p38" title="Sample Sound.wav">
            <a:hlinkClick r:id="rId3"/>
          </p:cNvPr>
          <p:cNvPicPr preferRelativeResize="0"/>
          <p:nvPr/>
        </p:nvPicPr>
        <p:blipFill>
          <a:blip r:embed="rId4">
            <a:alphaModFix/>
          </a:blip>
          <a:stretch>
            <a:fillRect/>
          </a:stretch>
        </p:blipFill>
        <p:spPr>
          <a:xfrm>
            <a:off x="8364500" y="2772175"/>
            <a:ext cx="1191650" cy="1191650"/>
          </a:xfrm>
          <a:prstGeom prst="rect">
            <a:avLst/>
          </a:prstGeom>
          <a:noFill/>
          <a:ln>
            <a:noFill/>
          </a:ln>
        </p:spPr>
      </p:pic>
      <p:sp>
        <p:nvSpPr>
          <p:cNvPr id="19" name="Rectangle 18">
            <a:extLst>
              <a:ext uri="{FF2B5EF4-FFF2-40B4-BE49-F238E27FC236}">
                <a16:creationId xmlns:a16="http://schemas.microsoft.com/office/drawing/2014/main" id="{F70C40AE-8341-7A4B-DE0A-10C5C114C9DD}"/>
              </a:ext>
            </a:extLst>
          </p:cNvPr>
          <p:cNvSpPr/>
          <p:nvPr/>
        </p:nvSpPr>
        <p:spPr>
          <a:xfrm>
            <a:off x="0" y="0"/>
            <a:ext cx="5766623"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Google Shape;246;p32">
            <a:extLst>
              <a:ext uri="{FF2B5EF4-FFF2-40B4-BE49-F238E27FC236}">
                <a16:creationId xmlns:a16="http://schemas.microsoft.com/office/drawing/2014/main" id="{36362B88-45C3-001D-A405-73EC3D1DA89B}"/>
              </a:ext>
            </a:extLst>
          </p:cNvPr>
          <p:cNvSpPr txBox="1">
            <a:spLocks/>
          </p:cNvSpPr>
          <p:nvPr/>
        </p:nvSpPr>
        <p:spPr>
          <a:xfrm>
            <a:off x="209884" y="1597814"/>
            <a:ext cx="5886115" cy="3662372"/>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Roboto"/>
              <a:buNone/>
              <a:defRPr sz="36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GB" sz="7200" dirty="0">
                <a:solidFill>
                  <a:schemeClr val="lt1"/>
                </a:solidFill>
              </a:rPr>
              <a:t>Did AI generate </a:t>
            </a:r>
            <a:br>
              <a:rPr lang="en-GB" sz="7200" dirty="0">
                <a:solidFill>
                  <a:schemeClr val="lt1"/>
                </a:solidFill>
              </a:rPr>
            </a:br>
            <a:r>
              <a:rPr lang="en-GB" sz="7200" dirty="0">
                <a:solidFill>
                  <a:schemeClr val="lt1"/>
                </a:solidFill>
              </a:rPr>
              <a:t>this sound?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10" name="Google Shape;310;p39"/>
          <p:cNvSpPr txBox="1">
            <a:spLocks noGrp="1"/>
          </p:cNvSpPr>
          <p:nvPr>
            <p:ph type="title"/>
          </p:nvPr>
        </p:nvSpPr>
        <p:spPr>
          <a:xfrm>
            <a:off x="6717300" y="2456700"/>
            <a:ext cx="1669200" cy="1170600"/>
          </a:xfrm>
          <a:prstGeom prst="rect">
            <a:avLst/>
          </a:prstGeom>
          <a:solidFill>
            <a:schemeClr val="accent1"/>
          </a:solidFill>
        </p:spPr>
        <p:txBody>
          <a:bodyPr spcFirstLastPara="1" wrap="square" lIns="91425" tIns="45700" rIns="91425" bIns="45700" anchor="t" anchorCtr="0">
            <a:noAutofit/>
          </a:bodyPr>
          <a:lstStyle/>
          <a:p>
            <a:pPr marL="0" lvl="0" indent="0" algn="ctr" rtl="0">
              <a:spcBef>
                <a:spcPts val="0"/>
              </a:spcBef>
              <a:spcAft>
                <a:spcPts val="0"/>
              </a:spcAft>
              <a:buNone/>
            </a:pPr>
            <a:r>
              <a:rPr lang="en-GB" sz="8200">
                <a:solidFill>
                  <a:schemeClr val="lt1"/>
                </a:solidFill>
              </a:rPr>
              <a:t>NO</a:t>
            </a:r>
            <a:endParaRPr sz="8200">
              <a:solidFill>
                <a:schemeClr val="lt1"/>
              </a:solidFill>
            </a:endParaRPr>
          </a:p>
        </p:txBody>
      </p:sp>
      <p:sp>
        <p:nvSpPr>
          <p:cNvPr id="311" name="Google Shape;311;p39"/>
          <p:cNvSpPr txBox="1">
            <a:spLocks noGrp="1"/>
          </p:cNvSpPr>
          <p:nvPr>
            <p:ph type="title"/>
          </p:nvPr>
        </p:nvSpPr>
        <p:spPr>
          <a:xfrm>
            <a:off x="3199325" y="2456700"/>
            <a:ext cx="2224200" cy="1170600"/>
          </a:xfrm>
          <a:prstGeom prst="rect">
            <a:avLst/>
          </a:prstGeom>
          <a:solidFill>
            <a:schemeClr val="accent1"/>
          </a:solidFill>
        </p:spPr>
        <p:txBody>
          <a:bodyPr spcFirstLastPara="1" wrap="square" lIns="91425" tIns="45700" rIns="91425" bIns="45700" anchor="t" anchorCtr="0">
            <a:noAutofit/>
          </a:bodyPr>
          <a:lstStyle/>
          <a:p>
            <a:pPr marL="0" lvl="0" indent="0" algn="ctr" rtl="0">
              <a:spcBef>
                <a:spcPts val="0"/>
              </a:spcBef>
              <a:spcAft>
                <a:spcPts val="0"/>
              </a:spcAft>
              <a:buNone/>
            </a:pPr>
            <a:r>
              <a:rPr lang="en-GB" sz="8200">
                <a:solidFill>
                  <a:schemeClr val="lt1"/>
                </a:solidFill>
              </a:rPr>
              <a:t>YES</a:t>
            </a:r>
            <a:endParaRPr sz="8200">
              <a:solidFill>
                <a:schemeClr val="lt1"/>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8" name="Google Shape;318;p40"/>
          <p:cNvSpPr txBox="1">
            <a:spLocks noGrp="1"/>
          </p:cNvSpPr>
          <p:nvPr>
            <p:ph type="title"/>
          </p:nvPr>
        </p:nvSpPr>
        <p:spPr>
          <a:xfrm>
            <a:off x="6717300" y="2456700"/>
            <a:ext cx="1669200" cy="1170600"/>
          </a:xfrm>
          <a:prstGeom prst="rect">
            <a:avLst/>
          </a:prstGeom>
          <a:solidFill>
            <a:schemeClr val="accent3"/>
          </a:solidFill>
        </p:spPr>
        <p:txBody>
          <a:bodyPr spcFirstLastPara="1" wrap="square" lIns="91425" tIns="45700" rIns="91425" bIns="45700" anchor="t" anchorCtr="0">
            <a:noAutofit/>
          </a:bodyPr>
          <a:lstStyle/>
          <a:p>
            <a:pPr marL="0" lvl="0" indent="0" algn="ctr" rtl="0">
              <a:spcBef>
                <a:spcPts val="0"/>
              </a:spcBef>
              <a:spcAft>
                <a:spcPts val="0"/>
              </a:spcAft>
              <a:buNone/>
            </a:pPr>
            <a:r>
              <a:rPr lang="en-GB" sz="8200">
                <a:solidFill>
                  <a:schemeClr val="lt1"/>
                </a:solidFill>
              </a:rPr>
              <a:t>NO</a:t>
            </a:r>
            <a:endParaRPr sz="8200">
              <a:solidFill>
                <a:schemeClr val="lt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pic>
        <p:nvPicPr>
          <p:cNvPr id="94" name="Google Shape;94;p14"/>
          <p:cNvPicPr preferRelativeResize="0"/>
          <p:nvPr/>
        </p:nvPicPr>
        <p:blipFill rotWithShape="1">
          <a:blip r:embed="rId3">
            <a:alphaModFix/>
          </a:blip>
          <a:srcRect r="26150"/>
          <a:stretch/>
        </p:blipFill>
        <p:spPr>
          <a:xfrm>
            <a:off x="0" y="0"/>
            <a:ext cx="6752748" cy="6858000"/>
          </a:xfrm>
          <a:prstGeom prst="rect">
            <a:avLst/>
          </a:prstGeom>
          <a:noFill/>
          <a:ln>
            <a:noFill/>
          </a:ln>
        </p:spPr>
      </p:pic>
      <p:sp>
        <p:nvSpPr>
          <p:cNvPr id="95" name="Google Shape;95;p14"/>
          <p:cNvSpPr txBox="1">
            <a:spLocks noGrp="1"/>
          </p:cNvSpPr>
          <p:nvPr>
            <p:ph type="title"/>
          </p:nvPr>
        </p:nvSpPr>
        <p:spPr>
          <a:xfrm>
            <a:off x="5781722" y="1245166"/>
            <a:ext cx="6410278" cy="4367668"/>
          </a:xfrm>
          <a:prstGeom prst="rect">
            <a:avLst/>
          </a:prstGeom>
          <a:solidFill>
            <a:schemeClr val="accent2"/>
          </a:solidFill>
        </p:spPr>
        <p:txBody>
          <a:bodyPr spcFirstLastPara="1" wrap="square" lIns="91425" tIns="298800" rIns="91425" bIns="91425" anchor="t" anchorCtr="0">
            <a:noAutofit/>
          </a:bodyPr>
          <a:lstStyle/>
          <a:p>
            <a:pPr marL="144000" marR="144000" lvl="0" indent="0" algn="l" rtl="0">
              <a:spcBef>
                <a:spcPts val="0"/>
              </a:spcBef>
              <a:spcAft>
                <a:spcPts val="0"/>
              </a:spcAft>
              <a:buNone/>
            </a:pPr>
            <a:r>
              <a:rPr lang="en-GB" sz="7200" dirty="0">
                <a:solidFill>
                  <a:schemeClr val="lt1"/>
                </a:solidFill>
              </a:rPr>
              <a:t>Sometimes things online can make you feel worried</a:t>
            </a:r>
            <a:endParaRPr sz="7200" dirty="0">
              <a:solidFill>
                <a:schemeClr val="lt1"/>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2" name="Title 1">
            <a:extLst>
              <a:ext uri="{FF2B5EF4-FFF2-40B4-BE49-F238E27FC236}">
                <a16:creationId xmlns:a16="http://schemas.microsoft.com/office/drawing/2014/main" id="{63C1B812-5E90-2503-B466-87C282DF6AE1}"/>
              </a:ext>
            </a:extLst>
          </p:cNvPr>
          <p:cNvSpPr>
            <a:spLocks noGrp="1"/>
          </p:cNvSpPr>
          <p:nvPr>
            <p:ph type="title"/>
          </p:nvPr>
        </p:nvSpPr>
        <p:spPr>
          <a:xfrm>
            <a:off x="365760" y="365125"/>
            <a:ext cx="10988040" cy="5773282"/>
          </a:xfrm>
        </p:spPr>
        <p:txBody>
          <a:bodyPr/>
          <a:lstStyle/>
          <a:p>
            <a:pPr marL="0" lvl="0" indent="0" rtl="0">
              <a:spcBef>
                <a:spcPts val="1000"/>
              </a:spcBef>
              <a:spcAft>
                <a:spcPts val="0"/>
              </a:spcAft>
            </a:pPr>
            <a:r>
              <a:rPr lang="en-GB" sz="5400" dirty="0">
                <a:solidFill>
                  <a:schemeClr val="bg1"/>
                </a:solidFill>
              </a:rPr>
              <a:t>Did anything surprise you?</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pic>
        <p:nvPicPr>
          <p:cNvPr id="330" name="Google Shape;330;p42"/>
          <p:cNvPicPr preferRelativeResize="0"/>
          <p:nvPr/>
        </p:nvPicPr>
        <p:blipFill>
          <a:blip r:embed="rId3">
            <a:alphaModFix/>
          </a:blip>
          <a:stretch>
            <a:fillRect/>
          </a:stretch>
        </p:blipFill>
        <p:spPr>
          <a:xfrm>
            <a:off x="-52350" y="-1926525"/>
            <a:ext cx="12192000" cy="9144000"/>
          </a:xfrm>
          <a:prstGeom prst="rect">
            <a:avLst/>
          </a:prstGeom>
          <a:noFill/>
          <a:ln>
            <a:noFill/>
          </a:ln>
        </p:spPr>
      </p:pic>
      <p:sp>
        <p:nvSpPr>
          <p:cNvPr id="331" name="Google Shape;331;p42"/>
          <p:cNvSpPr txBox="1">
            <a:spLocks noGrp="1"/>
          </p:cNvSpPr>
          <p:nvPr>
            <p:ph type="sldNum" idx="12"/>
          </p:nvPr>
        </p:nvSpPr>
        <p:spPr>
          <a:xfrm>
            <a:off x="11561196" y="6335492"/>
            <a:ext cx="426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Font typeface="Arial"/>
              <a:buNone/>
            </a:pPr>
            <a:fld id="{00000000-1234-1234-1234-123412341234}" type="slidenum">
              <a:rPr lang="en-GB"/>
              <a:t>31</a:t>
            </a:fld>
            <a:endParaRPr/>
          </a:p>
        </p:txBody>
      </p:sp>
      <p:sp>
        <p:nvSpPr>
          <p:cNvPr id="332" name="Google Shape;332;p42"/>
          <p:cNvSpPr txBox="1">
            <a:spLocks noGrp="1"/>
          </p:cNvSpPr>
          <p:nvPr>
            <p:ph type="title"/>
          </p:nvPr>
        </p:nvSpPr>
        <p:spPr>
          <a:xfrm>
            <a:off x="320000" y="3329525"/>
            <a:ext cx="5110129" cy="1101798"/>
          </a:xfrm>
          <a:prstGeom prst="rect">
            <a:avLst/>
          </a:prstGeom>
          <a:solidFill>
            <a:schemeClr val="accent1"/>
          </a:solidFill>
        </p:spPr>
        <p:txBody>
          <a:bodyPr spcFirstLastPara="1" wrap="square" lIns="91425" tIns="45700" rIns="91425" bIns="45700" anchor="t" anchorCtr="0">
            <a:noAutofit/>
          </a:bodyPr>
          <a:lstStyle/>
          <a:p>
            <a:pPr marL="0" lvl="0" indent="0" algn="l" rtl="0">
              <a:spcBef>
                <a:spcPts val="0"/>
              </a:spcBef>
              <a:spcAft>
                <a:spcPts val="0"/>
              </a:spcAft>
              <a:buNone/>
            </a:pPr>
            <a:r>
              <a:rPr lang="en-GB" sz="7200" dirty="0">
                <a:solidFill>
                  <a:schemeClr val="lt1"/>
                </a:solidFill>
              </a:rPr>
              <a:t>See change</a:t>
            </a:r>
            <a:endParaRPr sz="7200" dirty="0">
              <a:solidFill>
                <a:schemeClr val="lt1"/>
              </a:solidFill>
            </a:endParaRPr>
          </a:p>
        </p:txBody>
      </p:sp>
      <p:sp>
        <p:nvSpPr>
          <p:cNvPr id="333" name="Google Shape;333;p42"/>
          <p:cNvSpPr txBox="1">
            <a:spLocks noGrp="1"/>
          </p:cNvSpPr>
          <p:nvPr>
            <p:ph type="title"/>
          </p:nvPr>
        </p:nvSpPr>
        <p:spPr>
          <a:xfrm>
            <a:off x="320000" y="4611303"/>
            <a:ext cx="7543840" cy="1101798"/>
          </a:xfrm>
          <a:prstGeom prst="rect">
            <a:avLst/>
          </a:prstGeom>
          <a:solidFill>
            <a:schemeClr val="accent1"/>
          </a:solidFill>
        </p:spPr>
        <p:txBody>
          <a:bodyPr spcFirstLastPara="1" wrap="square" lIns="91425" tIns="45700" rIns="91425" bIns="45700" anchor="t" anchorCtr="0">
            <a:noAutofit/>
          </a:bodyPr>
          <a:lstStyle/>
          <a:p>
            <a:pPr marL="0" lvl="0" indent="0" algn="l" rtl="0">
              <a:spcBef>
                <a:spcPts val="0"/>
              </a:spcBef>
              <a:spcAft>
                <a:spcPts val="0"/>
              </a:spcAft>
              <a:buNone/>
            </a:pPr>
            <a:r>
              <a:rPr lang="en-GB" sz="7200" dirty="0">
                <a:solidFill>
                  <a:schemeClr val="lt1"/>
                </a:solidFill>
              </a:rPr>
              <a:t>as an opportunity</a:t>
            </a:r>
            <a:endParaRPr sz="7200" dirty="0">
              <a:solidFill>
                <a:schemeClr val="lt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2" name="Google Shape;102;p15"/>
          <p:cNvSpPr txBox="1">
            <a:spLocks noGrp="1"/>
          </p:cNvSpPr>
          <p:nvPr>
            <p:ph type="title"/>
          </p:nvPr>
        </p:nvSpPr>
        <p:spPr>
          <a:xfrm>
            <a:off x="318949" y="2167686"/>
            <a:ext cx="4495327" cy="2522628"/>
          </a:xfrm>
          <a:prstGeom prst="rect">
            <a:avLst/>
          </a:prstGeom>
          <a:solidFill>
            <a:schemeClr val="accent1"/>
          </a:solidFill>
        </p:spPr>
        <p:txBody>
          <a:bodyPr spcFirstLastPara="1" wrap="square" lIns="91425" tIns="298800" rIns="91425" bIns="91425" anchor="t" anchorCtr="0">
            <a:noAutofit/>
          </a:bodyPr>
          <a:lstStyle/>
          <a:p>
            <a:pPr marL="144000" marR="144000" lvl="0" indent="0" algn="l" rtl="0">
              <a:spcBef>
                <a:spcPts val="0"/>
              </a:spcBef>
              <a:spcAft>
                <a:spcPts val="0"/>
              </a:spcAft>
              <a:buNone/>
            </a:pPr>
            <a:r>
              <a:rPr lang="en-GB" sz="7200" dirty="0">
                <a:solidFill>
                  <a:schemeClr val="lt1"/>
                </a:solidFill>
              </a:rPr>
              <a:t>Talk to a grown up</a:t>
            </a:r>
            <a:endParaRPr sz="7200" dirty="0">
              <a:solidFill>
                <a:schemeClr val="lt1"/>
              </a:solidFill>
            </a:endParaRPr>
          </a:p>
        </p:txBody>
      </p:sp>
      <p:sp>
        <p:nvSpPr>
          <p:cNvPr id="103" name="Google Shape;103;p15"/>
          <p:cNvSpPr/>
          <p:nvPr/>
        </p:nvSpPr>
        <p:spPr>
          <a:xfrm>
            <a:off x="5280375" y="714575"/>
            <a:ext cx="6143400" cy="5531100"/>
          </a:xfrm>
          <a:prstGeom prst="rect">
            <a:avLst/>
          </a:prstGeom>
          <a:solidFill>
            <a:schemeClr val="lt2"/>
          </a:solidFill>
          <a:ln w="7620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t>[note to teachers - add appropriate adult names and photographs here to let children know who the adults are that they can speak to about this in your school community]</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2" name="Title 1">
            <a:extLst>
              <a:ext uri="{FF2B5EF4-FFF2-40B4-BE49-F238E27FC236}">
                <a16:creationId xmlns:a16="http://schemas.microsoft.com/office/drawing/2014/main" id="{476076BA-8422-C547-C1AD-CFC7DAF5FDD9}"/>
              </a:ext>
            </a:extLst>
          </p:cNvPr>
          <p:cNvSpPr>
            <a:spLocks noGrp="1"/>
          </p:cNvSpPr>
          <p:nvPr>
            <p:ph type="title"/>
          </p:nvPr>
        </p:nvSpPr>
        <p:spPr/>
        <p:txBody>
          <a:bodyPr/>
          <a:lstStyle/>
          <a:p>
            <a:r>
              <a:rPr lang="en-GB" sz="5400" dirty="0"/>
              <a:t>Making a difference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7"/>
          <p:cNvPicPr preferRelativeResize="0"/>
          <p:nvPr/>
        </p:nvPicPr>
        <p:blipFill rotWithShape="1">
          <a:blip r:embed="rId3">
            <a:alphaModFix/>
          </a:blip>
          <a:srcRect b="11331"/>
          <a:stretch/>
        </p:blipFill>
        <p:spPr>
          <a:xfrm>
            <a:off x="1879396" y="0"/>
            <a:ext cx="10312604" cy="6858000"/>
          </a:xfrm>
          <a:prstGeom prst="rect">
            <a:avLst/>
          </a:prstGeom>
          <a:noFill/>
          <a:ln>
            <a:noFill/>
          </a:ln>
        </p:spPr>
      </p:pic>
      <p:sp>
        <p:nvSpPr>
          <p:cNvPr id="116" name="Google Shape;116;p17"/>
          <p:cNvSpPr txBox="1">
            <a:spLocks noGrp="1"/>
          </p:cNvSpPr>
          <p:nvPr>
            <p:ph type="title"/>
          </p:nvPr>
        </p:nvSpPr>
        <p:spPr>
          <a:xfrm>
            <a:off x="461483" y="2155753"/>
            <a:ext cx="4040177" cy="1047090"/>
          </a:xfrm>
          <a:prstGeom prst="rect">
            <a:avLst/>
          </a:prstGeom>
          <a:solidFill>
            <a:schemeClr val="accent1"/>
          </a:solidFill>
        </p:spPr>
        <p:txBody>
          <a:bodyPr spcFirstLastPara="1" wrap="square" lIns="91425" tIns="45700" rIns="91425" bIns="45700" anchor="t" anchorCtr="0">
            <a:noAutofit/>
          </a:bodyPr>
          <a:lstStyle/>
          <a:p>
            <a:pPr marL="0" lvl="0" indent="0" algn="l" rtl="0">
              <a:spcBef>
                <a:spcPts val="0"/>
              </a:spcBef>
              <a:spcAft>
                <a:spcPts val="0"/>
              </a:spcAft>
              <a:buNone/>
            </a:pPr>
            <a:r>
              <a:rPr lang="en-GB" sz="7200" dirty="0">
                <a:solidFill>
                  <a:schemeClr val="lt1"/>
                </a:solidFill>
              </a:rPr>
              <a:t>What can</a:t>
            </a:r>
            <a:endParaRPr sz="7200" dirty="0">
              <a:solidFill>
                <a:schemeClr val="lt1"/>
              </a:solidFill>
            </a:endParaRPr>
          </a:p>
        </p:txBody>
      </p:sp>
      <p:sp>
        <p:nvSpPr>
          <p:cNvPr id="117" name="Google Shape;117;p17"/>
          <p:cNvSpPr txBox="1">
            <a:spLocks noGrp="1"/>
          </p:cNvSpPr>
          <p:nvPr>
            <p:ph type="sldNum" idx="12"/>
          </p:nvPr>
        </p:nvSpPr>
        <p:spPr>
          <a:xfrm>
            <a:off x="11561196" y="6335492"/>
            <a:ext cx="426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Font typeface="Arial"/>
              <a:buNone/>
            </a:pPr>
            <a:fld id="{00000000-1234-1234-1234-123412341234}" type="slidenum">
              <a:rPr lang="en-GB"/>
              <a:t>6</a:t>
            </a:fld>
            <a:endParaRPr/>
          </a:p>
        </p:txBody>
      </p:sp>
      <p:sp>
        <p:nvSpPr>
          <p:cNvPr id="119" name="Google Shape;119;p17"/>
          <p:cNvSpPr txBox="1">
            <a:spLocks noGrp="1"/>
          </p:cNvSpPr>
          <p:nvPr>
            <p:ph type="title"/>
          </p:nvPr>
        </p:nvSpPr>
        <p:spPr>
          <a:xfrm>
            <a:off x="727585" y="3655157"/>
            <a:ext cx="3774075" cy="1047089"/>
          </a:xfrm>
          <a:prstGeom prst="rect">
            <a:avLst/>
          </a:prstGeom>
          <a:solidFill>
            <a:schemeClr val="accent1"/>
          </a:solidFill>
        </p:spPr>
        <p:txBody>
          <a:bodyPr spcFirstLastPara="1" wrap="square" lIns="91425" tIns="45700" rIns="91425" bIns="45700" anchor="t" anchorCtr="0">
            <a:noAutofit/>
          </a:bodyPr>
          <a:lstStyle/>
          <a:p>
            <a:pPr marL="0" lvl="0" indent="0" algn="l" rtl="0">
              <a:spcBef>
                <a:spcPts val="0"/>
              </a:spcBef>
              <a:spcAft>
                <a:spcPts val="0"/>
              </a:spcAft>
              <a:buNone/>
            </a:pPr>
            <a:r>
              <a:rPr lang="en-GB" sz="7200" dirty="0">
                <a:solidFill>
                  <a:schemeClr val="lt1"/>
                </a:solidFill>
              </a:rPr>
              <a:t>YOU do?</a:t>
            </a:r>
            <a:endParaRPr sz="7200" dirty="0">
              <a:solidFill>
                <a:schemeClr val="lt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2" name="Title 1">
            <a:extLst>
              <a:ext uri="{FF2B5EF4-FFF2-40B4-BE49-F238E27FC236}">
                <a16:creationId xmlns:a16="http://schemas.microsoft.com/office/drawing/2014/main" id="{E8F7DEC5-653B-DACE-9B7A-30FD76722747}"/>
              </a:ext>
            </a:extLst>
          </p:cNvPr>
          <p:cNvSpPr>
            <a:spLocks noGrp="1"/>
          </p:cNvSpPr>
          <p:nvPr>
            <p:ph type="title"/>
          </p:nvPr>
        </p:nvSpPr>
        <p:spPr/>
        <p:txBody>
          <a:bodyPr/>
          <a:lstStyle/>
          <a:p>
            <a:pPr marL="0" lvl="0" indent="0" rtl="0">
              <a:spcBef>
                <a:spcPts val="1000"/>
              </a:spcBef>
              <a:spcAft>
                <a:spcPts val="0"/>
              </a:spcAft>
            </a:pPr>
            <a:r>
              <a:rPr lang="en-GB" sz="5400" dirty="0"/>
              <a:t>Managing influence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3" name="Google Shape;133;p19"/>
          <p:cNvSpPr txBox="1">
            <a:spLocks noGrp="1"/>
          </p:cNvSpPr>
          <p:nvPr>
            <p:ph type="title"/>
          </p:nvPr>
        </p:nvSpPr>
        <p:spPr>
          <a:xfrm>
            <a:off x="0" y="0"/>
            <a:ext cx="12192000" cy="3302100"/>
          </a:xfrm>
          <a:prstGeom prst="rect">
            <a:avLst/>
          </a:prstGeom>
          <a:solidFill>
            <a:schemeClr val="accent1"/>
          </a:solidFill>
        </p:spPr>
        <p:txBody>
          <a:bodyPr spcFirstLastPara="1" wrap="square" lIns="91425" tIns="45700" rIns="91425" bIns="45700" anchor="ctr" anchorCtr="0">
            <a:noAutofit/>
          </a:bodyPr>
          <a:lstStyle/>
          <a:p>
            <a:pPr marL="0" lvl="0" indent="0" algn="ctr" rtl="0">
              <a:spcBef>
                <a:spcPts val="0"/>
              </a:spcBef>
              <a:spcAft>
                <a:spcPts val="0"/>
              </a:spcAft>
              <a:buNone/>
            </a:pPr>
            <a:r>
              <a:rPr lang="en-GB" sz="7200" dirty="0">
                <a:solidFill>
                  <a:schemeClr val="lt1"/>
                </a:solidFill>
              </a:rPr>
              <a:t>What can influence us?</a:t>
            </a:r>
            <a:endParaRPr sz="7200" dirty="0">
              <a:solidFill>
                <a:schemeClr val="lt1"/>
              </a:solidFill>
            </a:endParaRPr>
          </a:p>
        </p:txBody>
      </p:sp>
      <p:pic>
        <p:nvPicPr>
          <p:cNvPr id="134" name="Google Shape;134;p19"/>
          <p:cNvPicPr preferRelativeResize="0"/>
          <p:nvPr/>
        </p:nvPicPr>
        <p:blipFill rotWithShape="1">
          <a:blip r:embed="rId3">
            <a:alphaModFix/>
          </a:blip>
          <a:srcRect l="39598" b="58413"/>
          <a:stretch/>
        </p:blipFill>
        <p:spPr>
          <a:xfrm>
            <a:off x="309550" y="3378474"/>
            <a:ext cx="5726525" cy="2957025"/>
          </a:xfrm>
          <a:prstGeom prst="rect">
            <a:avLst/>
          </a:prstGeom>
          <a:noFill/>
          <a:ln>
            <a:noFill/>
          </a:ln>
        </p:spPr>
      </p:pic>
      <p:pic>
        <p:nvPicPr>
          <p:cNvPr id="135" name="Google Shape;135;p19"/>
          <p:cNvPicPr preferRelativeResize="0"/>
          <p:nvPr/>
        </p:nvPicPr>
        <p:blipFill rotWithShape="1">
          <a:blip r:embed="rId3">
            <a:alphaModFix/>
          </a:blip>
          <a:srcRect l="39598" t="43449" b="19647"/>
          <a:stretch/>
        </p:blipFill>
        <p:spPr>
          <a:xfrm>
            <a:off x="6155912" y="3626393"/>
            <a:ext cx="5726525" cy="262396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2" name="Google Shape;142;p20"/>
          <p:cNvSpPr txBox="1">
            <a:spLocks noGrp="1"/>
          </p:cNvSpPr>
          <p:nvPr>
            <p:ph type="title"/>
          </p:nvPr>
        </p:nvSpPr>
        <p:spPr>
          <a:xfrm>
            <a:off x="0" y="0"/>
            <a:ext cx="12192000" cy="3302100"/>
          </a:xfrm>
          <a:prstGeom prst="rect">
            <a:avLst/>
          </a:prstGeom>
          <a:solidFill>
            <a:schemeClr val="accent1"/>
          </a:solidFill>
        </p:spPr>
        <p:txBody>
          <a:bodyPr spcFirstLastPara="1" wrap="square" lIns="91425" tIns="45700" rIns="91425" bIns="45700" anchor="ctr" anchorCtr="0">
            <a:noAutofit/>
          </a:bodyPr>
          <a:lstStyle/>
          <a:p>
            <a:pPr marL="0" lvl="0" indent="0" algn="ctr" rtl="0">
              <a:spcBef>
                <a:spcPts val="0"/>
              </a:spcBef>
              <a:spcAft>
                <a:spcPts val="0"/>
              </a:spcAft>
              <a:buNone/>
            </a:pPr>
            <a:r>
              <a:rPr lang="en-GB" sz="7200" dirty="0">
                <a:solidFill>
                  <a:schemeClr val="lt1"/>
                </a:solidFill>
              </a:rPr>
              <a:t>Our thoughts and feelings</a:t>
            </a:r>
            <a:endParaRPr sz="7200" dirty="0">
              <a:solidFill>
                <a:schemeClr val="lt1"/>
              </a:solidFill>
            </a:endParaRPr>
          </a:p>
        </p:txBody>
      </p:sp>
      <p:sp>
        <p:nvSpPr>
          <p:cNvPr id="143" name="Google Shape;143;p20"/>
          <p:cNvSpPr txBox="1"/>
          <p:nvPr/>
        </p:nvSpPr>
        <p:spPr>
          <a:xfrm>
            <a:off x="0" y="3740750"/>
            <a:ext cx="12192000" cy="2493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5000"/>
              <a:t>😄😡😢</a:t>
            </a:r>
            <a:endParaRPr sz="15000"/>
          </a:p>
        </p:txBody>
      </p:sp>
    </p:spTree>
  </p:cSld>
  <p:clrMapOvr>
    <a:masterClrMapping/>
  </p:clrMapOvr>
</p:sld>
</file>

<file path=ppt/theme/theme1.xml><?xml version="1.0" encoding="utf-8"?>
<a:theme xmlns:a="http://schemas.openxmlformats.org/drawingml/2006/main" name="Title ">
  <a:themeElements>
    <a:clrScheme name="Custom 1">
      <a:dk1>
        <a:srgbClr val="00546C"/>
      </a:dk1>
      <a:lt1>
        <a:srgbClr val="FFFFFF"/>
      </a:lt1>
      <a:dk2>
        <a:srgbClr val="413F3E"/>
      </a:dk2>
      <a:lt2>
        <a:srgbClr val="FFFFFF"/>
      </a:lt2>
      <a:accent1>
        <a:srgbClr val="00546C"/>
      </a:accent1>
      <a:accent2>
        <a:srgbClr val="3FAEA8"/>
      </a:accent2>
      <a:accent3>
        <a:srgbClr val="E83F40"/>
      </a:accent3>
      <a:accent4>
        <a:srgbClr val="96C7CB"/>
      </a:accent4>
      <a:accent5>
        <a:srgbClr val="B3CB9F"/>
      </a:accent5>
      <a:accent6>
        <a:srgbClr val="413F3E"/>
      </a:accent6>
      <a:hlink>
        <a:srgbClr val="E83F40"/>
      </a:hlink>
      <a:folHlink>
        <a:srgbClr val="00546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ividers">
  <a:themeElements>
    <a:clrScheme name="Custom 1">
      <a:dk1>
        <a:srgbClr val="00546C"/>
      </a:dk1>
      <a:lt1>
        <a:srgbClr val="FFFFFF"/>
      </a:lt1>
      <a:dk2>
        <a:srgbClr val="413F3E"/>
      </a:dk2>
      <a:lt2>
        <a:srgbClr val="FFFFFF"/>
      </a:lt2>
      <a:accent1>
        <a:srgbClr val="00546C"/>
      </a:accent1>
      <a:accent2>
        <a:srgbClr val="3FAEA8"/>
      </a:accent2>
      <a:accent3>
        <a:srgbClr val="E83F40"/>
      </a:accent3>
      <a:accent4>
        <a:srgbClr val="96C7CB"/>
      </a:accent4>
      <a:accent5>
        <a:srgbClr val="B3CB9F"/>
      </a:accent5>
      <a:accent6>
        <a:srgbClr val="413F3E"/>
      </a:accent6>
      <a:hlink>
        <a:srgbClr val="E83F40"/>
      </a:hlink>
      <a:folHlink>
        <a:srgbClr val="00546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1937</Words>
  <Application>Microsoft Office PowerPoint</Application>
  <PresentationFormat>Widescreen</PresentationFormat>
  <Paragraphs>242</Paragraphs>
  <Slides>31</Slides>
  <Notes>31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31</vt:i4>
      </vt:variant>
    </vt:vector>
  </HeadingPairs>
  <TitlesOfParts>
    <vt:vector size="37" baseType="lpstr">
      <vt:lpstr>Arial</vt:lpstr>
      <vt:lpstr>Noto Sans Symbols</vt:lpstr>
      <vt:lpstr>Calibri</vt:lpstr>
      <vt:lpstr>Roboto</vt:lpstr>
      <vt:lpstr>Title </vt:lpstr>
      <vt:lpstr>Dividers</vt:lpstr>
      <vt:lpstr>PowerPoint Presentation</vt:lpstr>
      <vt:lpstr>The internet can be a fun and exciting place to be</vt:lpstr>
      <vt:lpstr>Sometimes things online can make you feel worried</vt:lpstr>
      <vt:lpstr>Talk to a grown up</vt:lpstr>
      <vt:lpstr>Making a difference</vt:lpstr>
      <vt:lpstr>What can</vt:lpstr>
      <vt:lpstr>Managing influence</vt:lpstr>
      <vt:lpstr>What can influence us?</vt:lpstr>
      <vt:lpstr>Our thoughts and feelings</vt:lpstr>
      <vt:lpstr>Navigating change</vt:lpstr>
      <vt:lpstr>Tech</vt:lpstr>
      <vt:lpstr>Artificial</vt:lpstr>
      <vt:lpstr>Generative AI</vt:lpstr>
      <vt:lpstr>The generative AI quiz: Did AI generate this?</vt:lpstr>
      <vt:lpstr>PowerPoint Presentation</vt:lpstr>
      <vt:lpstr>NO</vt:lpstr>
      <vt:lpstr>NO</vt:lpstr>
      <vt:lpstr>PowerPoint Presentation</vt:lpstr>
      <vt:lpstr>NO</vt:lpstr>
      <vt:lpstr>YES</vt:lpstr>
      <vt:lpstr>PowerPoint Presentation</vt:lpstr>
      <vt:lpstr>NO</vt:lpstr>
      <vt:lpstr>YES</vt:lpstr>
      <vt:lpstr>PowerPoint Presentation</vt:lpstr>
      <vt:lpstr>NO</vt:lpstr>
      <vt:lpstr>YES</vt:lpstr>
      <vt:lpstr>PowerPoint Presentation</vt:lpstr>
      <vt:lpstr>NO</vt:lpstr>
      <vt:lpstr>NO</vt:lpstr>
      <vt:lpstr>Did anything surprise you?</vt:lpstr>
      <vt:lpstr>See change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Katy Clark</cp:lastModifiedBy>
  <cp:revision>1</cp:revision>
  <dcterms:modified xsi:type="dcterms:W3CDTF">2024-01-09T17:23:26Z</dcterms:modified>
</cp:coreProperties>
</file>