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157a1370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157a1370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2be02a1891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2be02a1891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2be02a1891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2be02a1891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2be02a1891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2be02a1891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2be02a189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12be02a189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2be02a1891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12be02a1891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2be02a1891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2be02a1891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o-fi.com/robertnixon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I1IiwiY29udGVudEluc3RhbmNlSWQiOiIxZklPaGRyUWNfbEgtZWc0TVlDd0Mzb2lhTU1rck5FcjJfX1Y2Z2NJeF8yNC85NzE4MTEwZC1lMDQ3LTQyMjItYjk0Yy00MWVhOWY3ZjQxYWUifQ==pearId=magic-pear-metadata-identifie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EyIiwiY29udGVudEluc3RhbmNlSWQiOiIxZklPaGRyUWNfbEgtZWc0TVlDd0Mzb2lhTU1rck5FcjJfX1Y2Z2NJeF8yNC8xZWQzZTc0ZC01MjAwLTRjOWUtYThlOS01Y2Y2MzIwMzZmMDMifQ==pearId=magic-pear-metadata-identifier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E5IiwiY29udGVudEluc3RhbmNlSWQiOiIxZklPaGRyUWNfbEgtZWc0TVlDd0Mzb2lhTU1rck5FcjJfX1Y2Z2NJeF8yNC9jYjIxYjU2MS04MGY5LTQxMzMtYTExZi1iOTA5NjRjMzU2NjUifQ==pearId=magic-pear-metadata-identifie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ciLCJjb250ZW50SW5zdGFuY2VJZCI6IjFmSU9oZHJRY19sSC1lZzRNWUN3QzNvaWFNTWtyTkVyMl9fVjZnY0l4XzI0L2NlOGVhMjA3LWE3NDgtNDFlMi1hMzVlLTg4ODIxYjBlMmIxYyJ9pearId=magic-pear-metadata-identifier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MwIiwiY29udGVudEluc3RhbmNlSWQiOiIxZklPaGRyUWNfbEgtZWc0TVlDd0Mzb2lhTU1rck5FcjJfX1Y2Z2NJeF8yNC82YTk0MDZjYi05M2Q0LTQ2OTgtODVlOC03ZjFiMDg1MGFjZmMifQ==pearId=magic-pear-metadata-identifier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nAiLCJjb250ZW50SW5zdGFuY2VJZCI6IjFmSU9oZHJRY19sSC1lZzRNWUN3QzNvaWFNTWtyTkVyMl9fVjZnY0l4XzI0L2NkY2Q4ZDc3LWEwZWItNDk3OS04ODAwLTJiZTk0MTFmM2I5MyJ9pearId=magic-pear-metadata-identifie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mSU9oZHJRY19sSC1lZzRNWUN3QzNvaWFNTWtyTkVyMl9fVjZnY0l4XzI0IiwiY29udGVudElkIjoiY3VzdG9tLXJlc3BvbnNlLWZyZWVSZXNwb25zZS10ZXh0Iiwic2xpZGVJZCI6ImcxMmJlMDJhMTg5MV8wXzEiLCJjb250ZW50SW5zdGFuY2VJZCI6IjFmSU9oZHJRY19sSC1lZzRNWUN3QzNvaWFNTWtyTkVyMl9fVjZnY0l4XzI0L2NjMjg1NmY3LTJmOTctNDhiYS05ZjA4LTEyM2E5MGE2MWY1NSJ9pearId=magic-pear-metadata-identif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Teacher note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If you found these slides helpful, consider visiting </a:t>
            </a:r>
            <a:r>
              <a:rPr i="1" lang="en-GB" sz="1400" u="sng">
                <a:solidFill>
                  <a:schemeClr val="hlink"/>
                </a:solidFill>
                <a:hlinkClick r:id="rId3"/>
              </a:rPr>
              <a:t>https://ko-fi.com/robertnixon</a:t>
            </a:r>
            <a:r>
              <a:rPr i="1" lang="en-GB" sz="1400"/>
              <a:t> </a:t>
            </a:r>
            <a:r>
              <a:rPr lang="en-GB"/>
              <a:t>and supporting the creation of more resources like this.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Retrieval Starter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are the three main programming constructs?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Describe when you would use a while loop and when you </a:t>
            </a:r>
            <a:r>
              <a:rPr lang="en-GB"/>
              <a:t>would</a:t>
            </a:r>
            <a:r>
              <a:rPr lang="en-GB"/>
              <a:t> use a for loop.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Write a line of Python which defines a list called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pets</a:t>
            </a:r>
            <a:r>
              <a:rPr lang="en-GB"/>
              <a:t> and adds the items “Cat” and “Snake” to it.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If the following line of code was written after your answer to question 3, what would be the output?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print(pets[1])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2" name="Google Shape;62;p1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Searching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Look at the Python code.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-GB"/>
              <a:t>What will happen when the program is run? Why?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p1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myList = [23, 18, 1, 34, 2, 42]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print(myList[6])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0" name="Google Shape;70;p15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Searching</a:t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program has been extended. 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AutoNum type="arabicParenR"/>
            </a:pPr>
            <a:r>
              <a:rPr lang="en-GB"/>
              <a:t>What does the program do?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GB"/>
              <a:t>Would the program still work if more numbers were added to the list?</a:t>
            </a:r>
            <a:endParaRPr/>
          </a:p>
        </p:txBody>
      </p:sp>
      <p:sp>
        <p:nvSpPr>
          <p:cNvPr id="77" name="Google Shape;77;p1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myList = [23, 18, 1, 34, 2, 42]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search = int(input(“What are you looking for?”))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for i in range(5):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search == myList[i]: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print(“Found!”)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78" name="Google Shape;78;p1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Searching</a:t>
            </a:r>
            <a:endParaRPr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would you change the code so that it worked no matter how many items were added to the list?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/>
              <a:t>Try to solve this whilst still using a for loop.</a:t>
            </a:r>
            <a:endParaRPr/>
          </a:p>
        </p:txBody>
      </p:sp>
      <p:sp>
        <p:nvSpPr>
          <p:cNvPr id="85" name="Google Shape;85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myList = [23, 18, 1, 34, 2, 42]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search = int(input(“What are you looking for?”))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for i in range(5):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if search == myList[i]: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	print(“Found!”)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86" name="Google Shape;86;p17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Computer game</a:t>
            </a:r>
            <a:endParaRPr/>
          </a:p>
        </p:txBody>
      </p:sp>
      <p:sp>
        <p:nvSpPr>
          <p:cNvPr id="92" name="Google Shape;92;p18"/>
          <p:cNvSpPr txBox="1"/>
          <p:nvPr>
            <p:ph idx="1" type="body"/>
          </p:nvPr>
        </p:nvSpPr>
        <p:spPr>
          <a:xfrm>
            <a:off x="311700" y="1152475"/>
            <a:ext cx="3162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 a computer game the player’s items are stored in a list called items. 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Write a line of Python </a:t>
            </a:r>
            <a:r>
              <a:rPr lang="en-GB"/>
              <a:t>code</a:t>
            </a:r>
            <a:r>
              <a:rPr lang="en-GB"/>
              <a:t> which adds the item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“Torch”</a:t>
            </a:r>
            <a:r>
              <a:rPr lang="en-GB"/>
              <a:t> to the items list.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eriod"/>
            </a:pPr>
            <a:r>
              <a:rPr lang="en-GB"/>
              <a:t>Write code to remove the items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“Map”</a:t>
            </a:r>
            <a:r>
              <a:rPr lang="en-GB"/>
              <a:t> and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“Compass”</a:t>
            </a:r>
            <a:r>
              <a:rPr lang="en-GB"/>
              <a:t> from the list.</a:t>
            </a:r>
            <a:endParaRPr/>
          </a:p>
        </p:txBody>
      </p:sp>
      <p:sp>
        <p:nvSpPr>
          <p:cNvPr id="93" name="Google Shape;93;p18"/>
          <p:cNvSpPr txBox="1"/>
          <p:nvPr>
            <p:ph idx="2" type="body"/>
          </p:nvPr>
        </p:nvSpPr>
        <p:spPr>
          <a:xfrm>
            <a:off x="4109500" y="1152475"/>
            <a:ext cx="4722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i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tems = [“Map”, “Compass”, “Arrows”, “Bow”]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94" name="Google Shape;94;p18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GCSEs</a:t>
            </a:r>
            <a:endParaRPr/>
          </a:p>
        </p:txBody>
      </p:sp>
      <p:sp>
        <p:nvSpPr>
          <p:cNvPr id="100" name="Google Shape;100;p19"/>
          <p:cNvSpPr txBox="1"/>
          <p:nvPr>
            <p:ph idx="1" type="body"/>
          </p:nvPr>
        </p:nvSpPr>
        <p:spPr>
          <a:xfrm>
            <a:off x="311700" y="1152475"/>
            <a:ext cx="3000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Mr Rattigan is writing a program to allow students to choose their GCSE subjects. He has started by writing this code </a:t>
            </a:r>
            <a:r>
              <a:rPr lang="en-GB"/>
              <a:t>→</a:t>
            </a:r>
            <a:endParaRPr/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SzPts val="1400"/>
              <a:buAutoNum type="arabicParenR"/>
            </a:pPr>
            <a:r>
              <a:rPr lang="en-GB"/>
              <a:t>What programming construct has he used?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GB"/>
              <a:t>How many variables are there in the program?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AutoNum type="arabicParenR"/>
            </a:pPr>
            <a:r>
              <a:rPr lang="en-GB"/>
              <a:t>What will be the output of the program?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19"/>
          <p:cNvSpPr txBox="1"/>
          <p:nvPr>
            <p:ph idx="2" type="body"/>
          </p:nvPr>
        </p:nvSpPr>
        <p:spPr>
          <a:xfrm>
            <a:off x="3311700" y="1152475"/>
            <a:ext cx="5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ubjects = [“English”, “Maths”, “Science”]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firstChoice = input(“Enter a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econdChoice = input(“Enter another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hirdChoice = input(“Enter another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print(subjects[1])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2" name="Google Shape;102;p19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GCSEs</a:t>
            </a:r>
            <a:endParaRPr/>
          </a:p>
        </p:txBody>
      </p:sp>
      <p:sp>
        <p:nvSpPr>
          <p:cNvPr id="108" name="Google Shape;108;p20"/>
          <p:cNvSpPr txBox="1"/>
          <p:nvPr>
            <p:ph idx="1" type="body"/>
          </p:nvPr>
        </p:nvSpPr>
        <p:spPr>
          <a:xfrm>
            <a:off x="311700" y="1152475"/>
            <a:ext cx="3000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could </a:t>
            </a:r>
            <a:r>
              <a:rPr lang="en-GB"/>
              <a:t>Mr Rattigan modify the program to achieve the same </a:t>
            </a:r>
            <a:r>
              <a:rPr lang="en-GB"/>
              <a:t>functionality</a:t>
            </a:r>
            <a:r>
              <a:rPr lang="en-GB"/>
              <a:t> in fewer lines?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0"/>
          <p:cNvSpPr txBox="1"/>
          <p:nvPr>
            <p:ph idx="2" type="body"/>
          </p:nvPr>
        </p:nvSpPr>
        <p:spPr>
          <a:xfrm>
            <a:off x="3311700" y="1152475"/>
            <a:ext cx="5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subjects = [“English”, “Maths”, “Science”]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firstChoice = input(“Enter a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secondChoice = input(“Enter another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thirdChoice = input(“Enter another choice”)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print(subjects[1])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10" name="Google Shape;110;p20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