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1576f437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31576f437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0559bdd2d4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10559bdd2d4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0559bdd2d4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10559bdd2d4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0559bdd2d4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0559bdd2d4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0559bdd2d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0559bdd2d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0559bdd2d4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0559bdd2d4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0559bdd2d4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0559bdd2d4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10559bdd2d4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10559bdd2d4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0559bdd2d4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0559bdd2d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0559bdd2d4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0559bdd2d4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0559bdd2d4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0559bdd2d4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10559bdd2d4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10559bdd2d4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ko-fi.com/robertnixon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lTHpsREstbHQwRWFIZzlabU52OW5XQ1Jyd0pXbXlDRGlPX0hNUEFDbDVZIiwiY29udGVudElkIjoiY3VzdG9tLXJlc3BvbnNlLWZyZWVSZXNwb25zZS10ZXh0Iiwic2xpZGVJZCI6ImcxMDU1OWJkZDJkNF8wXzQ3IiwiY29udGVudEluc3RhbmNlSWQiOiIxZUx6bERLLWx0MEVhSGc5Wm1OdjluV0NScndKV215Q0RpT19ITVBBQ2w1WS81N2VmMWRhYi0yOTI1LTRjNGUtOTMwYi1kYzUyMWY2MjM1OTYifQ==pearId=magic-pear-metadata-identifier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lTHpsREstbHQwRWFIZzlabU52OW5XQ1Jyd0pXbXlDRGlPX0hNUEFDbDVZIiwiY29udGVudElkIjoiY3VzdG9tLXJlc3BvbnNlLWZyZWVSZXNwb25zZS10ZXh0Iiwic2xpZGVJZCI6ImcxMDU1OWJkZDJkNF8wXzU2IiwiY29udGVudEluc3RhbmNlSWQiOiIxZUx6bERLLWx0MEVhSGc5Wm1OdjluV0NScndKV215Q0RpT19ITVBBQ2w1WS84ODFhY2ExNy0zMTE2LTQ1MWItODRmNC0xNDQzMTQyNjA5YTUifQ==pearId=magic-pear-metadata-identifier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lTHpsREstbHQwRWFIZzlabU52OW5XQ1Jyd0pXbXlDRGlPX0hNUEFDbDVZIiwiY29udGVudElkIjoiY3VzdG9tLXJlc3BvbnNlLWZyZWVSZXNwb25zZS10ZXh0Iiwic2xpZGVJZCI6ImcxMDU1OWJkZDJkNF8wXzAiLCJjb250ZW50SW5zdGFuY2VJZCI6IjFlTHpsREstbHQwRWFIZzlabU52OW5XQ1Jyd0pXbXlDRGlPX0hNUEFDbDVZL2Y2ZDBmYWYzLTI5MDktNGNkOS05Mjg1LWIyNDdlOTNhM2I5NiJ9pearId=magic-pear-metadata-identifier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lTHpsREstbHQwRWFIZzlabU52OW5XQ1Jyd0pXbXlDRGlPX0hNUEFDbDVZIiwiY29udGVudElkIjoiY3VzdG9tLXJlc3BvbnNlLWZyZWVSZXNwb25zZS10ZXh0Iiwic2xpZGVJZCI6ImcxMDU1OWJkZDJkNF8wXzEwIiwiY29udGVudEluc3RhbmNlSWQiOiIxZUx6bERLLWx0MEVhSGc5Wm1OdjluV0NScndKV215Q0RpT19ITVBBQ2w1WS81YmM2YzBhYy01NWYyLTRiZmUtYmZhNC0yMjE5MDQzYWQ1NzAifQ==pearId=magic-pear-metadata-identifier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lTHpsREstbHQwRWFIZzlabU52OW5XQ1Jyd0pXbXlDRGlPX0hNUEFDbDVZIiwiY29udGVudElkIjoiY3VzdG9tLXJlc3BvbnNlLWZyZWVSZXNwb25zZS10ZXh0Iiwic2xpZGVJZCI6ImcxMDU1OWJkZDJkNF8wXzE1IiwiY29udGVudEluc3RhbmNlSWQiOiIxZUx6bERLLWx0MEVhSGc5Wm1OdjluV0NScndKV215Q0RpT19ITVBBQ2w1WS84ZTc3YTk2MC1kYmM2LTQ1OWUtYWMwNy01OWE0ZjYyNDhlODAifQ==pearId=magic-pear-metadata-identifier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lTHpsREstbHQwRWFIZzlabU52OW5XQ1Jyd0pXbXlDRGlPX0hNUEFDbDVZIiwiY29udGVudElkIjoiY3VzdG9tLXJlc3BvbnNlLWZyZWVSZXNwb25zZS10ZXh0Iiwic2xpZGVJZCI6ImcxMDU1OWJkZDJkNF8wXzIwIiwiY29udGVudEluc3RhbmNlSWQiOiIxZUx6bERLLWx0MEVhSGc5Wm1OdjluV0NScndKV215Q0RpT19ITVBBQ2w1WS8zNDAxZmU3ZC1hNGM3LTQzODUtOTJlMi0wMjAwZjE4OGM4YzIifQ==pearId=magic-pear-metadata-identifier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lTHpsREstbHQwRWFIZzlabU52OW5XQ1Jyd0pXbXlDRGlPX0hNUEFDbDVZIiwiY29udGVudElkIjoiY3VzdG9tLXJlc3BvbnNlLWZyZWVSZXNwb25zZS10ZXh0Iiwic2xpZGVJZCI6ImcxMDU1OWJkZDJkNF8wXzIwIiwiY29udGVudEluc3RhbmNlSWQiOiIxZUx6bERLLWx0MEVhSGc5Wm1OdjluV0NScndKV215Q0RpT19ITVBBQ2w1WS8zNDAxZmU3ZC1hNGM3LTQzODUtOTJlMi0wMjAwZjE4OGM4YzIifQ==pearId=magic-pear-metadata-identifier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lTHpsREstbHQwRWFIZzlabU52OW5XQ1Jyd0pXbXlDRGlPX0hNUEFDbDVZIiwiY29udGVudElkIjoiY3VzdG9tLXJlc3BvbnNlLWZyZWVSZXNwb25zZS10ZXh0Iiwic2xpZGVJZCI6ImcxMDU1OWJkZDJkNF8wXzQyIiwiY29udGVudEluc3RhbmNlSWQiOiIxZUx6bERLLWx0MEVhSGc5Wm1OdjluV0NScndKV215Q0RpT19ITVBBQ2w1WS9lOGYzOTc1ZC1hZDVkLTQwZjAtYTAwOC1iYWQ1MDZhNTgyZjkifQ==pearId=magic-pear-metadata-identifi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Teacher note</a:t>
            </a:r>
            <a:endParaRPr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If you found these slides helpful, consider visiting </a:t>
            </a:r>
            <a:r>
              <a:rPr i="1" lang="en-GB" sz="1400" u="sng">
                <a:solidFill>
                  <a:schemeClr val="hlink"/>
                </a:solidFill>
                <a:hlinkClick r:id="rId3"/>
              </a:rPr>
              <a:t>https://ko-fi.com/robertnixon</a:t>
            </a:r>
            <a:r>
              <a:rPr i="1" lang="en-GB" sz="1400"/>
              <a:t> </a:t>
            </a:r>
            <a:r>
              <a:rPr lang="en-GB"/>
              <a:t>and supporting the creation of more resources like this.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Make: Write a program to decide if a payment can be made using contactless payment. The contactless payment limit is £100.</a:t>
            </a:r>
            <a:endParaRPr/>
          </a:p>
        </p:txBody>
      </p:sp>
      <p:sp>
        <p:nvSpPr>
          <p:cNvPr id="114" name="Google Shape;114;p22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Possible solution</a:t>
            </a:r>
            <a:endParaRPr/>
          </a:p>
        </p:txBody>
      </p:sp>
      <p:sp>
        <p:nvSpPr>
          <p:cNvPr id="120" name="Google Shape;120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d</a:t>
            </a: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ef canUseContactless(total):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	canUseContactless = True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i</a:t>
            </a: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f total &gt; 100: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		canUseContactless = False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r</a:t>
            </a: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eturn canUseContactless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print(canUseContactless(50))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Modify: The contactless payment limit is raised to £200. How would you change the code to take account of this?</a:t>
            </a:r>
            <a:endParaRPr/>
          </a:p>
        </p:txBody>
      </p:sp>
      <p:sp>
        <p:nvSpPr>
          <p:cNvPr id="126" name="Google Shape;126;p24"/>
          <p:cNvSpPr txBox="1"/>
          <p:nvPr>
            <p:ph idx="1" type="body"/>
          </p:nvPr>
        </p:nvSpPr>
        <p:spPr>
          <a:xfrm>
            <a:off x="311700" y="1452500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canUseContactless(total):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canUseContactless = True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if total &gt; 100: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canUseContactless = False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canUseContactless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print(canUseContactless(50))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27" name="Google Shape;127;p24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Starter: What is meant by selection in programming?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Extension: Write an example program that makes use of selection.</a:t>
            </a:r>
            <a:endParaRPr/>
          </a:p>
        </p:txBody>
      </p:sp>
      <p:sp>
        <p:nvSpPr>
          <p:cNvPr id="61" name="Google Shape;61;p14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Selection: Choosing between options.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/>
              <a:t>Testing a condition</a:t>
            </a:r>
            <a:r>
              <a:rPr i="1" lang="en-GB"/>
              <a:t> and executing instructions depending on the outcome of the check is known as a selection.</a:t>
            </a:r>
            <a:endParaRPr i="1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Predict: What will this program do?</a:t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ef checkAge(age):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canDrive = False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i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f age &gt; 16: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canDrive = True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r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eturn canDrive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checkAge(17)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4" name="Google Shape;74;p16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Modify: The law has changed so that only those aged 20 and over can drive. How would you change the program to take account of this?</a:t>
            </a:r>
            <a:endParaRPr/>
          </a:p>
        </p:txBody>
      </p:sp>
      <p:sp>
        <p:nvSpPr>
          <p:cNvPr id="80" name="Google Shape;80;p17"/>
          <p:cNvSpPr txBox="1"/>
          <p:nvPr>
            <p:ph idx="1" type="body"/>
          </p:nvPr>
        </p:nvSpPr>
        <p:spPr>
          <a:xfrm>
            <a:off x="311700" y="1789500"/>
            <a:ext cx="8520600" cy="2779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checkAge(age):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canDrive = False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if age &gt; 16: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canDrive = True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canDrive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checkAge(17)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81" name="Google Shape;81;p17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Predict: What does this program do?</a:t>
            </a:r>
            <a:endParaRPr/>
          </a:p>
        </p:txBody>
      </p:sp>
      <p:sp>
        <p:nvSpPr>
          <p:cNvPr id="87" name="Google Shape;87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ef schoolStage(age):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tage = “Too Old”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i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f age &lt; 12: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tage = “Primary school or younger”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lif age &lt; 19: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tage = “Secondary or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sixth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 form”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r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eturn stage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choolStage(20)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88" name="Google Shape;88;p18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Modify</a:t>
            </a:r>
            <a:r>
              <a:rPr lang="en-GB"/>
              <a:t>: How could you change the program so that it tells you if someone is too young for primary school?</a:t>
            </a:r>
            <a:endParaRPr/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3453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schoolStage(age):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stage = “Too Old”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if age &lt; 12: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stage = “Primary school or younger”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elif age &lt; 19: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stage = “Secondary or sixth form”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stage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schoolStage(20)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95" name="Google Shape;95;p19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Modify</a:t>
            </a:r>
            <a:endParaRPr/>
          </a:p>
        </p:txBody>
      </p:sp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schoolStage(age):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stage = “Too Old”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	if age &lt; 4: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		stage = “Too young for school”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	elif age &lt; 12: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		stage = “Primary school”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elif age &lt; 19: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stage = “Secondary or sixth form”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stage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schoolStage(20)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I’ve modified the program from the previous slide. How would this change the behaviour of the program?</a:t>
            </a:r>
            <a:endParaRPr/>
          </a:p>
        </p:txBody>
      </p:sp>
      <p:sp>
        <p:nvSpPr>
          <p:cNvPr id="107" name="Google Shape;107;p21"/>
          <p:cNvSpPr txBox="1"/>
          <p:nvPr>
            <p:ph idx="1" type="body"/>
          </p:nvPr>
        </p:nvSpPr>
        <p:spPr>
          <a:xfrm>
            <a:off x="311700" y="14572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schoolStage(age):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stage = “Too Old”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if age &lt; 4: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stage = “Too young for school”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if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 age &lt; 12: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stage = “Primary school”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if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 age &lt; 19: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stage = “Secondary or sixth form”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stage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schoolStage(20)</a:t>
            </a:r>
            <a:endParaRPr/>
          </a:p>
        </p:txBody>
      </p:sp>
      <p:sp>
        <p:nvSpPr>
          <p:cNvPr id="108" name="Google Shape;108;p21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