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37" r:id="rId2"/>
    <p:sldId id="335" r:id="rId3"/>
    <p:sldId id="285" r:id="rId4"/>
    <p:sldId id="284" r:id="rId5"/>
    <p:sldId id="288" r:id="rId6"/>
    <p:sldId id="300" r:id="rId7"/>
    <p:sldId id="303" r:id="rId8"/>
    <p:sldId id="278" r:id="rId9"/>
    <p:sldId id="259" r:id="rId10"/>
    <p:sldId id="260" r:id="rId11"/>
    <p:sldId id="261" r:id="rId12"/>
    <p:sldId id="262" r:id="rId13"/>
    <p:sldId id="263" r:id="rId14"/>
    <p:sldId id="264" r:id="rId15"/>
    <p:sldId id="265" r:id="rId16"/>
    <p:sldId id="268" r:id="rId17"/>
    <p:sldId id="290" r:id="rId18"/>
    <p:sldId id="266" r:id="rId19"/>
    <p:sldId id="289" r:id="rId20"/>
    <p:sldId id="269" r:id="rId21"/>
    <p:sldId id="336" r:id="rId22"/>
    <p:sldId id="293" r:id="rId23"/>
    <p:sldId id="274" r:id="rId24"/>
    <p:sldId id="301" r:id="rId25"/>
    <p:sldId id="294" r:id="rId26"/>
    <p:sldId id="295" r:id="rId27"/>
    <p:sldId id="296" r:id="rId28"/>
    <p:sldId id="297" r:id="rId29"/>
    <p:sldId id="302" r:id="rId30"/>
    <p:sldId id="340" r:id="rId31"/>
    <p:sldId id="338" r:id="rId32"/>
    <p:sldId id="341" r:id="rId33"/>
    <p:sldId id="277" r:id="rId34"/>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2160">
          <p15:clr>
            <a:srgbClr val="A4A3A4"/>
          </p15:clr>
        </p15:guide>
        <p15:guide id="4"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38" autoAdjust="0"/>
  </p:normalViewPr>
  <p:slideViewPr>
    <p:cSldViewPr snapToGrid="0">
      <p:cViewPr varScale="1">
        <p:scale>
          <a:sx n="85" d="100"/>
          <a:sy n="85" d="100"/>
        </p:scale>
        <p:origin x="324" y="66"/>
      </p:cViewPr>
      <p:guideLst>
        <p:guide orient="horz" pos="2160"/>
        <p:guide pos="3840"/>
      </p:guideLst>
    </p:cSldViewPr>
  </p:slideViewPr>
  <p:notesTextViewPr>
    <p:cViewPr>
      <p:scale>
        <a:sx n="1" d="1"/>
        <a:sy n="1" d="1"/>
      </p:scale>
      <p:origin x="0" y="0"/>
    </p:cViewPr>
  </p:notesTextViewPr>
  <p:notesViewPr>
    <p:cSldViewPr snapToGrid="0">
      <p:cViewPr varScale="1">
        <p:scale>
          <a:sx n="91" d="100"/>
          <a:sy n="91" d="100"/>
        </p:scale>
        <p:origin x="1662" y="72"/>
      </p:cViewPr>
      <p:guideLst>
        <p:guide orient="horz" pos="2880"/>
        <p:guide pos="2160"/>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zabeth Gurney" userId="968b74b11248396d" providerId="LiveId" clId="{81E5CBE5-FFCD-404D-AD9E-C09A7D40F57D}"/>
    <pc:docChg chg="undo redo custSel delSld modSld sldOrd">
      <pc:chgData name="Elizabeth Gurney" userId="968b74b11248396d" providerId="LiveId" clId="{81E5CBE5-FFCD-404D-AD9E-C09A7D40F57D}" dt="2023-03-04T11:43:44.882" v="9347" actId="1076"/>
      <pc:docMkLst>
        <pc:docMk/>
      </pc:docMkLst>
      <pc:sldChg chg="addSp delSp modSp del mod">
        <pc:chgData name="Elizabeth Gurney" userId="968b74b11248396d" providerId="LiveId" clId="{81E5CBE5-FFCD-404D-AD9E-C09A7D40F57D}" dt="2023-02-26T10:30:28.477" v="2358" actId="47"/>
        <pc:sldMkLst>
          <pc:docMk/>
          <pc:sldMk cId="1330363133" sldId="256"/>
        </pc:sldMkLst>
        <pc:spChg chg="del">
          <ac:chgData name="Elizabeth Gurney" userId="968b74b11248396d" providerId="LiveId" clId="{81E5CBE5-FFCD-404D-AD9E-C09A7D40F57D}" dt="2023-02-26T10:26:10.041" v="2330" actId="478"/>
          <ac:spMkLst>
            <pc:docMk/>
            <pc:sldMk cId="1330363133" sldId="256"/>
            <ac:spMk id="2" creationId="{0BFEAEDA-1AD9-4976-B3B8-6E0C0F923F19}"/>
          </ac:spMkLst>
        </pc:spChg>
        <pc:spChg chg="add mod">
          <ac:chgData name="Elizabeth Gurney" userId="968b74b11248396d" providerId="LiveId" clId="{81E5CBE5-FFCD-404D-AD9E-C09A7D40F57D}" dt="2023-02-26T10:27:09.817" v="2340" actId="1076"/>
          <ac:spMkLst>
            <pc:docMk/>
            <pc:sldMk cId="1330363133" sldId="256"/>
            <ac:spMk id="5" creationId="{6622B1D6-F598-85BB-9432-7E660E2FA250}"/>
          </ac:spMkLst>
        </pc:spChg>
        <pc:spChg chg="add del mod">
          <ac:chgData name="Elizabeth Gurney" userId="968b74b11248396d" providerId="LiveId" clId="{81E5CBE5-FFCD-404D-AD9E-C09A7D40F57D}" dt="2023-02-26T10:26:14.663" v="2331" actId="478"/>
          <ac:spMkLst>
            <pc:docMk/>
            <pc:sldMk cId="1330363133" sldId="256"/>
            <ac:spMk id="8" creationId="{85FA8139-E7D5-8BBA-33CB-9C4F9EA79BA1}"/>
          </ac:spMkLst>
        </pc:spChg>
        <pc:picChg chg="add mod">
          <ac:chgData name="Elizabeth Gurney" userId="968b74b11248396d" providerId="LiveId" clId="{81E5CBE5-FFCD-404D-AD9E-C09A7D40F57D}" dt="2023-02-26T10:26:53.321" v="2338" actId="1076"/>
          <ac:picMkLst>
            <pc:docMk/>
            <pc:sldMk cId="1330363133" sldId="256"/>
            <ac:picMk id="4" creationId="{5278C46D-9534-1036-2EAC-821ECFC3DC9C}"/>
          </ac:picMkLst>
        </pc:picChg>
        <pc:picChg chg="del">
          <ac:chgData name="Elizabeth Gurney" userId="968b74b11248396d" providerId="LiveId" clId="{81E5CBE5-FFCD-404D-AD9E-C09A7D40F57D}" dt="2023-02-26T10:24:30.260" v="2321" actId="478"/>
          <ac:picMkLst>
            <pc:docMk/>
            <pc:sldMk cId="1330363133" sldId="256"/>
            <ac:picMk id="6" creationId="{00000000-0000-0000-0000-000000000000}"/>
          </ac:picMkLst>
        </pc:picChg>
      </pc:sldChg>
      <pc:sldChg chg="modNotes">
        <pc:chgData name="Elizabeth Gurney" userId="968b74b11248396d" providerId="LiveId" clId="{81E5CBE5-FFCD-404D-AD9E-C09A7D40F57D}" dt="2023-03-04T10:36:51.882" v="8870" actId="6549"/>
        <pc:sldMkLst>
          <pc:docMk/>
          <pc:sldMk cId="0" sldId="260"/>
        </pc:sldMkLst>
      </pc:sldChg>
      <pc:sldChg chg="modNotes">
        <pc:chgData name="Elizabeth Gurney" userId="968b74b11248396d" providerId="LiveId" clId="{81E5CBE5-FFCD-404D-AD9E-C09A7D40F57D}" dt="2023-03-04T10:37:07.033" v="8896" actId="6549"/>
        <pc:sldMkLst>
          <pc:docMk/>
          <pc:sldMk cId="0" sldId="261"/>
        </pc:sldMkLst>
      </pc:sldChg>
      <pc:sldChg chg="modSp mod modNotes">
        <pc:chgData name="Elizabeth Gurney" userId="968b74b11248396d" providerId="LiveId" clId="{81E5CBE5-FFCD-404D-AD9E-C09A7D40F57D}" dt="2023-03-04T10:37:24.334" v="8923" actId="6549"/>
        <pc:sldMkLst>
          <pc:docMk/>
          <pc:sldMk cId="0" sldId="262"/>
        </pc:sldMkLst>
        <pc:spChg chg="mod">
          <ac:chgData name="Elizabeth Gurney" userId="968b74b11248396d" providerId="LiveId" clId="{81E5CBE5-FFCD-404D-AD9E-C09A7D40F57D}" dt="2023-02-27T13:06:17.941" v="7269"/>
          <ac:spMkLst>
            <pc:docMk/>
            <pc:sldMk cId="0" sldId="262"/>
            <ac:spMk id="16386" creationId="{F467FB38-DC29-4C3D-96C0-F50971D7244D}"/>
          </ac:spMkLst>
        </pc:spChg>
      </pc:sldChg>
      <pc:sldChg chg="modNotes">
        <pc:chgData name="Elizabeth Gurney" userId="968b74b11248396d" providerId="LiveId" clId="{81E5CBE5-FFCD-404D-AD9E-C09A7D40F57D}" dt="2023-03-04T10:37:39.649" v="8949" actId="6549"/>
        <pc:sldMkLst>
          <pc:docMk/>
          <pc:sldMk cId="0" sldId="263"/>
        </pc:sldMkLst>
      </pc:sldChg>
      <pc:sldChg chg="modNotes">
        <pc:chgData name="Elizabeth Gurney" userId="968b74b11248396d" providerId="LiveId" clId="{81E5CBE5-FFCD-404D-AD9E-C09A7D40F57D}" dt="2023-03-04T10:37:59.401" v="8976" actId="6549"/>
        <pc:sldMkLst>
          <pc:docMk/>
          <pc:sldMk cId="0" sldId="265"/>
        </pc:sldMkLst>
      </pc:sldChg>
      <pc:sldChg chg="modSp mod modNotes">
        <pc:chgData name="Elizabeth Gurney" userId="968b74b11248396d" providerId="LiveId" clId="{81E5CBE5-FFCD-404D-AD9E-C09A7D40F57D}" dt="2023-03-04T11:43:44.882" v="9347" actId="1076"/>
        <pc:sldMkLst>
          <pc:docMk/>
          <pc:sldMk cId="0" sldId="266"/>
        </pc:sldMkLst>
        <pc:spChg chg="mod">
          <ac:chgData name="Elizabeth Gurney" userId="968b74b11248396d" providerId="LiveId" clId="{81E5CBE5-FFCD-404D-AD9E-C09A7D40F57D}" dt="2023-03-04T11:43:44.882" v="9347" actId="1076"/>
          <ac:spMkLst>
            <pc:docMk/>
            <pc:sldMk cId="0" sldId="266"/>
            <ac:spMk id="14338" creationId="{7927C5A2-E944-474F-8612-E9E73F4F6F85}"/>
          </ac:spMkLst>
        </pc:spChg>
      </pc:sldChg>
      <pc:sldChg chg="modNotes">
        <pc:chgData name="Elizabeth Gurney" userId="968b74b11248396d" providerId="LiveId" clId="{81E5CBE5-FFCD-404D-AD9E-C09A7D40F57D}" dt="2023-03-04T10:38:15.153" v="9003" actId="20577"/>
        <pc:sldMkLst>
          <pc:docMk/>
          <pc:sldMk cId="0" sldId="268"/>
        </pc:sldMkLst>
      </pc:sldChg>
      <pc:sldChg chg="addSp delSp modSp mod modNotes">
        <pc:chgData name="Elizabeth Gurney" userId="968b74b11248396d" providerId="LiveId" clId="{81E5CBE5-FFCD-404D-AD9E-C09A7D40F57D}" dt="2023-02-25T19:37:50.827" v="2202" actId="692"/>
        <pc:sldMkLst>
          <pc:docMk/>
          <pc:sldMk cId="0" sldId="274"/>
        </pc:sldMkLst>
        <pc:spChg chg="add mod">
          <ac:chgData name="Elizabeth Gurney" userId="968b74b11248396d" providerId="LiveId" clId="{81E5CBE5-FFCD-404D-AD9E-C09A7D40F57D}" dt="2023-02-24T18:05:50.099" v="1358" actId="1076"/>
          <ac:spMkLst>
            <pc:docMk/>
            <pc:sldMk cId="0" sldId="274"/>
            <ac:spMk id="4" creationId="{53B9B56E-B14C-7F8A-9290-206A39ABE252}"/>
          </ac:spMkLst>
        </pc:spChg>
        <pc:spChg chg="mod">
          <ac:chgData name="Elizabeth Gurney" userId="968b74b11248396d" providerId="LiveId" clId="{81E5CBE5-FFCD-404D-AD9E-C09A7D40F57D}" dt="2023-02-24T18:00:09.022" v="1321" actId="6549"/>
          <ac:spMkLst>
            <pc:docMk/>
            <pc:sldMk cId="0" sldId="274"/>
            <ac:spMk id="7" creationId="{EBC4BAD9-9477-4EA7-AE1F-896AAE0A74B4}"/>
          </ac:spMkLst>
        </pc:spChg>
        <pc:spChg chg="add del">
          <ac:chgData name="Elizabeth Gurney" userId="968b74b11248396d" providerId="LiveId" clId="{81E5CBE5-FFCD-404D-AD9E-C09A7D40F57D}" dt="2023-02-24T17:59:58.154" v="1304" actId="478"/>
          <ac:spMkLst>
            <pc:docMk/>
            <pc:sldMk cId="0" sldId="274"/>
            <ac:spMk id="10" creationId="{00000000-0000-0000-0000-000000000000}"/>
          </ac:spMkLst>
        </pc:spChg>
        <pc:spChg chg="mod">
          <ac:chgData name="Elizabeth Gurney" userId="968b74b11248396d" providerId="LiveId" clId="{81E5CBE5-FFCD-404D-AD9E-C09A7D40F57D}" dt="2023-02-25T17:26:27.730" v="2201" actId="6549"/>
          <ac:spMkLst>
            <pc:docMk/>
            <pc:sldMk cId="0" sldId="274"/>
            <ac:spMk id="16386" creationId="{F467FB38-DC29-4C3D-96C0-F50971D7244D}"/>
          </ac:spMkLst>
        </pc:spChg>
        <pc:picChg chg="add mod">
          <ac:chgData name="Elizabeth Gurney" userId="968b74b11248396d" providerId="LiveId" clId="{81E5CBE5-FFCD-404D-AD9E-C09A7D40F57D}" dt="2023-02-25T19:37:50.827" v="2202" actId="692"/>
          <ac:picMkLst>
            <pc:docMk/>
            <pc:sldMk cId="0" sldId="274"/>
            <ac:picMk id="3" creationId="{25ACA5C0-56C7-8B4B-5619-D8AB38DC9C4F}"/>
          </ac:picMkLst>
        </pc:picChg>
        <pc:picChg chg="add del">
          <ac:chgData name="Elizabeth Gurney" userId="968b74b11248396d" providerId="LiveId" clId="{81E5CBE5-FFCD-404D-AD9E-C09A7D40F57D}" dt="2023-02-24T17:59:58.933" v="1305" actId="478"/>
          <ac:picMkLst>
            <pc:docMk/>
            <pc:sldMk cId="0" sldId="274"/>
            <ac:picMk id="6" creationId="{00000000-0000-0000-0000-000000000000}"/>
          </ac:picMkLst>
        </pc:picChg>
      </pc:sldChg>
      <pc:sldChg chg="addSp delSp modSp mod">
        <pc:chgData name="Elizabeth Gurney" userId="968b74b11248396d" providerId="LiveId" clId="{81E5CBE5-FFCD-404D-AD9E-C09A7D40F57D}" dt="2023-03-04T11:31:57.219" v="9194" actId="14100"/>
        <pc:sldMkLst>
          <pc:docMk/>
          <pc:sldMk cId="0" sldId="277"/>
        </pc:sldMkLst>
        <pc:spChg chg="add del mod">
          <ac:chgData name="Elizabeth Gurney" userId="968b74b11248396d" providerId="LiveId" clId="{81E5CBE5-FFCD-404D-AD9E-C09A7D40F57D}" dt="2023-03-02T17:12:14.608" v="7371"/>
          <ac:spMkLst>
            <pc:docMk/>
            <pc:sldMk cId="0" sldId="277"/>
            <ac:spMk id="2" creationId="{0E637E33-2277-11DB-D105-1FA49812CD83}"/>
          </ac:spMkLst>
        </pc:spChg>
        <pc:spChg chg="add del mod">
          <ac:chgData name="Elizabeth Gurney" userId="968b74b11248396d" providerId="LiveId" clId="{81E5CBE5-FFCD-404D-AD9E-C09A7D40F57D}" dt="2023-03-02T17:12:21.352" v="7374" actId="478"/>
          <ac:spMkLst>
            <pc:docMk/>
            <pc:sldMk cId="0" sldId="277"/>
            <ac:spMk id="4" creationId="{736AD0C9-65F4-5FFF-FDC4-A5C7C61BA6EB}"/>
          </ac:spMkLst>
        </pc:spChg>
        <pc:spChg chg="add mod">
          <ac:chgData name="Elizabeth Gurney" userId="968b74b11248396d" providerId="LiveId" clId="{81E5CBE5-FFCD-404D-AD9E-C09A7D40F57D}" dt="2023-03-04T11:31:52.950" v="9193" actId="14100"/>
          <ac:spMkLst>
            <pc:docMk/>
            <pc:sldMk cId="0" sldId="277"/>
            <ac:spMk id="5" creationId="{32697D64-2AAC-4EE8-DABD-686D714F4561}"/>
          </ac:spMkLst>
        </pc:spChg>
        <pc:spChg chg="add mod">
          <ac:chgData name="Elizabeth Gurney" userId="968b74b11248396d" providerId="LiveId" clId="{81E5CBE5-FFCD-404D-AD9E-C09A7D40F57D}" dt="2023-03-02T17:18:13.483" v="7510" actId="1076"/>
          <ac:spMkLst>
            <pc:docMk/>
            <pc:sldMk cId="0" sldId="277"/>
            <ac:spMk id="6" creationId="{AD10CC85-A518-647F-8E4E-3359B382C827}"/>
          </ac:spMkLst>
        </pc:spChg>
        <pc:spChg chg="del mod">
          <ac:chgData name="Elizabeth Gurney" userId="968b74b11248396d" providerId="LiveId" clId="{81E5CBE5-FFCD-404D-AD9E-C09A7D40F57D}" dt="2023-03-02T17:12:18.564" v="7373" actId="478"/>
          <ac:spMkLst>
            <pc:docMk/>
            <pc:sldMk cId="0" sldId="277"/>
            <ac:spMk id="16386" creationId="{F467FB38-DC29-4C3D-96C0-F50971D7244D}"/>
          </ac:spMkLst>
        </pc:spChg>
        <pc:picChg chg="add mod">
          <ac:chgData name="Elizabeth Gurney" userId="968b74b11248396d" providerId="LiveId" clId="{81E5CBE5-FFCD-404D-AD9E-C09A7D40F57D}" dt="2023-03-04T11:31:57.219" v="9194" actId="14100"/>
          <ac:picMkLst>
            <pc:docMk/>
            <pc:sldMk cId="0" sldId="277"/>
            <ac:picMk id="9" creationId="{46B7975D-1FBB-208D-8F9E-A21188579E14}"/>
          </ac:picMkLst>
        </pc:picChg>
        <pc:picChg chg="del">
          <ac:chgData name="Elizabeth Gurney" userId="968b74b11248396d" providerId="LiveId" clId="{81E5CBE5-FFCD-404D-AD9E-C09A7D40F57D}" dt="2023-03-02T17:43:01.955" v="8058" actId="478"/>
          <ac:picMkLst>
            <pc:docMk/>
            <pc:sldMk cId="0" sldId="277"/>
            <ac:picMk id="10" creationId="{00000000-0000-0000-0000-000000000000}"/>
          </ac:picMkLst>
        </pc:picChg>
      </pc:sldChg>
      <pc:sldChg chg="addSp delSp modSp mod">
        <pc:chgData name="Elizabeth Gurney" userId="968b74b11248396d" providerId="LiveId" clId="{81E5CBE5-FFCD-404D-AD9E-C09A7D40F57D}" dt="2023-02-26T19:40:22.453" v="6798" actId="14100"/>
        <pc:sldMkLst>
          <pc:docMk/>
          <pc:sldMk cId="0" sldId="278"/>
        </pc:sldMkLst>
        <pc:spChg chg="mod">
          <ac:chgData name="Elizabeth Gurney" userId="968b74b11248396d" providerId="LiveId" clId="{81E5CBE5-FFCD-404D-AD9E-C09A7D40F57D}" dt="2023-02-26T19:40:22.453" v="6798" actId="14100"/>
          <ac:spMkLst>
            <pc:docMk/>
            <pc:sldMk cId="0" sldId="278"/>
            <ac:spMk id="3" creationId="{00000000-0000-0000-0000-000000000000}"/>
          </ac:spMkLst>
        </pc:spChg>
        <pc:picChg chg="add mod">
          <ac:chgData name="Elizabeth Gurney" userId="968b74b11248396d" providerId="LiveId" clId="{81E5CBE5-FFCD-404D-AD9E-C09A7D40F57D}" dt="2023-02-26T19:40:17.783" v="6797" actId="14100"/>
          <ac:picMkLst>
            <pc:docMk/>
            <pc:sldMk cId="0" sldId="278"/>
            <ac:picMk id="5" creationId="{AF1301C3-C54E-BDF6-42C4-0253FE7255A7}"/>
          </ac:picMkLst>
        </pc:picChg>
        <pc:picChg chg="del">
          <ac:chgData name="Elizabeth Gurney" userId="968b74b11248396d" providerId="LiveId" clId="{81E5CBE5-FFCD-404D-AD9E-C09A7D40F57D}" dt="2023-02-26T19:39:54.117" v="6793" actId="478"/>
          <ac:picMkLst>
            <pc:docMk/>
            <pc:sldMk cId="0" sldId="278"/>
            <ac:picMk id="7" creationId="{00000000-0000-0000-0000-000000000000}"/>
          </ac:picMkLst>
        </pc:picChg>
      </pc:sldChg>
      <pc:sldChg chg="modNotes">
        <pc:chgData name="Elizabeth Gurney" userId="968b74b11248396d" providerId="LiveId" clId="{81E5CBE5-FFCD-404D-AD9E-C09A7D40F57D}" dt="2023-03-04T10:38:31.168" v="9029" actId="6549"/>
        <pc:sldMkLst>
          <pc:docMk/>
          <pc:sldMk cId="0" sldId="290"/>
        </pc:sldMkLst>
      </pc:sldChg>
      <pc:sldChg chg="del">
        <pc:chgData name="Elizabeth Gurney" userId="968b74b11248396d" providerId="LiveId" clId="{81E5CBE5-FFCD-404D-AD9E-C09A7D40F57D}" dt="2023-02-24T13:07:06.533" v="1034" actId="2696"/>
        <pc:sldMkLst>
          <pc:docMk/>
          <pc:sldMk cId="0" sldId="291"/>
        </pc:sldMkLst>
      </pc:sldChg>
      <pc:sldChg chg="del">
        <pc:chgData name="Elizabeth Gurney" userId="968b74b11248396d" providerId="LiveId" clId="{81E5CBE5-FFCD-404D-AD9E-C09A7D40F57D}" dt="2023-02-26T17:22:27.247" v="6136" actId="47"/>
        <pc:sldMkLst>
          <pc:docMk/>
          <pc:sldMk cId="0" sldId="292"/>
        </pc:sldMkLst>
      </pc:sldChg>
      <pc:sldChg chg="addSp delSp modSp mod">
        <pc:chgData name="Elizabeth Gurney" userId="968b74b11248396d" providerId="LiveId" clId="{81E5CBE5-FFCD-404D-AD9E-C09A7D40F57D}" dt="2023-02-26T12:23:49.896" v="2854" actId="14100"/>
        <pc:sldMkLst>
          <pc:docMk/>
          <pc:sldMk cId="0" sldId="295"/>
        </pc:sldMkLst>
        <pc:spChg chg="mod">
          <ac:chgData name="Elizabeth Gurney" userId="968b74b11248396d" providerId="LiveId" clId="{81E5CBE5-FFCD-404D-AD9E-C09A7D40F57D}" dt="2023-02-26T12:05:46.072" v="2851" actId="1076"/>
          <ac:spMkLst>
            <pc:docMk/>
            <pc:sldMk cId="0" sldId="295"/>
            <ac:spMk id="4" creationId="{00000000-0000-0000-0000-000000000000}"/>
          </ac:spMkLst>
        </pc:spChg>
        <pc:spChg chg="add del mod">
          <ac:chgData name="Elizabeth Gurney" userId="968b74b11248396d" providerId="LiveId" clId="{81E5CBE5-FFCD-404D-AD9E-C09A7D40F57D}" dt="2023-02-26T11:53:38.187" v="2745" actId="478"/>
          <ac:spMkLst>
            <pc:docMk/>
            <pc:sldMk cId="0" sldId="295"/>
            <ac:spMk id="6" creationId="{40439F45-9439-3E26-777F-9F195676D078}"/>
          </ac:spMkLst>
        </pc:spChg>
        <pc:spChg chg="del mod">
          <ac:chgData name="Elizabeth Gurney" userId="968b74b11248396d" providerId="LiveId" clId="{81E5CBE5-FFCD-404D-AD9E-C09A7D40F57D}" dt="2023-02-26T11:54:30.484" v="2755" actId="478"/>
          <ac:spMkLst>
            <pc:docMk/>
            <pc:sldMk cId="0" sldId="295"/>
            <ac:spMk id="7" creationId="{00000000-0000-0000-0000-000000000000}"/>
          </ac:spMkLst>
        </pc:spChg>
        <pc:spChg chg="mod">
          <ac:chgData name="Elizabeth Gurney" userId="968b74b11248396d" providerId="LiveId" clId="{81E5CBE5-FFCD-404D-AD9E-C09A7D40F57D}" dt="2023-02-26T12:05:30.441" v="2848" actId="14100"/>
          <ac:spMkLst>
            <pc:docMk/>
            <pc:sldMk cId="0" sldId="295"/>
            <ac:spMk id="9" creationId="{00000000-0000-0000-0000-000000000000}"/>
          </ac:spMkLst>
        </pc:spChg>
        <pc:spChg chg="mod">
          <ac:chgData name="Elizabeth Gurney" userId="968b74b11248396d" providerId="LiveId" clId="{81E5CBE5-FFCD-404D-AD9E-C09A7D40F57D}" dt="2023-02-26T12:23:49.896" v="2854" actId="14100"/>
          <ac:spMkLst>
            <pc:docMk/>
            <pc:sldMk cId="0" sldId="295"/>
            <ac:spMk id="10" creationId="{52AB498A-D8CA-44FD-BDCB-37E6443543A0}"/>
          </ac:spMkLst>
        </pc:spChg>
        <pc:spChg chg="add mod">
          <ac:chgData name="Elizabeth Gurney" userId="968b74b11248396d" providerId="LiveId" clId="{81E5CBE5-FFCD-404D-AD9E-C09A7D40F57D}" dt="2023-02-26T12:06:00.944" v="2853" actId="1076"/>
          <ac:spMkLst>
            <pc:docMk/>
            <pc:sldMk cId="0" sldId="295"/>
            <ac:spMk id="13" creationId="{90F0300C-3944-B233-2F9F-76DABDB7C4EB}"/>
          </ac:spMkLst>
        </pc:spChg>
        <pc:picChg chg="del mod">
          <ac:chgData name="Elizabeth Gurney" userId="968b74b11248396d" providerId="LiveId" clId="{81E5CBE5-FFCD-404D-AD9E-C09A7D40F57D}" dt="2023-02-26T11:53:32.853" v="2744" actId="478"/>
          <ac:picMkLst>
            <pc:docMk/>
            <pc:sldMk cId="0" sldId="295"/>
            <ac:picMk id="5" creationId="{00000000-0000-0000-0000-000000000000}"/>
          </ac:picMkLst>
        </pc:picChg>
        <pc:picChg chg="mod">
          <ac:chgData name="Elizabeth Gurney" userId="968b74b11248396d" providerId="LiveId" clId="{81E5CBE5-FFCD-404D-AD9E-C09A7D40F57D}" dt="2023-02-26T12:05:12.128" v="2844" actId="1076"/>
          <ac:picMkLst>
            <pc:docMk/>
            <pc:sldMk cId="0" sldId="295"/>
            <ac:picMk id="8" creationId="{00000000-0000-0000-0000-000000000000}"/>
          </ac:picMkLst>
        </pc:picChg>
        <pc:picChg chg="add mod">
          <ac:chgData name="Elizabeth Gurney" userId="968b74b11248396d" providerId="LiveId" clId="{81E5CBE5-FFCD-404D-AD9E-C09A7D40F57D}" dt="2023-02-26T12:05:56.624" v="2852" actId="1076"/>
          <ac:picMkLst>
            <pc:docMk/>
            <pc:sldMk cId="0" sldId="295"/>
            <ac:picMk id="12" creationId="{6DB16D6E-117D-D680-1816-E751E00D7E55}"/>
          </ac:picMkLst>
        </pc:picChg>
      </pc:sldChg>
      <pc:sldChg chg="modSp mod">
        <pc:chgData name="Elizabeth Gurney" userId="968b74b11248396d" providerId="LiveId" clId="{81E5CBE5-FFCD-404D-AD9E-C09A7D40F57D}" dt="2023-02-25T20:14:34.127" v="2320" actId="6549"/>
        <pc:sldMkLst>
          <pc:docMk/>
          <pc:sldMk cId="0" sldId="296"/>
        </pc:sldMkLst>
        <pc:spChg chg="mod">
          <ac:chgData name="Elizabeth Gurney" userId="968b74b11248396d" providerId="LiveId" clId="{81E5CBE5-FFCD-404D-AD9E-C09A7D40F57D}" dt="2023-02-25T20:14:34.127" v="2320" actId="6549"/>
          <ac:spMkLst>
            <pc:docMk/>
            <pc:sldMk cId="0" sldId="296"/>
            <ac:spMk id="4" creationId="{00000000-0000-0000-0000-000000000000}"/>
          </ac:spMkLst>
        </pc:spChg>
      </pc:sldChg>
      <pc:sldChg chg="addSp delSp modSp mod modNotes">
        <pc:chgData name="Elizabeth Gurney" userId="968b74b11248396d" providerId="LiveId" clId="{81E5CBE5-FFCD-404D-AD9E-C09A7D40F57D}" dt="2023-02-27T10:05:32.351" v="6800" actId="20577"/>
        <pc:sldMkLst>
          <pc:docMk/>
          <pc:sldMk cId="0" sldId="297"/>
        </pc:sldMkLst>
        <pc:spChg chg="mod">
          <ac:chgData name="Elizabeth Gurney" userId="968b74b11248396d" providerId="LiveId" clId="{81E5CBE5-FFCD-404D-AD9E-C09A7D40F57D}" dt="2023-02-27T10:05:32.351" v="6800" actId="20577"/>
          <ac:spMkLst>
            <pc:docMk/>
            <pc:sldMk cId="0" sldId="297"/>
            <ac:spMk id="3" creationId="{00000000-0000-0000-0000-000000000000}"/>
          </ac:spMkLst>
        </pc:spChg>
        <pc:spChg chg="del">
          <ac:chgData name="Elizabeth Gurney" userId="968b74b11248396d" providerId="LiveId" clId="{81E5CBE5-FFCD-404D-AD9E-C09A7D40F57D}" dt="2023-02-26T11:34:53.501" v="2502" actId="478"/>
          <ac:spMkLst>
            <pc:docMk/>
            <pc:sldMk cId="0" sldId="297"/>
            <ac:spMk id="6" creationId="{00000000-0000-0000-0000-000000000000}"/>
          </ac:spMkLst>
        </pc:spChg>
        <pc:spChg chg="add del mod">
          <ac:chgData name="Elizabeth Gurney" userId="968b74b11248396d" providerId="LiveId" clId="{81E5CBE5-FFCD-404D-AD9E-C09A7D40F57D}" dt="2023-02-26T11:34:57.371" v="2504" actId="478"/>
          <ac:spMkLst>
            <pc:docMk/>
            <pc:sldMk cId="0" sldId="297"/>
            <ac:spMk id="7" creationId="{1FDFB4E9-9AC6-B5EA-2A83-DA0D67BDBBC7}"/>
          </ac:spMkLst>
        </pc:spChg>
        <pc:spChg chg="add mod">
          <ac:chgData name="Elizabeth Gurney" userId="968b74b11248396d" providerId="LiveId" clId="{81E5CBE5-FFCD-404D-AD9E-C09A7D40F57D}" dt="2023-02-26T11:43:35.280" v="2710" actId="1076"/>
          <ac:spMkLst>
            <pc:docMk/>
            <pc:sldMk cId="0" sldId="297"/>
            <ac:spMk id="14" creationId="{82E86445-60BA-F4BB-536A-439422399D98}"/>
          </ac:spMkLst>
        </pc:spChg>
        <pc:picChg chg="del">
          <ac:chgData name="Elizabeth Gurney" userId="968b74b11248396d" providerId="LiveId" clId="{81E5CBE5-FFCD-404D-AD9E-C09A7D40F57D}" dt="2023-02-26T11:34:55.019" v="2503" actId="478"/>
          <ac:picMkLst>
            <pc:docMk/>
            <pc:sldMk cId="0" sldId="297"/>
            <ac:picMk id="5" creationId="{00000000-0000-0000-0000-000000000000}"/>
          </ac:picMkLst>
        </pc:picChg>
        <pc:picChg chg="add mod">
          <ac:chgData name="Elizabeth Gurney" userId="968b74b11248396d" providerId="LiveId" clId="{81E5CBE5-FFCD-404D-AD9E-C09A7D40F57D}" dt="2023-02-26T11:43:27.736" v="2709" actId="14100"/>
          <ac:picMkLst>
            <pc:docMk/>
            <pc:sldMk cId="0" sldId="297"/>
            <ac:picMk id="9" creationId="{C8666024-A7FD-41FA-2F20-BD55A21B07A6}"/>
          </ac:picMkLst>
        </pc:picChg>
        <pc:picChg chg="add mod">
          <ac:chgData name="Elizabeth Gurney" userId="968b74b11248396d" providerId="LiveId" clId="{81E5CBE5-FFCD-404D-AD9E-C09A7D40F57D}" dt="2023-02-26T11:42:38.968" v="2680" actId="1076"/>
          <ac:picMkLst>
            <pc:docMk/>
            <pc:sldMk cId="0" sldId="297"/>
            <ac:picMk id="11" creationId="{31582552-E51D-6555-445E-9E3CDD1FDADA}"/>
          </ac:picMkLst>
        </pc:picChg>
        <pc:picChg chg="add mod">
          <ac:chgData name="Elizabeth Gurney" userId="968b74b11248396d" providerId="LiveId" clId="{81E5CBE5-FFCD-404D-AD9E-C09A7D40F57D}" dt="2023-02-26T11:42:35.424" v="2679" actId="1076"/>
          <ac:picMkLst>
            <pc:docMk/>
            <pc:sldMk cId="0" sldId="297"/>
            <ac:picMk id="13" creationId="{606298B4-497A-9530-2F91-440FAD7B0207}"/>
          </ac:picMkLst>
        </pc:picChg>
      </pc:sldChg>
      <pc:sldChg chg="addSp delSp modSp mod">
        <pc:chgData name="Elizabeth Gurney" userId="968b74b11248396d" providerId="LiveId" clId="{81E5CBE5-FFCD-404D-AD9E-C09A7D40F57D}" dt="2023-03-03T16:59:38.979" v="8746" actId="1076"/>
        <pc:sldMkLst>
          <pc:docMk/>
          <pc:sldMk cId="0" sldId="300"/>
        </pc:sldMkLst>
        <pc:picChg chg="del">
          <ac:chgData name="Elizabeth Gurney" userId="968b74b11248396d" providerId="LiveId" clId="{81E5CBE5-FFCD-404D-AD9E-C09A7D40F57D}" dt="2023-03-03T16:58:14.102" v="8670" actId="478"/>
          <ac:picMkLst>
            <pc:docMk/>
            <pc:sldMk cId="0" sldId="300"/>
            <ac:picMk id="5" creationId="{33762BC1-D1EA-4569-BA03-A268203B6A8D}"/>
          </ac:picMkLst>
        </pc:picChg>
        <pc:picChg chg="add mod">
          <ac:chgData name="Elizabeth Gurney" userId="968b74b11248396d" providerId="LiveId" clId="{81E5CBE5-FFCD-404D-AD9E-C09A7D40F57D}" dt="2023-03-03T16:59:38.979" v="8746" actId="1076"/>
          <ac:picMkLst>
            <pc:docMk/>
            <pc:sldMk cId="0" sldId="300"/>
            <ac:picMk id="6" creationId="{51F82B32-FADA-B75D-9D50-42499E81134F}"/>
          </ac:picMkLst>
        </pc:picChg>
        <pc:picChg chg="del">
          <ac:chgData name="Elizabeth Gurney" userId="968b74b11248396d" providerId="LiveId" clId="{81E5CBE5-FFCD-404D-AD9E-C09A7D40F57D}" dt="2023-03-03T16:58:12.909" v="8669" actId="478"/>
          <ac:picMkLst>
            <pc:docMk/>
            <pc:sldMk cId="0" sldId="300"/>
            <ac:picMk id="8" creationId="{079EC3EE-6D18-4EE6-811D-D9438BED9555}"/>
          </ac:picMkLst>
        </pc:picChg>
        <pc:picChg chg="add mod">
          <ac:chgData name="Elizabeth Gurney" userId="968b74b11248396d" providerId="LiveId" clId="{81E5CBE5-FFCD-404D-AD9E-C09A7D40F57D}" dt="2023-03-03T16:59:37.747" v="8745" actId="1076"/>
          <ac:picMkLst>
            <pc:docMk/>
            <pc:sldMk cId="0" sldId="300"/>
            <ac:picMk id="9" creationId="{4650DCF9-7C63-C1DD-7076-C14531FC12E2}"/>
          </ac:picMkLst>
        </pc:picChg>
      </pc:sldChg>
      <pc:sldChg chg="addSp delSp modSp mod modNotes">
        <pc:chgData name="Elizabeth Gurney" userId="968b74b11248396d" providerId="LiveId" clId="{81E5CBE5-FFCD-404D-AD9E-C09A7D40F57D}" dt="2023-02-25T19:38:08.072" v="2203" actId="692"/>
        <pc:sldMkLst>
          <pc:docMk/>
          <pc:sldMk cId="0" sldId="301"/>
        </pc:sldMkLst>
        <pc:spChg chg="mod">
          <ac:chgData name="Elizabeth Gurney" userId="968b74b11248396d" providerId="LiveId" clId="{81E5CBE5-FFCD-404D-AD9E-C09A7D40F57D}" dt="2023-02-25T17:14:09.347" v="2079" actId="14100"/>
          <ac:spMkLst>
            <pc:docMk/>
            <pc:sldMk cId="0" sldId="301"/>
            <ac:spMk id="5" creationId="{00000000-0000-0000-0000-000000000000}"/>
          </ac:spMkLst>
        </pc:spChg>
        <pc:spChg chg="mod">
          <ac:chgData name="Elizabeth Gurney" userId="968b74b11248396d" providerId="LiveId" clId="{81E5CBE5-FFCD-404D-AD9E-C09A7D40F57D}" dt="2023-02-25T17:12:59.147" v="2076" actId="1076"/>
          <ac:spMkLst>
            <pc:docMk/>
            <pc:sldMk cId="0" sldId="301"/>
            <ac:spMk id="7" creationId="{00000000-0000-0000-0000-000000000000}"/>
          </ac:spMkLst>
        </pc:spChg>
        <pc:spChg chg="mod">
          <ac:chgData name="Elizabeth Gurney" userId="968b74b11248396d" providerId="LiveId" clId="{81E5CBE5-FFCD-404D-AD9E-C09A7D40F57D}" dt="2023-02-25T17:14:12.075" v="2080" actId="1076"/>
          <ac:spMkLst>
            <pc:docMk/>
            <pc:sldMk cId="0" sldId="301"/>
            <ac:spMk id="8" creationId="{00000000-0000-0000-0000-000000000000}"/>
          </ac:spMkLst>
        </pc:spChg>
        <pc:spChg chg="mod">
          <ac:chgData name="Elizabeth Gurney" userId="968b74b11248396d" providerId="LiveId" clId="{81E5CBE5-FFCD-404D-AD9E-C09A7D40F57D}" dt="2023-02-25T17:13:10.331" v="2077" actId="1076"/>
          <ac:spMkLst>
            <pc:docMk/>
            <pc:sldMk cId="0" sldId="301"/>
            <ac:spMk id="11" creationId="{00000000-0000-0000-0000-000000000000}"/>
          </ac:spMkLst>
        </pc:spChg>
        <pc:picChg chg="add mod">
          <ac:chgData name="Elizabeth Gurney" userId="968b74b11248396d" providerId="LiveId" clId="{81E5CBE5-FFCD-404D-AD9E-C09A7D40F57D}" dt="2023-02-25T17:14:15.803" v="2081" actId="1076"/>
          <ac:picMkLst>
            <pc:docMk/>
            <pc:sldMk cId="0" sldId="301"/>
            <ac:picMk id="9" creationId="{CA1F6227-7B3F-0C14-E065-6335CAD8D613}"/>
          </ac:picMkLst>
        </pc:picChg>
        <pc:picChg chg="del">
          <ac:chgData name="Elizabeth Gurney" userId="968b74b11248396d" providerId="LiveId" clId="{81E5CBE5-FFCD-404D-AD9E-C09A7D40F57D}" dt="2023-02-25T17:08:27.230" v="2060" actId="478"/>
          <ac:picMkLst>
            <pc:docMk/>
            <pc:sldMk cId="0" sldId="301"/>
            <ac:picMk id="15" creationId="{00000000-0000-0000-0000-000000000000}"/>
          </ac:picMkLst>
        </pc:picChg>
        <pc:picChg chg="add mod">
          <ac:chgData name="Elizabeth Gurney" userId="968b74b11248396d" providerId="LiveId" clId="{81E5CBE5-FFCD-404D-AD9E-C09A7D40F57D}" dt="2023-02-25T19:38:08.072" v="2203" actId="692"/>
          <ac:picMkLst>
            <pc:docMk/>
            <pc:sldMk cId="0" sldId="301"/>
            <ac:picMk id="16" creationId="{FF3B5294-C338-7DAF-F657-682E84CDF5F2}"/>
          </ac:picMkLst>
        </pc:picChg>
        <pc:picChg chg="add del">
          <ac:chgData name="Elizabeth Gurney" userId="968b74b11248396d" providerId="LiveId" clId="{81E5CBE5-FFCD-404D-AD9E-C09A7D40F57D}" dt="2023-02-24T17:25:07.266" v="1068" actId="478"/>
          <ac:picMkLst>
            <pc:docMk/>
            <pc:sldMk cId="0" sldId="301"/>
            <ac:picMk id="19" creationId="{177F4027-027F-4E4B-8F4D-A55B4C296107}"/>
          </ac:picMkLst>
        </pc:picChg>
      </pc:sldChg>
      <pc:sldChg chg="addSp delSp modSp mod">
        <pc:chgData name="Elizabeth Gurney" userId="968b74b11248396d" providerId="LiveId" clId="{81E5CBE5-FFCD-404D-AD9E-C09A7D40F57D}" dt="2023-02-26T11:55:47.369" v="2768" actId="1076"/>
        <pc:sldMkLst>
          <pc:docMk/>
          <pc:sldMk cId="0" sldId="302"/>
        </pc:sldMkLst>
        <pc:picChg chg="add mod">
          <ac:chgData name="Elizabeth Gurney" userId="968b74b11248396d" providerId="LiveId" clId="{81E5CBE5-FFCD-404D-AD9E-C09A7D40F57D}" dt="2023-02-26T11:36:14.944" v="2515" actId="14100"/>
          <ac:picMkLst>
            <pc:docMk/>
            <pc:sldMk cId="0" sldId="302"/>
            <ac:picMk id="6" creationId="{7626C634-CA00-2DCC-5920-8A17F9F1C2C5}"/>
          </ac:picMkLst>
        </pc:picChg>
        <pc:picChg chg="add mod">
          <ac:chgData name="Elizabeth Gurney" userId="968b74b11248396d" providerId="LiveId" clId="{81E5CBE5-FFCD-404D-AD9E-C09A7D40F57D}" dt="2023-02-26T11:55:47.369" v="2768" actId="1076"/>
          <ac:picMkLst>
            <pc:docMk/>
            <pc:sldMk cId="0" sldId="302"/>
            <ac:picMk id="9" creationId="{6F2CBF51-4A67-ADBF-5E4B-7B688F559E7D}"/>
          </ac:picMkLst>
        </pc:picChg>
        <pc:picChg chg="del">
          <ac:chgData name="Elizabeth Gurney" userId="968b74b11248396d" providerId="LiveId" clId="{81E5CBE5-FFCD-404D-AD9E-C09A7D40F57D}" dt="2023-02-26T11:35:48.353" v="2510" actId="478"/>
          <ac:picMkLst>
            <pc:docMk/>
            <pc:sldMk cId="0" sldId="302"/>
            <ac:picMk id="20" creationId="{00000000-0000-0000-0000-000000000000}"/>
          </ac:picMkLst>
        </pc:picChg>
        <pc:picChg chg="del">
          <ac:chgData name="Elizabeth Gurney" userId="968b74b11248396d" providerId="LiveId" clId="{81E5CBE5-FFCD-404D-AD9E-C09A7D40F57D}" dt="2023-02-26T11:55:13.533" v="2760" actId="478"/>
          <ac:picMkLst>
            <pc:docMk/>
            <pc:sldMk cId="0" sldId="302"/>
            <ac:picMk id="21" creationId="{00000000-0000-0000-0000-000000000000}"/>
          </ac:picMkLst>
        </pc:picChg>
      </pc:sldChg>
      <pc:sldChg chg="addSp delSp modSp mod">
        <pc:chgData name="Elizabeth Gurney" userId="968b74b11248396d" providerId="LiveId" clId="{81E5CBE5-FFCD-404D-AD9E-C09A7D40F57D}" dt="2023-02-26T10:31:20.940" v="2367" actId="692"/>
        <pc:sldMkLst>
          <pc:docMk/>
          <pc:sldMk cId="0" sldId="335"/>
        </pc:sldMkLst>
        <pc:picChg chg="del">
          <ac:chgData name="Elizabeth Gurney" userId="968b74b11248396d" providerId="LiveId" clId="{81E5CBE5-FFCD-404D-AD9E-C09A7D40F57D}" dt="2023-02-26T10:30:33.143" v="2359" actId="478"/>
          <ac:picMkLst>
            <pc:docMk/>
            <pc:sldMk cId="0" sldId="335"/>
            <ac:picMk id="5" creationId="{26FECA66-4C34-4814-9B01-843D699CF61F}"/>
          </ac:picMkLst>
        </pc:picChg>
        <pc:picChg chg="add mod">
          <ac:chgData name="Elizabeth Gurney" userId="968b74b11248396d" providerId="LiveId" clId="{81E5CBE5-FFCD-404D-AD9E-C09A7D40F57D}" dt="2023-02-26T10:31:20.940" v="2367" actId="692"/>
          <ac:picMkLst>
            <pc:docMk/>
            <pc:sldMk cId="0" sldId="335"/>
            <ac:picMk id="7" creationId="{AF9827CC-32C9-C463-9BDD-E4FA75ECB23B}"/>
          </ac:picMkLst>
        </pc:picChg>
      </pc:sldChg>
      <pc:sldChg chg="addSp delSp modSp mod modNotes">
        <pc:chgData name="Elizabeth Gurney" userId="968b74b11248396d" providerId="LiveId" clId="{81E5CBE5-FFCD-404D-AD9E-C09A7D40F57D}" dt="2023-02-24T17:14:48.872" v="1065" actId="6549"/>
        <pc:sldMkLst>
          <pc:docMk/>
          <pc:sldMk cId="1978000258" sldId="336"/>
        </pc:sldMkLst>
        <pc:spChg chg="mod">
          <ac:chgData name="Elizabeth Gurney" userId="968b74b11248396d" providerId="LiveId" clId="{81E5CBE5-FFCD-404D-AD9E-C09A7D40F57D}" dt="2023-02-24T12:39:13.225" v="89" actId="20577"/>
          <ac:spMkLst>
            <pc:docMk/>
            <pc:sldMk cId="1978000258" sldId="336"/>
            <ac:spMk id="2" creationId="{00000000-0000-0000-0000-000000000000}"/>
          </ac:spMkLst>
        </pc:spChg>
        <pc:spChg chg="mod">
          <ac:chgData name="Elizabeth Gurney" userId="968b74b11248396d" providerId="LiveId" clId="{81E5CBE5-FFCD-404D-AD9E-C09A7D40F57D}" dt="2023-02-24T13:06:14.443" v="1033" actId="20577"/>
          <ac:spMkLst>
            <pc:docMk/>
            <pc:sldMk cId="1978000258" sldId="336"/>
            <ac:spMk id="3" creationId="{00000000-0000-0000-0000-000000000000}"/>
          </ac:spMkLst>
        </pc:spChg>
        <pc:spChg chg="add mod">
          <ac:chgData name="Elizabeth Gurney" userId="968b74b11248396d" providerId="LiveId" clId="{81E5CBE5-FFCD-404D-AD9E-C09A7D40F57D}" dt="2023-02-24T12:53:07.781" v="345" actId="1076"/>
          <ac:spMkLst>
            <pc:docMk/>
            <pc:sldMk cId="1978000258" sldId="336"/>
            <ac:spMk id="6" creationId="{EEA38116-08FB-0E7F-6023-249238952289}"/>
          </ac:spMkLst>
        </pc:spChg>
        <pc:spChg chg="del mod">
          <ac:chgData name="Elizabeth Gurney" userId="968b74b11248396d" providerId="LiveId" clId="{81E5CBE5-FFCD-404D-AD9E-C09A7D40F57D}" dt="2023-02-24T12:39:20.803" v="91" actId="478"/>
          <ac:spMkLst>
            <pc:docMk/>
            <pc:sldMk cId="1978000258" sldId="336"/>
            <ac:spMk id="14" creationId="{567DB936-25F3-473E-98D5-588CEE03F45E}"/>
          </ac:spMkLst>
        </pc:spChg>
        <pc:picChg chg="add mod">
          <ac:chgData name="Elizabeth Gurney" userId="968b74b11248396d" providerId="LiveId" clId="{81E5CBE5-FFCD-404D-AD9E-C09A7D40F57D}" dt="2023-02-24T12:53:02.110" v="344" actId="1076"/>
          <ac:picMkLst>
            <pc:docMk/>
            <pc:sldMk cId="1978000258" sldId="336"/>
            <ac:picMk id="5" creationId="{F7D58D47-86C0-7709-C356-ABDB2BDCEFAE}"/>
          </ac:picMkLst>
        </pc:picChg>
        <pc:picChg chg="del">
          <ac:chgData name="Elizabeth Gurney" userId="968b74b11248396d" providerId="LiveId" clId="{81E5CBE5-FFCD-404D-AD9E-C09A7D40F57D}" dt="2023-02-24T12:39:21.927" v="92" actId="478"/>
          <ac:picMkLst>
            <pc:docMk/>
            <pc:sldMk cId="1978000258" sldId="336"/>
            <ac:picMk id="13" creationId="{80EEAC3B-901A-48E5-9505-EAC533BDDA09}"/>
          </ac:picMkLst>
        </pc:picChg>
      </pc:sldChg>
      <pc:sldChg chg="addSp delSp modSp mod">
        <pc:chgData name="Elizabeth Gurney" userId="968b74b11248396d" providerId="LiveId" clId="{81E5CBE5-FFCD-404D-AD9E-C09A7D40F57D}" dt="2023-02-26T13:09:12.703" v="3470" actId="1076"/>
        <pc:sldMkLst>
          <pc:docMk/>
          <pc:sldMk cId="67513864" sldId="337"/>
        </pc:sldMkLst>
        <pc:spChg chg="del mod">
          <ac:chgData name="Elizabeth Gurney" userId="968b74b11248396d" providerId="LiveId" clId="{81E5CBE5-FFCD-404D-AD9E-C09A7D40F57D}" dt="2023-02-26T10:28:45.771" v="2348" actId="478"/>
          <ac:spMkLst>
            <pc:docMk/>
            <pc:sldMk cId="67513864" sldId="337"/>
            <ac:spMk id="5" creationId="{6622B1D6-F598-85BB-9432-7E660E2FA250}"/>
          </ac:spMkLst>
        </pc:spChg>
        <pc:spChg chg="add mod">
          <ac:chgData name="Elizabeth Gurney" userId="968b74b11248396d" providerId="LiveId" clId="{81E5CBE5-FFCD-404D-AD9E-C09A7D40F57D}" dt="2023-02-26T13:09:12.703" v="3470" actId="1076"/>
          <ac:spMkLst>
            <pc:docMk/>
            <pc:sldMk cId="67513864" sldId="337"/>
            <ac:spMk id="6" creationId="{D0F41A65-F894-6C1D-8A71-E01ACF80BBA7}"/>
          </ac:spMkLst>
        </pc:spChg>
        <pc:picChg chg="add mod">
          <ac:chgData name="Elizabeth Gurney" userId="968b74b11248396d" providerId="LiveId" clId="{81E5CBE5-FFCD-404D-AD9E-C09A7D40F57D}" dt="2023-02-26T10:38:56.845" v="2384" actId="1076"/>
          <ac:picMkLst>
            <pc:docMk/>
            <pc:sldMk cId="67513864" sldId="337"/>
            <ac:picMk id="3" creationId="{4BB6F518-ADF8-5046-253B-3CBE3126814C}"/>
          </ac:picMkLst>
        </pc:picChg>
        <pc:picChg chg="del">
          <ac:chgData name="Elizabeth Gurney" userId="968b74b11248396d" providerId="LiveId" clId="{81E5CBE5-FFCD-404D-AD9E-C09A7D40F57D}" dt="2023-02-26T10:28:01.012" v="2342" actId="478"/>
          <ac:picMkLst>
            <pc:docMk/>
            <pc:sldMk cId="67513864" sldId="337"/>
            <ac:picMk id="4" creationId="{5278C46D-9534-1036-2EAC-821ECFC3DC9C}"/>
          </ac:picMkLst>
        </pc:picChg>
      </pc:sldChg>
      <pc:sldChg chg="addSp delSp modSp mod modNotes">
        <pc:chgData name="Elizabeth Gurney" userId="968b74b11248396d" providerId="LiveId" clId="{81E5CBE5-FFCD-404D-AD9E-C09A7D40F57D}" dt="2023-03-04T11:29:40.582" v="9152" actId="20577"/>
        <pc:sldMkLst>
          <pc:docMk/>
          <pc:sldMk cId="2103410634" sldId="338"/>
        </pc:sldMkLst>
        <pc:spChg chg="mod">
          <ac:chgData name="Elizabeth Gurney" userId="968b74b11248396d" providerId="LiveId" clId="{81E5CBE5-FFCD-404D-AD9E-C09A7D40F57D}" dt="2023-02-27T10:37:10.281" v="7217" actId="20577"/>
          <ac:spMkLst>
            <pc:docMk/>
            <pc:sldMk cId="2103410634" sldId="338"/>
            <ac:spMk id="2" creationId="{00000000-0000-0000-0000-000000000000}"/>
          </ac:spMkLst>
        </pc:spChg>
        <pc:spChg chg="add mod">
          <ac:chgData name="Elizabeth Gurney" userId="968b74b11248396d" providerId="LiveId" clId="{81E5CBE5-FFCD-404D-AD9E-C09A7D40F57D}" dt="2023-03-03T12:54:01.054" v="8528" actId="1076"/>
          <ac:spMkLst>
            <pc:docMk/>
            <pc:sldMk cId="2103410634" sldId="338"/>
            <ac:spMk id="3" creationId="{B3C47A10-4B51-02D0-0B97-B425484654A7}"/>
          </ac:spMkLst>
        </pc:spChg>
        <pc:spChg chg="mod">
          <ac:chgData name="Elizabeth Gurney" userId="968b74b11248396d" providerId="LiveId" clId="{81E5CBE5-FFCD-404D-AD9E-C09A7D40F57D}" dt="2023-03-03T12:56:10.744" v="8550" actId="1076"/>
          <ac:spMkLst>
            <pc:docMk/>
            <pc:sldMk cId="2103410634" sldId="338"/>
            <ac:spMk id="4" creationId="{00000000-0000-0000-0000-000000000000}"/>
          </ac:spMkLst>
        </pc:spChg>
        <pc:spChg chg="add mod">
          <ac:chgData name="Elizabeth Gurney" userId="968b74b11248396d" providerId="LiveId" clId="{81E5CBE5-FFCD-404D-AD9E-C09A7D40F57D}" dt="2023-03-03T12:56:21.522" v="8552" actId="14100"/>
          <ac:spMkLst>
            <pc:docMk/>
            <pc:sldMk cId="2103410634" sldId="338"/>
            <ac:spMk id="5" creationId="{4DEF528B-07E8-16F4-425C-6EF7AFEE8DC7}"/>
          </ac:spMkLst>
        </pc:spChg>
        <pc:spChg chg="del">
          <ac:chgData name="Elizabeth Gurney" userId="968b74b11248396d" providerId="LiveId" clId="{81E5CBE5-FFCD-404D-AD9E-C09A7D40F57D}" dt="2023-02-26T12:42:01.517" v="2856" actId="478"/>
          <ac:spMkLst>
            <pc:docMk/>
            <pc:sldMk cId="2103410634" sldId="338"/>
            <ac:spMk id="6" creationId="{00000000-0000-0000-0000-000000000000}"/>
          </ac:spMkLst>
        </pc:spChg>
        <pc:spChg chg="add del mod">
          <ac:chgData name="Elizabeth Gurney" userId="968b74b11248396d" providerId="LiveId" clId="{81E5CBE5-FFCD-404D-AD9E-C09A7D40F57D}" dt="2023-02-26T12:42:30.652" v="2877" actId="478"/>
          <ac:spMkLst>
            <pc:docMk/>
            <pc:sldMk cId="2103410634" sldId="338"/>
            <ac:spMk id="7" creationId="{BEED314C-B62E-22EB-D03D-1387683FD236}"/>
          </ac:spMkLst>
        </pc:spChg>
        <pc:spChg chg="add del mod">
          <ac:chgData name="Elizabeth Gurney" userId="968b74b11248396d" providerId="LiveId" clId="{81E5CBE5-FFCD-404D-AD9E-C09A7D40F57D}" dt="2023-03-03T12:40:42.634" v="8346" actId="1076"/>
          <ac:spMkLst>
            <pc:docMk/>
            <pc:sldMk cId="2103410634" sldId="338"/>
            <ac:spMk id="7" creationId="{CC7CD05F-D3E9-D328-6C88-A67D580B617F}"/>
          </ac:spMkLst>
        </pc:spChg>
        <pc:spChg chg="add mod">
          <ac:chgData name="Elizabeth Gurney" userId="968b74b11248396d" providerId="LiveId" clId="{81E5CBE5-FFCD-404D-AD9E-C09A7D40F57D}" dt="2023-03-03T13:30:17.071" v="8554" actId="20578"/>
          <ac:spMkLst>
            <pc:docMk/>
            <pc:sldMk cId="2103410634" sldId="338"/>
            <ac:spMk id="8" creationId="{F7867A7D-6FB6-1B91-FD75-2B783F7EC206}"/>
          </ac:spMkLst>
        </pc:spChg>
        <pc:spChg chg="add del mod">
          <ac:chgData name="Elizabeth Gurney" userId="968b74b11248396d" providerId="LiveId" clId="{81E5CBE5-FFCD-404D-AD9E-C09A7D40F57D}" dt="2023-02-26T16:19:39.218" v="4761" actId="478"/>
          <ac:spMkLst>
            <pc:docMk/>
            <pc:sldMk cId="2103410634" sldId="338"/>
            <ac:spMk id="10" creationId="{AFFA5F63-CAFA-227A-6A47-096A1CA124E2}"/>
          </ac:spMkLst>
        </pc:spChg>
        <pc:picChg chg="del">
          <ac:chgData name="Elizabeth Gurney" userId="968b74b11248396d" providerId="LiveId" clId="{81E5CBE5-FFCD-404D-AD9E-C09A7D40F57D}" dt="2023-02-26T12:42:02.797" v="2857" actId="478"/>
          <ac:picMkLst>
            <pc:docMk/>
            <pc:sldMk cId="2103410634" sldId="338"/>
            <ac:picMk id="5" creationId="{00000000-0000-0000-0000-000000000000}"/>
          </ac:picMkLst>
        </pc:picChg>
        <pc:picChg chg="add del mod">
          <ac:chgData name="Elizabeth Gurney" userId="968b74b11248396d" providerId="LiveId" clId="{81E5CBE5-FFCD-404D-AD9E-C09A7D40F57D}" dt="2023-03-03T12:56:16.362" v="8551" actId="14100"/>
          <ac:picMkLst>
            <pc:docMk/>
            <pc:sldMk cId="2103410634" sldId="338"/>
            <ac:picMk id="6" creationId="{C31A1B97-4ED3-632F-41DD-BAD50667097E}"/>
          </ac:picMkLst>
        </pc:picChg>
        <pc:picChg chg="add del mod">
          <ac:chgData name="Elizabeth Gurney" userId="968b74b11248396d" providerId="LiveId" clId="{81E5CBE5-FFCD-404D-AD9E-C09A7D40F57D}" dt="2023-02-26T19:16:05.203" v="6712" actId="478"/>
          <ac:picMkLst>
            <pc:docMk/>
            <pc:sldMk cId="2103410634" sldId="338"/>
            <ac:picMk id="9" creationId="{C65E0DDD-B2A7-A238-2285-FC51F794BDA9}"/>
          </ac:picMkLst>
        </pc:picChg>
        <pc:picChg chg="add del mod">
          <ac:chgData name="Elizabeth Gurney" userId="968b74b11248396d" providerId="LiveId" clId="{81E5CBE5-FFCD-404D-AD9E-C09A7D40F57D}" dt="2023-02-26T19:16:58.099" v="6720" actId="478"/>
          <ac:picMkLst>
            <pc:docMk/>
            <pc:sldMk cId="2103410634" sldId="338"/>
            <ac:picMk id="11" creationId="{409AF677-8D13-11C2-D049-D020266DE09A}"/>
          </ac:picMkLst>
        </pc:picChg>
        <pc:picChg chg="add del mod">
          <ac:chgData name="Elizabeth Gurney" userId="968b74b11248396d" providerId="LiveId" clId="{81E5CBE5-FFCD-404D-AD9E-C09A7D40F57D}" dt="2023-02-26T19:18:11.157" v="6726" actId="478"/>
          <ac:picMkLst>
            <pc:docMk/>
            <pc:sldMk cId="2103410634" sldId="338"/>
            <ac:picMk id="13" creationId="{868D9841-F396-6D14-D3FF-244231FCD7D8}"/>
          </ac:picMkLst>
        </pc:picChg>
        <pc:picChg chg="add del mod">
          <ac:chgData name="Elizabeth Gurney" userId="968b74b11248396d" providerId="LiveId" clId="{81E5CBE5-FFCD-404D-AD9E-C09A7D40F57D}" dt="2023-02-26T19:27:06.821" v="6734" actId="478"/>
          <ac:picMkLst>
            <pc:docMk/>
            <pc:sldMk cId="2103410634" sldId="338"/>
            <ac:picMk id="15" creationId="{768665D0-E619-9022-EEE1-4CDC4AB7E441}"/>
          </ac:picMkLst>
        </pc:picChg>
        <pc:picChg chg="add del mod">
          <ac:chgData name="Elizabeth Gurney" userId="968b74b11248396d" providerId="LiveId" clId="{81E5CBE5-FFCD-404D-AD9E-C09A7D40F57D}" dt="2023-02-27T10:33:07.245" v="7170" actId="478"/>
          <ac:picMkLst>
            <pc:docMk/>
            <pc:sldMk cId="2103410634" sldId="338"/>
            <ac:picMk id="17" creationId="{612F09D5-5319-81C7-8AA8-14B28E8267F6}"/>
          </ac:picMkLst>
        </pc:picChg>
        <pc:picChg chg="add mod">
          <ac:chgData name="Elizabeth Gurney" userId="968b74b11248396d" providerId="LiveId" clId="{81E5CBE5-FFCD-404D-AD9E-C09A7D40F57D}" dt="2023-03-03T12:54:01.727" v="8529" actId="1076"/>
          <ac:picMkLst>
            <pc:docMk/>
            <pc:sldMk cId="2103410634" sldId="338"/>
            <ac:picMk id="1026" creationId="{BABE6142-63FB-1DDC-1FB2-3ADED9F5EBFF}"/>
          </ac:picMkLst>
        </pc:picChg>
      </pc:sldChg>
      <pc:sldChg chg="addSp delSp modSp del mod ord modNotes">
        <pc:chgData name="Elizabeth Gurney" userId="968b74b11248396d" providerId="LiveId" clId="{81E5CBE5-FFCD-404D-AD9E-C09A7D40F57D}" dt="2023-03-02T17:42:05.063" v="8009" actId="47"/>
        <pc:sldMkLst>
          <pc:docMk/>
          <pc:sldMk cId="3445767418" sldId="339"/>
        </pc:sldMkLst>
        <pc:spChg chg="mod">
          <ac:chgData name="Elizabeth Gurney" userId="968b74b11248396d" providerId="LiveId" clId="{81E5CBE5-FFCD-404D-AD9E-C09A7D40F57D}" dt="2023-02-26T13:07:41.619" v="3467" actId="6549"/>
          <ac:spMkLst>
            <pc:docMk/>
            <pc:sldMk cId="3445767418" sldId="339"/>
            <ac:spMk id="2" creationId="{00000000-0000-0000-0000-000000000000}"/>
          </ac:spMkLst>
        </pc:spChg>
        <pc:spChg chg="add mod">
          <ac:chgData name="Elizabeth Gurney" userId="968b74b11248396d" providerId="LiveId" clId="{81E5CBE5-FFCD-404D-AD9E-C09A7D40F57D}" dt="2023-03-02T17:36:50.375" v="7962" actId="12"/>
          <ac:spMkLst>
            <pc:docMk/>
            <pc:sldMk cId="3445767418" sldId="339"/>
            <ac:spMk id="3" creationId="{F32A79C2-FA5D-8353-9113-8CFD7C3EE1CC}"/>
          </ac:spMkLst>
        </pc:spChg>
        <pc:spChg chg="mod">
          <ac:chgData name="Elizabeth Gurney" userId="968b74b11248396d" providerId="LiveId" clId="{81E5CBE5-FFCD-404D-AD9E-C09A7D40F57D}" dt="2023-03-02T17:36:14.982" v="7956" actId="12"/>
          <ac:spMkLst>
            <pc:docMk/>
            <pc:sldMk cId="3445767418" sldId="339"/>
            <ac:spMk id="4" creationId="{00000000-0000-0000-0000-000000000000}"/>
          </ac:spMkLst>
        </pc:spChg>
        <pc:spChg chg="add del mod">
          <ac:chgData name="Elizabeth Gurney" userId="968b74b11248396d" providerId="LiveId" clId="{81E5CBE5-FFCD-404D-AD9E-C09A7D40F57D}" dt="2023-02-26T15:51:50.251" v="4349" actId="478"/>
          <ac:spMkLst>
            <pc:docMk/>
            <pc:sldMk cId="3445767418" sldId="339"/>
            <ac:spMk id="10" creationId="{6C493374-E67A-67EC-01AB-8A7195A30C7A}"/>
          </ac:spMkLst>
        </pc:spChg>
        <pc:spChg chg="add mod">
          <ac:chgData name="Elizabeth Gurney" userId="968b74b11248396d" providerId="LiveId" clId="{81E5CBE5-FFCD-404D-AD9E-C09A7D40F57D}" dt="2023-02-26T16:14:22.505" v="4549" actId="1076"/>
          <ac:spMkLst>
            <pc:docMk/>
            <pc:sldMk cId="3445767418" sldId="339"/>
            <ac:spMk id="13" creationId="{D3944978-9F07-209A-F1BA-C22148150634}"/>
          </ac:spMkLst>
        </pc:spChg>
        <pc:spChg chg="add mod">
          <ac:chgData name="Elizabeth Gurney" userId="968b74b11248396d" providerId="LiveId" clId="{81E5CBE5-FFCD-404D-AD9E-C09A7D40F57D}" dt="2023-03-02T17:40:21.259" v="7998" actId="1076"/>
          <ac:spMkLst>
            <pc:docMk/>
            <pc:sldMk cId="3445767418" sldId="339"/>
            <ac:spMk id="14" creationId="{B6B20C7D-5D45-409A-571E-E3698200C339}"/>
          </ac:spMkLst>
        </pc:spChg>
        <pc:picChg chg="add del mod">
          <ac:chgData name="Elizabeth Gurney" userId="968b74b11248396d" providerId="LiveId" clId="{81E5CBE5-FFCD-404D-AD9E-C09A7D40F57D}" dt="2023-02-26T13:34:25.924" v="3895" actId="478"/>
          <ac:picMkLst>
            <pc:docMk/>
            <pc:sldMk cId="3445767418" sldId="339"/>
            <ac:picMk id="6" creationId="{452253B2-2BA0-5E1C-914C-BDE3307AD7E1}"/>
          </ac:picMkLst>
        </pc:picChg>
        <pc:picChg chg="add del mod">
          <ac:chgData name="Elizabeth Gurney" userId="968b74b11248396d" providerId="LiveId" clId="{81E5CBE5-FFCD-404D-AD9E-C09A7D40F57D}" dt="2023-02-26T15:50:48.202" v="4340" actId="478"/>
          <ac:picMkLst>
            <pc:docMk/>
            <pc:sldMk cId="3445767418" sldId="339"/>
            <ac:picMk id="8" creationId="{2B97E513-6DF4-074C-044F-44FDB8D9B65D}"/>
          </ac:picMkLst>
        </pc:picChg>
        <pc:picChg chg="del">
          <ac:chgData name="Elizabeth Gurney" userId="968b74b11248396d" providerId="LiveId" clId="{81E5CBE5-FFCD-404D-AD9E-C09A7D40F57D}" dt="2023-02-26T13:07:47.204" v="3468" actId="478"/>
          <ac:picMkLst>
            <pc:docMk/>
            <pc:sldMk cId="3445767418" sldId="339"/>
            <ac:picMk id="9" creationId="{C65E0DDD-B2A7-A238-2285-FC51F794BDA9}"/>
          </ac:picMkLst>
        </pc:picChg>
        <pc:picChg chg="add mod">
          <ac:chgData name="Elizabeth Gurney" userId="968b74b11248396d" providerId="LiveId" clId="{81E5CBE5-FFCD-404D-AD9E-C09A7D40F57D}" dt="2023-03-02T17:37:38.929" v="7973" actId="1076"/>
          <ac:picMkLst>
            <pc:docMk/>
            <pc:sldMk cId="3445767418" sldId="339"/>
            <ac:picMk id="12" creationId="{469E98D6-E83C-0661-84CA-CC01AF362CA4}"/>
          </ac:picMkLst>
        </pc:picChg>
        <pc:picChg chg="add del mod">
          <ac:chgData name="Elizabeth Gurney" userId="968b74b11248396d" providerId="LiveId" clId="{81E5CBE5-FFCD-404D-AD9E-C09A7D40F57D}" dt="2023-02-27T10:44:09.733" v="7248"/>
          <ac:picMkLst>
            <pc:docMk/>
            <pc:sldMk cId="3445767418" sldId="339"/>
            <ac:picMk id="1026" creationId="{876CFE4D-38B7-C48B-3123-E8352F311731}"/>
          </ac:picMkLst>
        </pc:picChg>
      </pc:sldChg>
      <pc:sldChg chg="addSp delSp modSp mod ord">
        <pc:chgData name="Elizabeth Gurney" userId="968b74b11248396d" providerId="LiveId" clId="{81E5CBE5-FFCD-404D-AD9E-C09A7D40F57D}" dt="2023-03-03T12:44:27.283" v="8497" actId="20577"/>
        <pc:sldMkLst>
          <pc:docMk/>
          <pc:sldMk cId="3555048555" sldId="340"/>
        </pc:sldMkLst>
        <pc:spChg chg="mod">
          <ac:chgData name="Elizabeth Gurney" userId="968b74b11248396d" providerId="LiveId" clId="{81E5CBE5-FFCD-404D-AD9E-C09A7D40F57D}" dt="2023-02-27T10:08:06.274" v="6834" actId="6549"/>
          <ac:spMkLst>
            <pc:docMk/>
            <pc:sldMk cId="3555048555" sldId="340"/>
            <ac:spMk id="2" creationId="{00000000-0000-0000-0000-000000000000}"/>
          </ac:spMkLst>
        </pc:spChg>
        <pc:spChg chg="add del mod">
          <ac:chgData name="Elizabeth Gurney" userId="968b74b11248396d" providerId="LiveId" clId="{81E5CBE5-FFCD-404D-AD9E-C09A7D40F57D}" dt="2023-03-02T17:14:36.922" v="7461" actId="21"/>
          <ac:spMkLst>
            <pc:docMk/>
            <pc:sldMk cId="3555048555" sldId="340"/>
            <ac:spMk id="3" creationId="{24B6AF00-4451-12CF-8034-7B46B941B01C}"/>
          </ac:spMkLst>
        </pc:spChg>
        <pc:spChg chg="mod">
          <ac:chgData name="Elizabeth Gurney" userId="968b74b11248396d" providerId="LiveId" clId="{81E5CBE5-FFCD-404D-AD9E-C09A7D40F57D}" dt="2023-03-03T12:44:27.283" v="8497" actId="20577"/>
          <ac:spMkLst>
            <pc:docMk/>
            <pc:sldMk cId="3555048555" sldId="340"/>
            <ac:spMk id="4" creationId="{00000000-0000-0000-0000-000000000000}"/>
          </ac:spMkLst>
        </pc:spChg>
        <pc:picChg chg="add del mod">
          <ac:chgData name="Elizabeth Gurney" userId="968b74b11248396d" providerId="LiveId" clId="{81E5CBE5-FFCD-404D-AD9E-C09A7D40F57D}" dt="2023-02-26T19:14:06.772" v="6699" actId="478"/>
          <ac:picMkLst>
            <pc:docMk/>
            <pc:sldMk cId="3555048555" sldId="340"/>
            <ac:picMk id="6" creationId="{D57CE0AE-57B5-7C82-8008-E299995CDB52}"/>
          </ac:picMkLst>
        </pc:picChg>
        <pc:picChg chg="add del mod">
          <ac:chgData name="Elizabeth Gurney" userId="968b74b11248396d" providerId="LiveId" clId="{81E5CBE5-FFCD-404D-AD9E-C09A7D40F57D}" dt="2023-02-26T19:14:29.405" v="6703" actId="478"/>
          <ac:picMkLst>
            <pc:docMk/>
            <pc:sldMk cId="3555048555" sldId="340"/>
            <ac:picMk id="8" creationId="{C614948D-F95B-CF4F-A451-A0B1CEDFF8A0}"/>
          </ac:picMkLst>
        </pc:picChg>
        <pc:picChg chg="del mod">
          <ac:chgData name="Elizabeth Gurney" userId="968b74b11248396d" providerId="LiveId" clId="{81E5CBE5-FFCD-404D-AD9E-C09A7D40F57D}" dt="2023-02-26T16:50:14.368" v="4950" actId="478"/>
          <ac:picMkLst>
            <pc:docMk/>
            <pc:sldMk cId="3555048555" sldId="340"/>
            <ac:picMk id="9" creationId="{C65E0DDD-B2A7-A238-2285-FC51F794BDA9}"/>
          </ac:picMkLst>
        </pc:picChg>
        <pc:picChg chg="add del mod">
          <ac:chgData name="Elizabeth Gurney" userId="968b74b11248396d" providerId="LiveId" clId="{81E5CBE5-FFCD-404D-AD9E-C09A7D40F57D}" dt="2023-02-26T19:15:57.373" v="6710" actId="21"/>
          <ac:picMkLst>
            <pc:docMk/>
            <pc:sldMk cId="3555048555" sldId="340"/>
            <ac:picMk id="11" creationId="{228132AC-8886-2880-6AF9-D3187A750D26}"/>
          </ac:picMkLst>
        </pc:picChg>
        <pc:picChg chg="add del mod">
          <ac:chgData name="Elizabeth Gurney" userId="968b74b11248396d" providerId="LiveId" clId="{81E5CBE5-FFCD-404D-AD9E-C09A7D40F57D}" dt="2023-03-02T17:15:36.683" v="7480" actId="1076"/>
          <ac:picMkLst>
            <pc:docMk/>
            <pc:sldMk cId="3555048555" sldId="340"/>
            <ac:picMk id="12" creationId="{47DCE7D2-D784-7CCD-9E67-5C225549DB0E}"/>
          </ac:picMkLst>
        </pc:picChg>
        <pc:picChg chg="add del mod">
          <ac:chgData name="Elizabeth Gurney" userId="968b74b11248396d" providerId="LiveId" clId="{81E5CBE5-FFCD-404D-AD9E-C09A7D40F57D}" dt="2023-02-26T19:32:39.313" v="6758" actId="931"/>
          <ac:picMkLst>
            <pc:docMk/>
            <pc:sldMk cId="3555048555" sldId="340"/>
            <ac:picMk id="14" creationId="{5F901E22-C3F9-51F9-837B-BB0995585850}"/>
          </ac:picMkLst>
        </pc:picChg>
      </pc:sldChg>
      <pc:sldChg chg="addSp delSp modSp mod modNotes">
        <pc:chgData name="Elizabeth Gurney" userId="968b74b11248396d" providerId="LiveId" clId="{81E5CBE5-FFCD-404D-AD9E-C09A7D40F57D}" dt="2023-03-04T11:30:01.440" v="9179" actId="20577"/>
        <pc:sldMkLst>
          <pc:docMk/>
          <pc:sldMk cId="1771309839" sldId="341"/>
        </pc:sldMkLst>
        <pc:spChg chg="add mod">
          <ac:chgData name="Elizabeth Gurney" userId="968b74b11248396d" providerId="LiveId" clId="{81E5CBE5-FFCD-404D-AD9E-C09A7D40F57D}" dt="2023-03-02T17:41:09.339" v="8006" actId="14100"/>
          <ac:spMkLst>
            <pc:docMk/>
            <pc:sldMk cId="1771309839" sldId="341"/>
            <ac:spMk id="3" creationId="{E5FCD749-1B88-E8CE-0390-DA3313D25F54}"/>
          </ac:spMkLst>
        </pc:spChg>
        <pc:spChg chg="mod">
          <ac:chgData name="Elizabeth Gurney" userId="968b74b11248396d" providerId="LiveId" clId="{81E5CBE5-FFCD-404D-AD9E-C09A7D40F57D}" dt="2023-03-04T10:34:57.114" v="8844" actId="20577"/>
          <ac:spMkLst>
            <pc:docMk/>
            <pc:sldMk cId="1771309839" sldId="341"/>
            <ac:spMk id="4" creationId="{00000000-0000-0000-0000-000000000000}"/>
          </ac:spMkLst>
        </pc:spChg>
        <pc:spChg chg="add mod">
          <ac:chgData name="Elizabeth Gurney" userId="968b74b11248396d" providerId="LiveId" clId="{81E5CBE5-FFCD-404D-AD9E-C09A7D40F57D}" dt="2023-03-02T17:40:49.220" v="8002" actId="1076"/>
          <ac:spMkLst>
            <pc:docMk/>
            <pc:sldMk cId="1771309839" sldId="341"/>
            <ac:spMk id="5" creationId="{4D139378-189D-FF7F-57BF-DA839B55A54E}"/>
          </ac:spMkLst>
        </pc:spChg>
        <pc:spChg chg="add del mod">
          <ac:chgData name="Elizabeth Gurney" userId="968b74b11248396d" providerId="LiveId" clId="{81E5CBE5-FFCD-404D-AD9E-C09A7D40F57D}" dt="2023-03-02T17:41:04.953" v="8005" actId="478"/>
          <ac:spMkLst>
            <pc:docMk/>
            <pc:sldMk cId="1771309839" sldId="341"/>
            <ac:spMk id="7" creationId="{F9D356FF-56AC-6BD9-1D8C-4E3D4AEDBC89}"/>
          </ac:spMkLst>
        </pc:spChg>
        <pc:spChg chg="add mod">
          <ac:chgData name="Elizabeth Gurney" userId="968b74b11248396d" providerId="LiveId" clId="{81E5CBE5-FFCD-404D-AD9E-C09A7D40F57D}" dt="2023-03-02T17:40:40.428" v="8000" actId="1076"/>
          <ac:spMkLst>
            <pc:docMk/>
            <pc:sldMk cId="1771309839" sldId="341"/>
            <ac:spMk id="9" creationId="{F8B14B26-F763-4233-079D-B748A162F68B}"/>
          </ac:spMkLst>
        </pc:spChg>
        <pc:spChg chg="add mod">
          <ac:chgData name="Elizabeth Gurney" userId="968b74b11248396d" providerId="LiveId" clId="{81E5CBE5-FFCD-404D-AD9E-C09A7D40F57D}" dt="2023-03-02T17:41:56.916" v="8008" actId="1076"/>
          <ac:spMkLst>
            <pc:docMk/>
            <pc:sldMk cId="1771309839" sldId="341"/>
            <ac:spMk id="10" creationId="{2647EC4A-67E1-621C-5DA4-924652629999}"/>
          </ac:spMkLst>
        </pc:spChg>
        <pc:picChg chg="add mod">
          <ac:chgData name="Elizabeth Gurney" userId="968b74b11248396d" providerId="LiveId" clId="{81E5CBE5-FFCD-404D-AD9E-C09A7D40F57D}" dt="2023-03-02T17:41:01.339" v="8004" actId="14100"/>
          <ac:picMkLst>
            <pc:docMk/>
            <pc:sldMk cId="1771309839" sldId="341"/>
            <ac:picMk id="6" creationId="{8B6191CD-04CB-0B0E-823D-67DD965F1B50}"/>
          </ac:picMkLst>
        </pc:picChg>
        <pc:picChg chg="add mod">
          <ac:chgData name="Elizabeth Gurney" userId="968b74b11248396d" providerId="LiveId" clId="{81E5CBE5-FFCD-404D-AD9E-C09A7D40F57D}" dt="2023-03-02T17:40:12.764" v="7997" actId="14100"/>
          <ac:picMkLst>
            <pc:docMk/>
            <pc:sldMk cId="1771309839" sldId="341"/>
            <ac:picMk id="8" creationId="{46D64453-0406-F275-8281-4FF798C17B8F}"/>
          </ac:picMkLst>
        </pc:picChg>
        <pc:picChg chg="del mod">
          <ac:chgData name="Elizabeth Gurney" userId="968b74b11248396d" providerId="LiveId" clId="{81E5CBE5-FFCD-404D-AD9E-C09A7D40F57D}" dt="2023-03-02T17:35:24.944" v="7946" actId="478"/>
          <ac:picMkLst>
            <pc:docMk/>
            <pc:sldMk cId="1771309839" sldId="341"/>
            <ac:picMk id="17" creationId="{612F09D5-5319-81C7-8AA8-14B28E8267F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C0B0177E-2A46-4A18-A689-C6665F57C223}" type="datetimeFigureOut">
              <a:rPr lang="en-US" smtClean="0"/>
              <a:pPr/>
              <a:t>3/4/2023</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D44AFB15-D285-4C96-8150-04D803E6323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history.com/news/10-things-you-may-not-know-about-ada-lovelace"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biography.com/scholar/ada-lovelac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tories.vassar.edu/2017/170706-legacy-of-grace-hopper.html"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en.wikipedia.org/wiki/Grace_Hopper"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nventorsdigest.com/articles/leading-lady-the-secret-ambitions-of-hedy-lamar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asa.gov/content/katherine-johnson-biography"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s://en.wikipedia.org/wiki/Mary_Jackson_(engineer)" TargetMode="External"/><Relationship Id="rId4" Type="http://schemas.openxmlformats.org/officeDocument/2006/relationships/hyperlink" Target="https://en.wikipedia.org/wiki/Dorothy_Vaughan"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cl.cam.ac.uk/misc/obituaries/sparck-jon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technation.io/news/trailblazing-women-of-uk-tech-dame-steve-shirley/"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en.wikipedia.org/wiki/Steve_Shirley"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archivesit.org.uk/interviews/martha-lane-fox/"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en.wikipedia.org/wiki/Martha_Lane_Fox"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bcs.org/policy-and-influence/diversity-and-inclusion/bcs-diversity-report-2021-women-in-it/gender-key-findings/"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bcs.org/articles-opinion-and-research/women-choosing-computing-degrees-in-record-numbers/"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archivesit.org.uk/interviews/catherine-breslin/"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linkedin.com/in/dr-claudia-natanson-mbe-0a0931/"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birmingham.ac.uk/schools/education/alumni/profiles/claudia-natanson.aspx"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podcasts.apple.com/us/podcast/ella-schofield-episode-1/id1461846829?i=1000436831737"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linkedin.com/in/ella-schofield-06504129/"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everywoman.com/my-development/six-career-lessons-weve-learned-sheridan-ash/"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imperial.ac.uk/alumni/alumni-stories/sheridan-ash/"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thefemalelead.com/profile/catherine-breslin"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www.everywoman.com/my-development/six-career-lessons-weve-learned-sheridan-ash/" TargetMode="External"/><Relationship Id="rId4" Type="http://schemas.openxmlformats.org/officeDocument/2006/relationships/hyperlink" Target="https://podcasts.apple.com/us/podcast/ella-schofield-episode-1/id1461846829?i=1000436831737"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sr2rec.co.uk/lifeisachance/"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simpleweb.co.uk/making-it-as-a-leader-in-tech-an-interview-with-jaycee-cheong/"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eilidhjanemacleod.com/"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abertay.ac.uk/life/alumni-and-supporters/our-alumni/games-ethical-hacking-and-computing/eilidh-macleod/"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medium.com/entrepreneur-first/making-your-research-matter-noor-shaker-d0a0058029f1"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en.wikipedia.org/wiki/Noor_Shaker"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linkedin.com/in/beverly-clarke" TargetMode="External"/><Relationship Id="rId2" Type="http://schemas.openxmlformats.org/officeDocument/2006/relationships/slide" Target="../slides/slide28.xml"/><Relationship Id="rId1" Type="http://schemas.openxmlformats.org/officeDocument/2006/relationships/notesMaster" Target="../notesMasters/notesMaster1.xml"/><Relationship Id="rId5" Type="http://schemas.openxmlformats.org/officeDocument/2006/relationships/hyperlink" Target="https://avachipbooks.com/" TargetMode="External"/><Relationship Id="rId4" Type="http://schemas.openxmlformats.org/officeDocument/2006/relationships/hyperlink" Target="https://www.lsbu.ac.uk/stories/beverly-clarke-alumna-bsc-computing-studies"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lsbu.ac.uk/stories/beverly-clarke-alumna-bsc-computing-studies"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www.sr2rec.co.uk/lifeisachance/" TargetMode="External"/><Relationship Id="rId5" Type="http://schemas.openxmlformats.org/officeDocument/2006/relationships/hyperlink" Target="https://northeastofnorth.com/adgs2020/" TargetMode="External"/><Relationship Id="rId4" Type="http://schemas.openxmlformats.org/officeDocument/2006/relationships/hyperlink" Target="https://medium.com/entrepreneur-first/making-your-research-matter-noor-shaker-d0a0058029f1"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bcs.org/articles-opinion-and-research/women-choosing-computing-degrees-in-record-numbers/" TargetMode="External"/><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hyperlink" Target="https://archivesit.org.uk/samantha-tyson/" TargetMode="External"/><Relationship Id="rId4" Type="http://schemas.openxmlformats.org/officeDocument/2006/relationships/hyperlink" Target="https://archivesit.org.uk/kayla-phillips-sanchez/"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bcs.org/it-careers/apprenticeships/" TargetMode="External"/><Relationship Id="rId2" Type="http://schemas.openxmlformats.org/officeDocument/2006/relationships/slide" Target="../slides/slide32.xml"/><Relationship Id="rId1" Type="http://schemas.openxmlformats.org/officeDocument/2006/relationships/notesMaster" Target="../notesMasters/notesMaster1.xml"/><Relationship Id="rId5" Type="http://schemas.openxmlformats.org/officeDocument/2006/relationships/hyperlink" Target="https://firebrand.training/uk/blog/firebrand-training-s-2021-tech-pro-role-models-the-advocate" TargetMode="External"/><Relationship Id="rId4" Type="http://schemas.openxmlformats.org/officeDocument/2006/relationships/hyperlink" Target="https://www.manchesterdigital.com/post/manchester-digital/software-developer-apprentice-wins-software-developer-and-tester-apprentice-of-the-year-award"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cs.org/content-hub/computings-too-important-to-be-left-to-me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1</a:t>
            </a:fld>
            <a:endParaRPr lang="en-US"/>
          </a:p>
        </p:txBody>
      </p:sp>
    </p:spTree>
    <p:extLst>
      <p:ext uri="{BB962C8B-B14F-4D97-AF65-F5344CB8AC3E}">
        <p14:creationId xmlns:p14="http://schemas.microsoft.com/office/powerpoint/2010/main" val="50815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a:t>
            </a:r>
          </a:p>
          <a:p>
            <a:r>
              <a:rPr lang="en-US" sz="1200" u="sng" kern="1200" dirty="0">
                <a:solidFill>
                  <a:schemeClr val="tx1"/>
                </a:solidFill>
                <a:latin typeface="+mn-lt"/>
                <a:ea typeface="+mn-ea"/>
                <a:cs typeface="+mn-cs"/>
                <a:hlinkClick r:id="rId3"/>
              </a:rPr>
              <a:t>history.com/news/10-things-you-may-not-know-about-ada-lovelace</a:t>
            </a:r>
            <a:endParaRPr lang="en-US" sz="1200" u="sng" kern="1200" dirty="0">
              <a:solidFill>
                <a:schemeClr val="tx1"/>
              </a:solidFill>
              <a:latin typeface="+mn-lt"/>
              <a:ea typeface="+mn-ea"/>
              <a:cs typeface="+mn-cs"/>
            </a:endParaRPr>
          </a:p>
          <a:p>
            <a:r>
              <a:rPr lang="en-US" sz="1200" u="sng" kern="1200" dirty="0">
                <a:solidFill>
                  <a:schemeClr val="tx1"/>
                </a:solidFill>
                <a:latin typeface="+mn-lt"/>
                <a:ea typeface="+mn-ea"/>
                <a:cs typeface="+mn-cs"/>
                <a:hlinkClick r:id="rId4"/>
              </a:rPr>
              <a:t>biography.com/scholar/ada-lovelace</a:t>
            </a:r>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a:t>
            </a:r>
          </a:p>
          <a:p>
            <a:r>
              <a:rPr lang="en-US" sz="1200" u="sng" kern="1200" dirty="0">
                <a:solidFill>
                  <a:schemeClr val="tx1"/>
                </a:solidFill>
                <a:latin typeface="+mn-lt"/>
                <a:ea typeface="+mn-ea"/>
                <a:cs typeface="+mn-cs"/>
                <a:hlinkClick r:id="rId3"/>
              </a:rPr>
              <a:t>stories.vassar.edu/2017/170706-legacy-of-grace-hopper.html</a:t>
            </a:r>
            <a:endParaRPr lang="en-US" sz="1200" u="sng" kern="1200" dirty="0">
              <a:solidFill>
                <a:schemeClr val="tx1"/>
              </a:solidFill>
              <a:latin typeface="+mn-lt"/>
              <a:ea typeface="+mn-ea"/>
              <a:cs typeface="+mn-cs"/>
            </a:endParaRPr>
          </a:p>
          <a:p>
            <a:r>
              <a:rPr lang="en-US" sz="1200" u="sng" kern="1200" dirty="0">
                <a:solidFill>
                  <a:schemeClr val="tx1"/>
                </a:solidFill>
                <a:latin typeface="+mn-lt"/>
                <a:ea typeface="+mn-ea"/>
                <a:cs typeface="+mn-cs"/>
                <a:hlinkClick r:id="rId4"/>
              </a:rPr>
              <a:t>en.wikipedia.org/wiki/Grace_Hopper</a:t>
            </a:r>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 </a:t>
            </a:r>
            <a:r>
              <a:rPr lang="en-US" sz="1200" u="sng" kern="1200" dirty="0">
                <a:solidFill>
                  <a:schemeClr val="tx1"/>
                </a:solidFill>
                <a:latin typeface="+mn-lt"/>
                <a:ea typeface="+mn-ea"/>
                <a:cs typeface="+mn-cs"/>
                <a:hlinkClick r:id="rId3"/>
              </a:rPr>
              <a:t>inventorsdigest.com/articles/leading-lady-the-secret-ambitions-of-</a:t>
            </a:r>
            <a:r>
              <a:rPr lang="en-US" sz="1200" u="sng" kern="1200" dirty="0" err="1">
                <a:solidFill>
                  <a:schemeClr val="tx1"/>
                </a:solidFill>
                <a:latin typeface="+mn-lt"/>
                <a:ea typeface="+mn-ea"/>
                <a:cs typeface="+mn-cs"/>
                <a:hlinkClick r:id="rId3"/>
              </a:rPr>
              <a:t>hedy</a:t>
            </a:r>
            <a:r>
              <a:rPr lang="en-US" sz="1200" u="sng" kern="1200" dirty="0">
                <a:solidFill>
                  <a:schemeClr val="tx1"/>
                </a:solidFill>
                <a:latin typeface="+mn-lt"/>
                <a:ea typeface="+mn-ea"/>
                <a:cs typeface="+mn-cs"/>
                <a:hlinkClick r:id="rId3"/>
              </a:rPr>
              <a:t>-</a:t>
            </a:r>
            <a:r>
              <a:rPr lang="en-US" sz="1200" u="sng" kern="1200" dirty="0" err="1">
                <a:solidFill>
                  <a:schemeClr val="tx1"/>
                </a:solidFill>
                <a:latin typeface="+mn-lt"/>
                <a:ea typeface="+mn-ea"/>
                <a:cs typeface="+mn-cs"/>
                <a:hlinkClick r:id="rId3"/>
              </a:rPr>
              <a:t>lamarr</a:t>
            </a:r>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a:t>
            </a:r>
          </a:p>
          <a:p>
            <a:r>
              <a:rPr lang="en-US" sz="1200" u="sng" kern="1200" dirty="0">
                <a:solidFill>
                  <a:schemeClr val="tx1"/>
                </a:solidFill>
                <a:latin typeface="+mn-lt"/>
                <a:ea typeface="+mn-ea"/>
                <a:cs typeface="+mn-cs"/>
                <a:hlinkClick r:id="rId3"/>
              </a:rPr>
              <a:t>nasa.gov/content/katherine-johnson-biography</a:t>
            </a:r>
            <a:endParaRPr lang="en-US" sz="1200" u="sng" kern="1200" dirty="0">
              <a:solidFill>
                <a:schemeClr val="tx1"/>
              </a:solidFill>
              <a:latin typeface="+mn-lt"/>
              <a:ea typeface="+mn-ea"/>
              <a:cs typeface="+mn-cs"/>
            </a:endParaRPr>
          </a:p>
          <a:p>
            <a:r>
              <a:rPr lang="en-US" sz="1200" u="sng" kern="1200" dirty="0">
                <a:solidFill>
                  <a:schemeClr val="tx1"/>
                </a:solidFill>
                <a:latin typeface="+mn-lt"/>
                <a:ea typeface="+mn-ea"/>
                <a:cs typeface="+mn-cs"/>
                <a:hlinkClick r:id="rId4"/>
              </a:rPr>
              <a:t>en.wikipedia.org/wiki/Dorothy_Vaughan</a:t>
            </a:r>
            <a:endParaRPr lang="en-US" sz="1200" u="sng" kern="1200" dirty="0">
              <a:solidFill>
                <a:schemeClr val="tx1"/>
              </a:solidFill>
              <a:latin typeface="+mn-lt"/>
              <a:ea typeface="+mn-ea"/>
              <a:cs typeface="+mn-cs"/>
            </a:endParaRPr>
          </a:p>
          <a:p>
            <a:r>
              <a:rPr lang="en-US" sz="1200" u="sng" kern="1200" dirty="0">
                <a:solidFill>
                  <a:schemeClr val="tx1"/>
                </a:solidFill>
                <a:latin typeface="+mn-lt"/>
                <a:ea typeface="+mn-ea"/>
                <a:cs typeface="+mn-cs"/>
                <a:hlinkClick r:id="rId5"/>
              </a:rPr>
              <a:t>en.wikipedia.org/wiki/Mary_Jackson_(engineer)</a:t>
            </a:r>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 </a:t>
            </a:r>
            <a:r>
              <a:rPr lang="en-US" dirty="0">
                <a:hlinkClick r:id="rId3"/>
              </a:rPr>
              <a:t>cl.cam.ac.uk/misc/obituaries/</a:t>
            </a:r>
            <a:r>
              <a:rPr lang="en-US" dirty="0" err="1">
                <a:hlinkClick r:id="rId3"/>
              </a:rPr>
              <a:t>sparck</a:t>
            </a:r>
            <a:r>
              <a:rPr lang="en-US" dirty="0">
                <a:hlinkClick r:id="rId3"/>
              </a:rPr>
              <a:t>-jones/</a:t>
            </a:r>
            <a:r>
              <a:rPr lang="en-US" dirty="0"/>
              <a:t> </a:t>
            </a:r>
          </a:p>
        </p:txBody>
      </p:sp>
      <p:sp>
        <p:nvSpPr>
          <p:cNvPr id="4" name="Slide Number Placeholder 3"/>
          <p:cNvSpPr>
            <a:spLocks noGrp="1"/>
          </p:cNvSpPr>
          <p:nvPr>
            <p:ph type="sldNum" sz="quarter" idx="10"/>
          </p:nvPr>
        </p:nvSpPr>
        <p:spPr/>
        <p:txBody>
          <a:bodyPr/>
          <a:lstStyle/>
          <a:p>
            <a:fld id="{D44AFB15-D285-4C96-8150-04D803E6323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  </a:t>
            </a:r>
          </a:p>
          <a:p>
            <a:r>
              <a:rPr lang="en-US" dirty="0">
                <a:hlinkClick r:id="rId3"/>
              </a:rPr>
              <a:t>technation.io/news/trailblazing-women-of-</a:t>
            </a:r>
            <a:r>
              <a:rPr lang="en-US" dirty="0" err="1">
                <a:hlinkClick r:id="rId3"/>
              </a:rPr>
              <a:t>uk</a:t>
            </a:r>
            <a:r>
              <a:rPr lang="en-US" dirty="0">
                <a:hlinkClick r:id="rId3"/>
              </a:rPr>
              <a:t>-tech-dame-</a:t>
            </a:r>
            <a:r>
              <a:rPr lang="en-US" dirty="0" err="1">
                <a:hlinkClick r:id="rId3"/>
              </a:rPr>
              <a:t>steve</a:t>
            </a:r>
            <a:r>
              <a:rPr lang="en-US" dirty="0">
                <a:hlinkClick r:id="rId3"/>
              </a:rPr>
              <a:t>-</a:t>
            </a:r>
            <a:r>
              <a:rPr lang="en-US" dirty="0" err="1">
                <a:hlinkClick r:id="rId3"/>
              </a:rPr>
              <a:t>shirley</a:t>
            </a:r>
            <a:endParaRPr lang="en-US" dirty="0"/>
          </a:p>
          <a:p>
            <a:r>
              <a:rPr lang="en-US" sz="1200" u="sng" kern="1200" dirty="0">
                <a:solidFill>
                  <a:schemeClr val="tx1"/>
                </a:solidFill>
                <a:latin typeface="+mn-lt"/>
                <a:ea typeface="+mn-ea"/>
                <a:cs typeface="+mn-cs"/>
                <a:hlinkClick r:id="rId4"/>
              </a:rPr>
              <a:t>en.wikipedia.org/wiki/Steve_Shirley</a:t>
            </a:r>
            <a:endParaRPr lang="en-US" dirty="0"/>
          </a:p>
          <a:p>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t>Sources: </a:t>
            </a:r>
          </a:p>
          <a:p>
            <a:r>
              <a:rPr lang="en-US" sz="1200" dirty="0">
                <a:hlinkClick r:id="rId3"/>
              </a:rPr>
              <a:t>archivesit.org.uk/interviews/</a:t>
            </a:r>
            <a:r>
              <a:rPr lang="en-US" sz="1200" dirty="0" err="1">
                <a:hlinkClick r:id="rId3"/>
              </a:rPr>
              <a:t>martha</a:t>
            </a:r>
            <a:r>
              <a:rPr lang="en-US" sz="1200" dirty="0">
                <a:hlinkClick r:id="rId3"/>
              </a:rPr>
              <a:t>-lane-fox</a:t>
            </a:r>
            <a:endParaRPr lang="en-US" sz="1200" dirty="0"/>
          </a:p>
          <a:p>
            <a:r>
              <a:rPr lang="en-US" sz="1200" u="sng" kern="1200" dirty="0">
                <a:solidFill>
                  <a:schemeClr val="tx1"/>
                </a:solidFill>
                <a:latin typeface="+mn-lt"/>
                <a:ea typeface="+mn-ea"/>
                <a:cs typeface="+mn-cs"/>
                <a:hlinkClick r:id="rId4"/>
              </a:rPr>
              <a:t>en.wikipedia.org/wiki/Martha_Lane_Fox</a:t>
            </a:r>
            <a:endParaRPr lang="en-US" sz="1200"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Sources: </a:t>
            </a:r>
          </a:p>
          <a:p>
            <a:r>
              <a:rPr lang="en-US" dirty="0">
                <a:hlinkClick r:id="rId3"/>
              </a:rPr>
              <a:t>bcs.org/policy-and-influence/diversity-and-inclusion/bcs-diversity-report-2021-women-in-it/gender-key-findings</a:t>
            </a:r>
            <a:r>
              <a:rPr lang="en-US" dirty="0"/>
              <a:t> </a:t>
            </a:r>
          </a:p>
          <a:p>
            <a:r>
              <a:rPr lang="en-US" dirty="0">
                <a:hlinkClick r:id="rId4"/>
              </a:rPr>
              <a:t>bcs.org/articles-opinion-and-research/women-choosing-computing-degrees-in-record-numbers</a:t>
            </a:r>
            <a:r>
              <a:rPr lang="en-US" dirty="0"/>
              <a:t> </a:t>
            </a:r>
          </a:p>
        </p:txBody>
      </p:sp>
      <p:sp>
        <p:nvSpPr>
          <p:cNvPr id="4" name="Slide Number Placeholder 3"/>
          <p:cNvSpPr>
            <a:spLocks noGrp="1"/>
          </p:cNvSpPr>
          <p:nvPr>
            <p:ph type="sldNum" sz="quarter" idx="10"/>
          </p:nvPr>
        </p:nvSpPr>
        <p:spPr/>
        <p:txBody>
          <a:bodyPr/>
          <a:lstStyle/>
          <a:p>
            <a:fld id="{D44AFB15-D285-4C96-8150-04D803E6323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1C2570E-6B70-435B-A49A-9E576362660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t>Source:</a:t>
            </a:r>
            <a:r>
              <a:rPr lang="en-US" sz="1200" dirty="0">
                <a:hlinkClick r:id="rId3"/>
              </a:rPr>
              <a:t> archivesit.org.uk/interviews/</a:t>
            </a:r>
            <a:r>
              <a:rPr lang="en-US" sz="1200" dirty="0" err="1">
                <a:hlinkClick r:id="rId3"/>
              </a:rPr>
              <a:t>catherine-breslin</a:t>
            </a:r>
            <a:r>
              <a:rPr lang="en-GB" sz="1200" dirty="0"/>
              <a:t> </a:t>
            </a:r>
            <a:endParaRPr lang="en-US" sz="1200"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t>Sources:</a:t>
            </a:r>
            <a:r>
              <a:rPr lang="en-US" sz="1200" dirty="0"/>
              <a:t> </a:t>
            </a:r>
          </a:p>
          <a:p>
            <a:r>
              <a:rPr lang="en-US" sz="1200" dirty="0">
                <a:hlinkClick r:id="rId3"/>
              </a:rPr>
              <a:t>linkedin.com/in/dr-claudia-natanson-mbe-0a0931</a:t>
            </a:r>
            <a:endParaRPr lang="en-US" sz="1200" dirty="0"/>
          </a:p>
          <a:p>
            <a:r>
              <a:rPr lang="en-US" sz="1200" dirty="0">
                <a:hlinkClick r:id="rId4"/>
              </a:rPr>
              <a:t>birmingham.ac.uk/schools/education/alumni/profiles/claudia-natanson.aspx</a:t>
            </a:r>
            <a:endParaRPr lang="en-US" sz="1200" dirty="0"/>
          </a:p>
          <a:p>
            <a:endParaRPr lang="en-US" sz="1200"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21</a:t>
            </a:fld>
            <a:endParaRPr lang="en-US"/>
          </a:p>
        </p:txBody>
      </p:sp>
    </p:spTree>
    <p:extLst>
      <p:ext uri="{BB962C8B-B14F-4D97-AF65-F5344CB8AC3E}">
        <p14:creationId xmlns:p14="http://schemas.microsoft.com/office/powerpoint/2010/main" val="2675570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t>Sources:</a:t>
            </a:r>
            <a:r>
              <a:rPr lang="en-US" sz="1200" dirty="0"/>
              <a:t> </a:t>
            </a:r>
          </a:p>
          <a:p>
            <a:r>
              <a:rPr lang="en-US" sz="1200" u="sng" dirty="0">
                <a:hlinkClick r:id="rId3"/>
              </a:rPr>
              <a:t>podcasts.apple.com/us/podcast/ella-schofield-episode-1/id1461846829?i=1000436831737</a:t>
            </a:r>
            <a:r>
              <a:rPr lang="en-US" sz="1200" u="sng" dirty="0"/>
              <a:t> </a:t>
            </a:r>
            <a:r>
              <a:rPr lang="en-GB" sz="1200" dirty="0"/>
              <a:t> </a:t>
            </a:r>
          </a:p>
          <a:p>
            <a:r>
              <a:rPr lang="en-US" sz="1200" u="sng" dirty="0">
                <a:hlinkClick r:id="rId4"/>
              </a:rPr>
              <a:t>linkedin.com/in/ella-schofield-06504129</a:t>
            </a:r>
            <a:r>
              <a:rPr lang="en-GB" sz="1200" dirty="0"/>
              <a:t>  </a:t>
            </a:r>
            <a:endParaRPr lang="en-US" sz="1200"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Sources: </a:t>
            </a:r>
          </a:p>
          <a:p>
            <a:r>
              <a:rPr lang="en-US" dirty="0">
                <a:hlinkClick r:id="rId3"/>
              </a:rPr>
              <a:t>everywoman.com/my-development/six-career-lessons-weve-learned-sheridan-ash/</a:t>
            </a:r>
            <a:endParaRPr lang="en-US" dirty="0"/>
          </a:p>
          <a:p>
            <a:r>
              <a:rPr lang="en-US" dirty="0">
                <a:hlinkClick r:id="rId4"/>
              </a:rPr>
              <a:t>imperial.ac.uk/alumni/alumni-stories/sheridan-ash/</a:t>
            </a:r>
            <a:endParaRPr lang="en-US" dirty="0"/>
          </a:p>
          <a:p>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a:t>
            </a:r>
          </a:p>
          <a:p>
            <a:r>
              <a:rPr lang="en-US" dirty="0">
                <a:hlinkClick r:id="rId3"/>
              </a:rPr>
              <a:t>thefemalelead.com/profile/catherine-breslin</a:t>
            </a:r>
            <a:endParaRPr lang="en-US" dirty="0"/>
          </a:p>
          <a:p>
            <a:r>
              <a:rPr lang="en-US" sz="1200" u="sng" kern="1200" dirty="0">
                <a:solidFill>
                  <a:schemeClr val="tx1"/>
                </a:solidFill>
                <a:latin typeface="+mn-lt"/>
                <a:ea typeface="+mn-ea"/>
                <a:cs typeface="+mn-cs"/>
                <a:hlinkClick r:id="rId4"/>
              </a:rPr>
              <a:t>birmingham.ac.uk/schools/education/alumni/profiles/claudia-natanson.aspx</a:t>
            </a:r>
          </a:p>
          <a:p>
            <a:r>
              <a:rPr lang="en-US" sz="1200" u="sng" kern="1200" dirty="0">
                <a:solidFill>
                  <a:schemeClr val="tx1"/>
                </a:solidFill>
                <a:latin typeface="+mn-lt"/>
                <a:ea typeface="+mn-ea"/>
                <a:cs typeface="+mn-cs"/>
                <a:hlinkClick r:id="rId4"/>
              </a:rPr>
              <a:t>podcasts.apple.com/us/podcast/ella-schofield-episode-1/id1461846829?i=1000436831737</a:t>
            </a:r>
            <a:endParaRPr lang="en-US" sz="1200" u="sng" kern="1200" dirty="0">
              <a:solidFill>
                <a:schemeClr val="tx1"/>
              </a:solidFill>
              <a:latin typeface="+mn-lt"/>
              <a:ea typeface="+mn-ea"/>
              <a:cs typeface="+mn-cs"/>
            </a:endParaRPr>
          </a:p>
          <a:p>
            <a:r>
              <a:rPr lang="en-US" dirty="0">
                <a:hlinkClick r:id="rId5"/>
              </a:rPr>
              <a:t>everywoman.com/my-development/six-career-lessons-</a:t>
            </a:r>
            <a:r>
              <a:rPr lang="en-US" dirty="0" err="1">
                <a:hlinkClick r:id="rId5"/>
              </a:rPr>
              <a:t>weve</a:t>
            </a:r>
            <a:r>
              <a:rPr lang="en-US" dirty="0">
                <a:hlinkClick r:id="rId5"/>
              </a:rPr>
              <a:t>-learned-</a:t>
            </a:r>
            <a:r>
              <a:rPr lang="en-US" dirty="0" err="1">
                <a:hlinkClick r:id="rId5"/>
              </a:rPr>
              <a:t>sheridan</a:t>
            </a:r>
            <a:r>
              <a:rPr lang="en-US" dirty="0">
                <a:hlinkClick r:id="rId5"/>
              </a:rPr>
              <a:t>-ash/</a:t>
            </a:r>
            <a:r>
              <a:rPr lang="en-US" dirty="0"/>
              <a:t> </a:t>
            </a:r>
          </a:p>
        </p:txBody>
      </p:sp>
      <p:sp>
        <p:nvSpPr>
          <p:cNvPr id="4" name="Slide Number Placeholder 3"/>
          <p:cNvSpPr>
            <a:spLocks noGrp="1"/>
          </p:cNvSpPr>
          <p:nvPr>
            <p:ph type="sldNum" sz="quarter" idx="10"/>
          </p:nvPr>
        </p:nvSpPr>
        <p:spPr/>
        <p:txBody>
          <a:bodyPr/>
          <a:lstStyle/>
          <a:p>
            <a:fld id="{D44AFB15-D285-4C96-8150-04D803E6323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Sources: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sr2rec.co.uk/</a:t>
            </a:r>
            <a:r>
              <a:rPr lang="en-US" sz="1200" dirty="0" err="1">
                <a:hlinkClick r:id="rId3"/>
              </a:rPr>
              <a:t>lifeisachance</a:t>
            </a:r>
            <a:r>
              <a:rPr lang="en-US" sz="1200"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hlinkClick r:id="rId4"/>
              </a:rPr>
              <a:t>simpleweb.co.uk/making-it-as-a-leader-in-tech-an-interview-with-</a:t>
            </a:r>
            <a:r>
              <a:rPr lang="en-US" sz="1200" dirty="0" err="1">
                <a:hlinkClick r:id="rId4"/>
              </a:rPr>
              <a:t>jaycee</a:t>
            </a:r>
            <a:r>
              <a:rPr lang="en-US" sz="1200" dirty="0">
                <a:hlinkClick r:id="rId4"/>
              </a:rPr>
              <a:t>-cheong</a:t>
            </a:r>
            <a:r>
              <a:rPr lang="en-US" sz="1200" dirty="0"/>
              <a:t> </a:t>
            </a:r>
          </a:p>
          <a:p>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t>Sources:</a:t>
            </a:r>
          </a:p>
          <a:p>
            <a:r>
              <a:rPr kumimoji="0" lang="en-GB" sz="1200" b="0" i="0" u="none" strike="noStrike" kern="1200" cap="none" spc="0" normalizeH="0" baseline="0" noProof="0" dirty="0">
                <a:ln>
                  <a:noFill/>
                </a:ln>
                <a:solidFill>
                  <a:prstClr val="black"/>
                </a:solidFill>
                <a:effectLst/>
                <a:uLnTx/>
                <a:uFillTx/>
                <a:latin typeface="Calibri"/>
                <a:ea typeface="+mn-ea"/>
                <a:cs typeface="+mn-cs"/>
                <a:hlinkClick r:id="rId3"/>
              </a:rPr>
              <a:t>eilidhjanemacleod.com</a:t>
            </a:r>
            <a:r>
              <a:rPr kumimoji="0" lang="en-GB" sz="1200" b="0" i="0" u="none" strike="noStrike" kern="1200" cap="none" spc="0" normalizeH="0" baseline="0" noProof="0" dirty="0">
                <a:ln>
                  <a:noFill/>
                </a:ln>
                <a:solidFill>
                  <a:prstClr val="black"/>
                </a:solidFill>
                <a:effectLst/>
                <a:uLnTx/>
                <a:uFillTx/>
                <a:latin typeface="Calibri"/>
                <a:ea typeface="+mn-ea"/>
                <a:cs typeface="+mn-cs"/>
              </a:rPr>
              <a:t> </a:t>
            </a:r>
          </a:p>
          <a:p>
            <a:r>
              <a:rPr lang="en-GB" dirty="0">
                <a:hlinkClick r:id="rId4"/>
              </a:rPr>
              <a:t>abertay.ac.uk/life/alumni-and-supporters/our-alumni/games-ethical-hacking-and-computing/</a:t>
            </a:r>
            <a:r>
              <a:rPr lang="en-GB" dirty="0" err="1">
                <a:hlinkClick r:id="rId4"/>
              </a:rPr>
              <a:t>eilidh-macleod</a:t>
            </a:r>
            <a:r>
              <a:rPr lang="en-GB" dirty="0"/>
              <a:t> </a:t>
            </a:r>
          </a:p>
          <a:p>
            <a:r>
              <a:rPr lang="en-GB" sz="1200" dirty="0"/>
              <a:t> </a:t>
            </a:r>
            <a:endParaRPr lang="en-US" sz="1200"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 </a:t>
            </a:r>
          </a:p>
          <a:p>
            <a:r>
              <a:rPr lang="en-US" dirty="0">
                <a:hlinkClick r:id="rId3"/>
              </a:rPr>
              <a:t>medium.com/entrepreneur-first/making-your-research-matter-noor-shaker-d0a0058029f1</a:t>
            </a:r>
            <a:endParaRPr lang="en-GB" dirty="0">
              <a:hlinkClick r:id="rId4"/>
            </a:endParaRPr>
          </a:p>
          <a:p>
            <a:r>
              <a:rPr lang="en-US" dirty="0">
                <a:hlinkClick r:id="rId4"/>
              </a:rPr>
              <a:t>en.wikipedia.org/wiki/</a:t>
            </a:r>
            <a:r>
              <a:rPr lang="en-US" dirty="0" err="1">
                <a:hlinkClick r:id="rId4"/>
              </a:rPr>
              <a:t>Noor_Shaker</a:t>
            </a:r>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a:t>
            </a:r>
          </a:p>
          <a:p>
            <a:r>
              <a:rPr lang="en-GB" dirty="0">
                <a:hlinkClick r:id="rId3"/>
              </a:rPr>
              <a:t>linkedin.com/in/</a:t>
            </a:r>
            <a:r>
              <a:rPr lang="en-GB" dirty="0" err="1">
                <a:hlinkClick r:id="rId3"/>
              </a:rPr>
              <a:t>beverly-clarke</a:t>
            </a:r>
            <a:r>
              <a:rPr lang="en-GB" dirty="0"/>
              <a:t> </a:t>
            </a:r>
            <a:r>
              <a:rPr lang="en-GB" baseline="0" dirty="0"/>
              <a:t> </a:t>
            </a:r>
          </a:p>
          <a:p>
            <a:r>
              <a:rPr lang="en-US" dirty="0">
                <a:hlinkClick r:id="rId4"/>
              </a:rPr>
              <a:t>lsbu.ac.uk/stories/</a:t>
            </a:r>
            <a:r>
              <a:rPr lang="en-US" dirty="0" err="1">
                <a:hlinkClick r:id="rId4"/>
              </a:rPr>
              <a:t>beverly</a:t>
            </a:r>
            <a:r>
              <a:rPr lang="en-US" dirty="0">
                <a:hlinkClick r:id="rId4"/>
              </a:rPr>
              <a:t>-</a:t>
            </a:r>
            <a:r>
              <a:rPr lang="en-US" dirty="0" err="1">
                <a:hlinkClick r:id="rId4"/>
              </a:rPr>
              <a:t>clarke</a:t>
            </a:r>
            <a:r>
              <a:rPr lang="en-US" dirty="0">
                <a:hlinkClick r:id="rId4"/>
              </a:rPr>
              <a:t>-alumna-</a:t>
            </a:r>
            <a:r>
              <a:rPr lang="en-US" dirty="0" err="1">
                <a:hlinkClick r:id="rId4"/>
              </a:rPr>
              <a:t>bsc</a:t>
            </a:r>
            <a:r>
              <a:rPr lang="en-US" dirty="0">
                <a:hlinkClick r:id="rId4"/>
              </a:rPr>
              <a:t>-computing-studies</a:t>
            </a:r>
            <a:endParaRPr lang="en-US" dirty="0"/>
          </a:p>
          <a:p>
            <a:r>
              <a:rPr lang="en-US" dirty="0">
                <a:hlinkClick r:id="rId5"/>
              </a:rPr>
              <a:t>avachipbooks.com</a:t>
            </a:r>
            <a:r>
              <a:rPr lang="en-US" dirty="0"/>
              <a:t> </a:t>
            </a:r>
          </a:p>
        </p:txBody>
      </p:sp>
      <p:sp>
        <p:nvSpPr>
          <p:cNvPr id="4" name="Slide Number Placeholder 3"/>
          <p:cNvSpPr>
            <a:spLocks noGrp="1"/>
          </p:cNvSpPr>
          <p:nvPr>
            <p:ph type="sldNum" sz="quarter" idx="10"/>
          </p:nvPr>
        </p:nvSpPr>
        <p:spPr/>
        <p:txBody>
          <a:bodyPr/>
          <a:lstStyle/>
          <a:p>
            <a:fld id="{D44AFB15-D285-4C96-8150-04D803E6323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Sources:</a:t>
            </a:r>
          </a:p>
          <a:p>
            <a:r>
              <a:rPr lang="en-US" dirty="0">
                <a:hlinkClick r:id="rId3"/>
              </a:rPr>
              <a:t>lsbu.ac.uk/stories/beverly-clarke-alumna-bsc-computing-studies</a:t>
            </a:r>
            <a:endParaRPr lang="en-US" dirty="0"/>
          </a:p>
          <a:p>
            <a:r>
              <a:rPr lang="en-US" dirty="0">
                <a:hlinkClick r:id="rId4"/>
              </a:rPr>
              <a:t>medium.com/entrepreneur-first/making-your-research-matter-noor-shaker-d0a0058029f1</a:t>
            </a:r>
            <a:endParaRPr lang="en-US" dirty="0"/>
          </a:p>
          <a:p>
            <a:r>
              <a:rPr lang="en-US" dirty="0">
                <a:hlinkClick r:id="rId5"/>
              </a:rPr>
              <a:t>northeastofnorth.com/adgs2020</a:t>
            </a:r>
            <a:endParaRPr lang="en-US" dirty="0"/>
          </a:p>
          <a:p>
            <a:r>
              <a:rPr lang="en-US" dirty="0">
                <a:hlinkClick r:id="rId6"/>
              </a:rPr>
              <a:t>sr2rec.co.uk/</a:t>
            </a:r>
            <a:r>
              <a:rPr lang="en-US" dirty="0" err="1">
                <a:hlinkClick r:id="rId6"/>
              </a:rPr>
              <a:t>lifeisachance</a:t>
            </a:r>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30</a:t>
            </a:fld>
            <a:endParaRPr lang="en-US"/>
          </a:p>
        </p:txBody>
      </p:sp>
    </p:spTree>
    <p:extLst>
      <p:ext uri="{BB962C8B-B14F-4D97-AF65-F5344CB8AC3E}">
        <p14:creationId xmlns:p14="http://schemas.microsoft.com/office/powerpoint/2010/main" val="58056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Sources:</a:t>
            </a:r>
          </a:p>
          <a:p>
            <a:r>
              <a:rPr lang="en-US" dirty="0">
                <a:hlinkClick r:id="rId3"/>
              </a:rPr>
              <a:t>bcs.org/articles-opinion-and-research/women-choosing-computing-degrees-in-record-numbers</a:t>
            </a:r>
            <a:r>
              <a:rPr lang="en-US" dirty="0"/>
              <a:t> </a:t>
            </a:r>
            <a:endParaRPr lang="en-US" b="1" dirty="0"/>
          </a:p>
          <a:p>
            <a:r>
              <a:rPr lang="en-US" dirty="0">
                <a:hlinkClick r:id="rId4"/>
              </a:rPr>
              <a:t>archivesit.org.uk/</a:t>
            </a:r>
            <a:r>
              <a:rPr lang="en-US" dirty="0" err="1">
                <a:hlinkClick r:id="rId4"/>
              </a:rPr>
              <a:t>kayla-phillips-sanchez</a:t>
            </a:r>
            <a:r>
              <a:rPr lang="en-US" dirty="0"/>
              <a:t> </a:t>
            </a:r>
            <a:endParaRPr lang="en-US" b="1" dirty="0"/>
          </a:p>
          <a:p>
            <a:r>
              <a:rPr lang="en-US" dirty="0">
                <a:hlinkClick r:id="rId5"/>
              </a:rPr>
              <a:t>archivesit.org.uk/</a:t>
            </a:r>
            <a:r>
              <a:rPr lang="en-US" dirty="0" err="1">
                <a:hlinkClick r:id="rId5"/>
              </a:rPr>
              <a:t>samantha-tyson</a:t>
            </a:r>
            <a:r>
              <a:rPr lang="en-US" dirty="0"/>
              <a:t> </a:t>
            </a:r>
          </a:p>
        </p:txBody>
      </p:sp>
      <p:sp>
        <p:nvSpPr>
          <p:cNvPr id="4" name="Slide Number Placeholder 3"/>
          <p:cNvSpPr>
            <a:spLocks noGrp="1"/>
          </p:cNvSpPr>
          <p:nvPr>
            <p:ph type="sldNum" sz="quarter" idx="10"/>
          </p:nvPr>
        </p:nvSpPr>
        <p:spPr/>
        <p:txBody>
          <a:bodyPr/>
          <a:lstStyle/>
          <a:p>
            <a:fld id="{D44AFB15-D285-4C96-8150-04D803E6323E}" type="slidenum">
              <a:rPr lang="en-US" smtClean="0"/>
              <a:pPr/>
              <a:t>31</a:t>
            </a:fld>
            <a:endParaRPr lang="en-US"/>
          </a:p>
        </p:txBody>
      </p:sp>
    </p:spTree>
    <p:extLst>
      <p:ext uri="{BB962C8B-B14F-4D97-AF65-F5344CB8AC3E}">
        <p14:creationId xmlns:p14="http://schemas.microsoft.com/office/powerpoint/2010/main" val="1682997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Sources:</a:t>
            </a:r>
          </a:p>
          <a:p>
            <a:r>
              <a:rPr lang="en-US" dirty="0">
                <a:hlinkClick r:id="rId3"/>
              </a:rPr>
              <a:t>bcs.org/it-careers/apprenticeships</a:t>
            </a:r>
            <a:r>
              <a:rPr lang="en-US" dirty="0"/>
              <a:t> </a:t>
            </a:r>
            <a:endParaRPr lang="en-US" b="1" dirty="0"/>
          </a:p>
          <a:p>
            <a:r>
              <a:rPr lang="en-US" dirty="0">
                <a:hlinkClick r:id="rId4"/>
              </a:rPr>
              <a:t>manchesterdigital.com/post/manchester-digital/software-developer-apprentice-wins-software-developer-and-tester-apprentice-of-the-year-award</a:t>
            </a:r>
            <a:r>
              <a:rPr lang="en-US" dirty="0"/>
              <a:t> </a:t>
            </a:r>
            <a:endParaRPr lang="en-US" b="1" dirty="0"/>
          </a:p>
          <a:p>
            <a:r>
              <a:rPr lang="en-US" dirty="0" err="1">
                <a:hlinkClick r:id="rId5"/>
              </a:rPr>
              <a:t>firebrand.training</a:t>
            </a:r>
            <a:r>
              <a:rPr lang="en-US" dirty="0">
                <a:hlinkClick r:id="rId5"/>
              </a:rPr>
              <a:t>/</a:t>
            </a:r>
            <a:r>
              <a:rPr lang="en-US" dirty="0" err="1">
                <a:hlinkClick r:id="rId5"/>
              </a:rPr>
              <a:t>uk</a:t>
            </a:r>
            <a:r>
              <a:rPr lang="en-US" dirty="0">
                <a:hlinkClick r:id="rId5"/>
              </a:rPr>
              <a:t>/blog/firebrand-training-s-2021-tech-pro-role-models-the-advocate</a:t>
            </a:r>
            <a:endParaRPr lang="en-US" dirty="0"/>
          </a:p>
          <a:p>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32</a:t>
            </a:fld>
            <a:endParaRPr lang="en-US"/>
          </a:p>
        </p:txBody>
      </p:sp>
    </p:spTree>
    <p:extLst>
      <p:ext uri="{BB962C8B-B14F-4D97-AF65-F5344CB8AC3E}">
        <p14:creationId xmlns:p14="http://schemas.microsoft.com/office/powerpoint/2010/main" val="9699125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33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Source: </a:t>
            </a:r>
            <a:r>
              <a:rPr lang="en-US" dirty="0">
                <a:hlinkClick r:id="rId3"/>
              </a:rPr>
              <a:t>bcs.org/content-hub/</a:t>
            </a:r>
            <a:r>
              <a:rPr lang="en-US" dirty="0" err="1">
                <a:hlinkClick r:id="rId3"/>
              </a:rPr>
              <a:t>computings</a:t>
            </a:r>
            <a:r>
              <a:rPr lang="en-US" dirty="0">
                <a:hlinkClick r:id="rId3"/>
              </a:rPr>
              <a:t>-too-important-to-be-left-to-men</a:t>
            </a:r>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4AFB15-D285-4C96-8150-04D803E6323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AFB15-D285-4C96-8150-04D803E6323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5CE28-A1AC-4C95-BCD2-081EE2D81F12}"/>
              </a:ext>
            </a:extLst>
          </p:cNvPr>
          <p:cNvSpPr>
            <a:spLocks noGrp="1"/>
          </p:cNvSpPr>
          <p:nvPr>
            <p:ph type="ctrTitle"/>
          </p:nvPr>
        </p:nvSpPr>
        <p:spPr>
          <a:xfrm>
            <a:off x="1199804" y="2601883"/>
            <a:ext cx="9144000" cy="1053407"/>
          </a:xfrm>
        </p:spPr>
        <p:txBody>
          <a:bodyPr anchor="b">
            <a:normAutofit/>
          </a:bodyPr>
          <a:lstStyle>
            <a:lvl1pPr algn="ctr">
              <a:defRPr sz="5400"/>
            </a:lvl1pPr>
          </a:lstStyle>
          <a:p>
            <a:r>
              <a:rPr lang="en-US"/>
              <a:t>Click to edit Master title style</a:t>
            </a:r>
            <a:endParaRPr lang="en-GB" dirty="0"/>
          </a:p>
        </p:txBody>
      </p:sp>
      <p:sp>
        <p:nvSpPr>
          <p:cNvPr id="3" name="Subtitle 2">
            <a:extLst>
              <a:ext uri="{FF2B5EF4-FFF2-40B4-BE49-F238E27FC236}">
                <a16:creationId xmlns:a16="http://schemas.microsoft.com/office/drawing/2014/main" id="{7EADC829-58C8-4250-AE7D-D1C1A234EECC}"/>
              </a:ext>
            </a:extLst>
          </p:cNvPr>
          <p:cNvSpPr>
            <a:spLocks noGrp="1"/>
          </p:cNvSpPr>
          <p:nvPr>
            <p:ph type="subTitle" idx="1"/>
          </p:nvPr>
        </p:nvSpPr>
        <p:spPr>
          <a:xfrm>
            <a:off x="1199804" y="393454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8" name="Picture 7">
            <a:extLst>
              <a:ext uri="{FF2B5EF4-FFF2-40B4-BE49-F238E27FC236}">
                <a16:creationId xmlns:a16="http://schemas.microsoft.com/office/drawing/2014/main" id="{88BE1881-B45A-418E-B51E-0F202F91E2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2763" y="-156181"/>
            <a:ext cx="2267989" cy="2267989"/>
          </a:xfrm>
          <a:prstGeom prst="rect">
            <a:avLst/>
          </a:prstGeom>
        </p:spPr>
      </p:pic>
    </p:spTree>
    <p:extLst>
      <p:ext uri="{BB962C8B-B14F-4D97-AF65-F5344CB8AC3E}">
        <p14:creationId xmlns:p14="http://schemas.microsoft.com/office/powerpoint/2010/main" val="2559470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FBE9-74B3-47AD-B633-61FE8C10CD86}"/>
              </a:ext>
            </a:extLst>
          </p:cNvPr>
          <p:cNvSpPr>
            <a:spLocks noGrp="1"/>
          </p:cNvSpPr>
          <p:nvPr>
            <p:ph type="title"/>
          </p:nvPr>
        </p:nvSpPr>
        <p:spPr>
          <a:xfrm>
            <a:off x="475861" y="507076"/>
            <a:ext cx="10671507" cy="748146"/>
          </a:xfr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15F6EF9C-5C54-4D37-841C-F7FBAF069B98}"/>
              </a:ext>
            </a:extLst>
          </p:cNvPr>
          <p:cNvSpPr>
            <a:spLocks noGrp="1"/>
          </p:cNvSpPr>
          <p:nvPr>
            <p:ph idx="1"/>
          </p:nvPr>
        </p:nvSpPr>
        <p:spPr>
          <a:xfrm>
            <a:off x="475860" y="1494544"/>
            <a:ext cx="10671507" cy="46224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2785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1CC78-DB72-42BA-A2C9-3F4BD1E5AEB4}"/>
              </a:ext>
            </a:extLst>
          </p:cNvPr>
          <p:cNvSpPr>
            <a:spLocks noGrp="1"/>
          </p:cNvSpPr>
          <p:nvPr>
            <p:ph type="title"/>
          </p:nvPr>
        </p:nvSpPr>
        <p:spPr>
          <a:xfrm>
            <a:off x="831850" y="2801049"/>
            <a:ext cx="10515600" cy="1004628"/>
          </a:xfrm>
        </p:spPr>
        <p:txBody>
          <a:bodyPr anchor="b">
            <a:normAutofit/>
          </a:bodyPr>
          <a:lstStyle>
            <a:lvl1pPr>
              <a:defRPr sz="5400"/>
            </a:lvl1p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1983F426-2C6B-4ED4-823C-53E9A1139FAC}"/>
              </a:ext>
            </a:extLst>
          </p:cNvPr>
          <p:cNvSpPr>
            <a:spLocks noGrp="1"/>
          </p:cNvSpPr>
          <p:nvPr>
            <p:ph type="body" idx="1"/>
          </p:nvPr>
        </p:nvSpPr>
        <p:spPr>
          <a:xfrm>
            <a:off x="831850" y="426305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C5B8AA99-7F43-4663-B87B-4D3A8B47D6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50270" y="-308148"/>
            <a:ext cx="2152996" cy="2152996"/>
          </a:xfrm>
          <a:prstGeom prst="rect">
            <a:avLst/>
          </a:prstGeom>
        </p:spPr>
      </p:pic>
    </p:spTree>
    <p:extLst>
      <p:ext uri="{BB962C8B-B14F-4D97-AF65-F5344CB8AC3E}">
        <p14:creationId xmlns:p14="http://schemas.microsoft.com/office/powerpoint/2010/main" val="3570219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CCCDF-FE68-47BF-87FB-BD8E1D914D25}"/>
              </a:ext>
            </a:extLst>
          </p:cNvPr>
          <p:cNvSpPr>
            <a:spLocks noGrp="1"/>
          </p:cNvSpPr>
          <p:nvPr>
            <p:ph type="title"/>
          </p:nvPr>
        </p:nvSpPr>
        <p:spPr>
          <a:xfrm>
            <a:off x="463817" y="507076"/>
            <a:ext cx="10442481" cy="748146"/>
          </a:xfr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DF50ED6-831C-4EC3-A1E2-F4923A89BDDF}"/>
              </a:ext>
            </a:extLst>
          </p:cNvPr>
          <p:cNvSpPr>
            <a:spLocks noGrp="1"/>
          </p:cNvSpPr>
          <p:nvPr>
            <p:ph sz="half" idx="1"/>
          </p:nvPr>
        </p:nvSpPr>
        <p:spPr>
          <a:xfrm>
            <a:off x="463817" y="1539551"/>
            <a:ext cx="5220000" cy="45627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a:extLst>
              <a:ext uri="{FF2B5EF4-FFF2-40B4-BE49-F238E27FC236}">
                <a16:creationId xmlns:a16="http://schemas.microsoft.com/office/drawing/2014/main" id="{C50A0D2E-9D62-4A50-B1E0-E04618FBFD6A}"/>
              </a:ext>
            </a:extLst>
          </p:cNvPr>
          <p:cNvSpPr>
            <a:spLocks noGrp="1"/>
          </p:cNvSpPr>
          <p:nvPr>
            <p:ph sz="half" idx="2"/>
          </p:nvPr>
        </p:nvSpPr>
        <p:spPr>
          <a:xfrm>
            <a:off x="5864290" y="1539551"/>
            <a:ext cx="5220000" cy="45627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09367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986B-DBEB-4B56-898C-5AC2CD847120}"/>
              </a:ext>
            </a:extLst>
          </p:cNvPr>
          <p:cNvSpPr>
            <a:spLocks noGrp="1"/>
          </p:cNvSpPr>
          <p:nvPr>
            <p:ph type="title"/>
          </p:nvPr>
        </p:nvSpPr>
        <p:spPr>
          <a:xfrm>
            <a:off x="459796" y="523072"/>
            <a:ext cx="10534691" cy="765406"/>
          </a:xfrm>
        </p:spPr>
        <p:txBody>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3284A709-43BF-485A-9FC1-39A4A60DE92B}"/>
              </a:ext>
            </a:extLst>
          </p:cNvPr>
          <p:cNvSpPr>
            <a:spLocks noGrp="1"/>
          </p:cNvSpPr>
          <p:nvPr>
            <p:ph type="body" idx="1"/>
          </p:nvPr>
        </p:nvSpPr>
        <p:spPr>
          <a:xfrm>
            <a:off x="459796" y="1346954"/>
            <a:ext cx="5220000"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0626525-083B-487B-A47D-979644C17224}"/>
              </a:ext>
            </a:extLst>
          </p:cNvPr>
          <p:cNvSpPr>
            <a:spLocks noGrp="1"/>
          </p:cNvSpPr>
          <p:nvPr>
            <p:ph sz="half" idx="2"/>
          </p:nvPr>
        </p:nvSpPr>
        <p:spPr>
          <a:xfrm>
            <a:off x="459796" y="2287818"/>
            <a:ext cx="5220000" cy="39018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a:extLst>
              <a:ext uri="{FF2B5EF4-FFF2-40B4-BE49-F238E27FC236}">
                <a16:creationId xmlns:a16="http://schemas.microsoft.com/office/drawing/2014/main" id="{B4D75371-6DEF-41E8-9628-33464AB137D2}"/>
              </a:ext>
            </a:extLst>
          </p:cNvPr>
          <p:cNvSpPr>
            <a:spLocks noGrp="1"/>
          </p:cNvSpPr>
          <p:nvPr>
            <p:ph type="body" sz="quarter" idx="3"/>
          </p:nvPr>
        </p:nvSpPr>
        <p:spPr>
          <a:xfrm>
            <a:off x="5774487" y="1346954"/>
            <a:ext cx="5220000"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2CAA68-89FE-43C3-ACA7-55318028A5BA}"/>
              </a:ext>
            </a:extLst>
          </p:cNvPr>
          <p:cNvSpPr>
            <a:spLocks noGrp="1"/>
          </p:cNvSpPr>
          <p:nvPr>
            <p:ph sz="quarter" idx="4"/>
          </p:nvPr>
        </p:nvSpPr>
        <p:spPr>
          <a:xfrm>
            <a:off x="5774488" y="2287818"/>
            <a:ext cx="5220000" cy="39018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97593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4530F-E66A-4451-8FA8-628E9E477D0D}"/>
              </a:ext>
            </a:extLst>
          </p:cNvPr>
          <p:cNvSpPr>
            <a:spLocks noGrp="1"/>
          </p:cNvSpPr>
          <p:nvPr>
            <p:ph type="title"/>
          </p:nvPr>
        </p:nvSpPr>
        <p:spPr>
          <a:xfrm>
            <a:off x="466530" y="507076"/>
            <a:ext cx="10680837" cy="748146"/>
          </a:xfrm>
        </p:spPr>
        <p:txBody>
          <a:bodyPr/>
          <a:lstStyle/>
          <a:p>
            <a:r>
              <a:rPr lang="en-US"/>
              <a:t>Click to edit Master title style</a:t>
            </a:r>
            <a:endParaRPr lang="en-GB" dirty="0"/>
          </a:p>
        </p:txBody>
      </p:sp>
    </p:spTree>
    <p:extLst>
      <p:ext uri="{BB962C8B-B14F-4D97-AF65-F5344CB8AC3E}">
        <p14:creationId xmlns:p14="http://schemas.microsoft.com/office/powerpoint/2010/main" val="2024299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2819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74D28-D3BA-40DD-9075-B79D1FC665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92B15B4-E2CB-4A6E-A5B1-8F2C198056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0D453D7-8831-4D25-B01C-6054DD8CB3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685404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F0C09-8D16-4433-9BA8-ABCAEBC300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26625F-0457-460D-B88D-BFA3078A5A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24EBAEA8-C430-41FB-94A8-1BE1B585B4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062542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C1C2A2-A4F1-4A02-A3C2-AABF06471556}"/>
              </a:ext>
            </a:extLst>
          </p:cNvPr>
          <p:cNvSpPr>
            <a:spLocks noGrp="1"/>
          </p:cNvSpPr>
          <p:nvPr>
            <p:ph type="title"/>
          </p:nvPr>
        </p:nvSpPr>
        <p:spPr>
          <a:xfrm>
            <a:off x="631768" y="507076"/>
            <a:ext cx="10515600" cy="74814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41DF9E0D-1EF2-4493-B637-D9975F52F609}"/>
              </a:ext>
            </a:extLst>
          </p:cNvPr>
          <p:cNvSpPr>
            <a:spLocks noGrp="1"/>
          </p:cNvSpPr>
          <p:nvPr>
            <p:ph type="body" idx="1"/>
          </p:nvPr>
        </p:nvSpPr>
        <p:spPr>
          <a:xfrm>
            <a:off x="631767" y="1494544"/>
            <a:ext cx="10515600" cy="46224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17AB399-9510-4F80-AE7A-A2B8CA8879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3F97F-E823-42CC-A79A-96D4FF5B6852}" type="datetimeFigureOut">
              <a:rPr lang="en-GB" smtClean="0"/>
              <a:pPr/>
              <a:t>04/03/2023</a:t>
            </a:fld>
            <a:endParaRPr lang="en-GB"/>
          </a:p>
        </p:txBody>
      </p:sp>
      <p:sp>
        <p:nvSpPr>
          <p:cNvPr id="5" name="Footer Placeholder 4">
            <a:extLst>
              <a:ext uri="{FF2B5EF4-FFF2-40B4-BE49-F238E27FC236}">
                <a16:creationId xmlns:a16="http://schemas.microsoft.com/office/drawing/2014/main" id="{DDF17F2E-90F1-4654-A564-CF7A685617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F005E6A-3726-4F95-8F24-5822CBE911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08D0E-2109-4A04-B9E3-3398EDC0C24B}" type="slidenum">
              <a:rPr lang="en-GB" smtClean="0"/>
              <a:pPr/>
              <a:t>‹#›</a:t>
            </a:fld>
            <a:endParaRPr lang="en-GB"/>
          </a:p>
        </p:txBody>
      </p:sp>
      <p:pic>
        <p:nvPicPr>
          <p:cNvPr id="8" name="Picture 7">
            <a:extLst>
              <a:ext uri="{FF2B5EF4-FFF2-40B4-BE49-F238E27FC236}">
                <a16:creationId xmlns:a16="http://schemas.microsoft.com/office/drawing/2014/main" id="{B7443193-02D8-410D-95D1-1DA4B08DDBF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754178" y="5723593"/>
            <a:ext cx="1254662" cy="1254662"/>
          </a:xfrm>
          <a:prstGeom prst="rect">
            <a:avLst/>
          </a:prstGeom>
        </p:spPr>
      </p:pic>
    </p:spTree>
    <p:extLst>
      <p:ext uri="{BB962C8B-B14F-4D97-AF65-F5344CB8AC3E}">
        <p14:creationId xmlns:p14="http://schemas.microsoft.com/office/powerpoint/2010/main" val="12255498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7.jpg"/><Relationship Id="rId5" Type="http://schemas.openxmlformats.org/officeDocument/2006/relationships/image" Target="../media/image25.jpg"/><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1.jp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3.jpg"/><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40.pn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hyperlink" Target="http://www.ucas.com/explore/subjects/computer-science"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hyperlink" Target="https://www.bcs.org/it-careers/get-into-tech-how-to-build-a-career-in-it/" TargetMode="External"/><Relationship Id="rId4" Type="http://schemas.openxmlformats.org/officeDocument/2006/relationships/hyperlink" Target="http://www.bcs.org/it-careers/apprenticeship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4.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B6F518-ADF8-5046-253B-3CBE312681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977" y="351417"/>
            <a:ext cx="9222387" cy="6155166"/>
          </a:xfrm>
          <a:prstGeom prst="rect">
            <a:avLst/>
          </a:prstGeom>
          <a:ln w="3175">
            <a:solidFill>
              <a:schemeClr val="tx1"/>
            </a:solidFill>
          </a:ln>
        </p:spPr>
      </p:pic>
      <p:sp>
        <p:nvSpPr>
          <p:cNvPr id="6" name="Title 1">
            <a:extLst>
              <a:ext uri="{FF2B5EF4-FFF2-40B4-BE49-F238E27FC236}">
                <a16:creationId xmlns:a16="http://schemas.microsoft.com/office/drawing/2014/main" id="{D0F41A65-F894-6C1D-8A71-E01ACF80BBA7}"/>
              </a:ext>
            </a:extLst>
          </p:cNvPr>
          <p:cNvSpPr txBox="1">
            <a:spLocks/>
          </p:cNvSpPr>
          <p:nvPr/>
        </p:nvSpPr>
        <p:spPr>
          <a:xfrm>
            <a:off x="614284" y="4775990"/>
            <a:ext cx="8603416" cy="8931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r>
              <a:rPr lang="en-GB" sz="6000" dirty="0">
                <a:solidFill>
                  <a:schemeClr val="bg1"/>
                </a:solidFill>
              </a:rPr>
              <a:t>Women in Computing</a:t>
            </a:r>
          </a:p>
        </p:txBody>
      </p:sp>
    </p:spTree>
    <p:extLst>
      <p:ext uri="{BB962C8B-B14F-4D97-AF65-F5344CB8AC3E}">
        <p14:creationId xmlns:p14="http://schemas.microsoft.com/office/powerpoint/2010/main" val="67513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4040372" y="1443210"/>
            <a:ext cx="7272671" cy="4516916"/>
          </a:xfrm>
        </p:spPr>
        <p:txBody>
          <a:bodyPr>
            <a:noAutofit/>
          </a:bodyPr>
          <a:lstStyle/>
          <a:p>
            <a:r>
              <a:rPr lang="en-GB" altLang="en-US" dirty="0"/>
              <a:t>Ada was a mathematician and writer. Her father was Lord Byron, the famous poet, but he left Ada and her mother when Ada was just a month old</a:t>
            </a:r>
            <a:r>
              <a:rPr lang="en-US" altLang="en-US" dirty="0"/>
              <a:t>.</a:t>
            </a:r>
          </a:p>
          <a:p>
            <a:r>
              <a:rPr lang="en-GB" altLang="en-US" dirty="0"/>
              <a:t>As she grew up Ada met many famous scientists. She worked with Charles Babbage who invented what he called an Analytical Machine, an early type of computer. Ada understood that this machine could be used for doing more than just arithmetic. She was the first computer programmer.</a:t>
            </a:r>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7402401"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err="1">
                <a:solidFill>
                  <a:schemeClr val="tx1"/>
                </a:solidFill>
                <a:latin typeface="+mn-lt"/>
              </a:rPr>
              <a:t>Ada</a:t>
            </a:r>
            <a:r>
              <a:rPr lang="en-GB" altLang="en-US" sz="4000" dirty="0">
                <a:solidFill>
                  <a:schemeClr val="tx1"/>
                </a:solidFill>
                <a:latin typeface="+mn-lt"/>
              </a:rPr>
              <a:t> Lovelace, 1815 to 1852</a:t>
            </a:r>
          </a:p>
        </p:txBody>
      </p:sp>
      <p:pic>
        <p:nvPicPr>
          <p:cNvPr id="11" name="Picture 10" descr="Ada_Lovelace_portrait from History.com.jpg"/>
          <p:cNvPicPr>
            <a:picLocks noChangeAspect="1"/>
          </p:cNvPicPr>
          <p:nvPr/>
        </p:nvPicPr>
        <p:blipFill>
          <a:blip r:embed="rId3" cstate="print"/>
          <a:stretch>
            <a:fillRect/>
          </a:stretch>
        </p:blipFill>
        <p:spPr>
          <a:xfrm>
            <a:off x="499729" y="1327290"/>
            <a:ext cx="3368535" cy="4839420"/>
          </a:xfrm>
          <a:prstGeom prst="rect">
            <a:avLst/>
          </a:prstGeom>
        </p:spPr>
      </p:pic>
      <p:sp>
        <p:nvSpPr>
          <p:cNvPr id="6" name="TextBox 5"/>
          <p:cNvSpPr txBox="1"/>
          <p:nvPr/>
        </p:nvSpPr>
        <p:spPr>
          <a:xfrm rot="16200000">
            <a:off x="-63793" y="5369444"/>
            <a:ext cx="1350335" cy="230832"/>
          </a:xfrm>
          <a:prstGeom prst="rect">
            <a:avLst/>
          </a:prstGeom>
          <a:noFill/>
        </p:spPr>
        <p:txBody>
          <a:bodyPr wrap="square" rtlCol="0">
            <a:spAutoFit/>
          </a:bodyPr>
          <a:lstStyle/>
          <a:p>
            <a:r>
              <a:rPr lang="en-GB" sz="900" dirty="0">
                <a:solidFill>
                  <a:schemeClr val="bg1"/>
                </a:solidFill>
              </a:rPr>
              <a:t>Source: history.com</a:t>
            </a:r>
            <a:endParaRPr lang="en-US" sz="900"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616945" y="1707615"/>
            <a:ext cx="6488935" cy="3833870"/>
          </a:xfrm>
        </p:spPr>
        <p:txBody>
          <a:bodyPr>
            <a:noAutofit/>
          </a:bodyPr>
          <a:lstStyle/>
          <a:p>
            <a:r>
              <a:rPr lang="en-GB" altLang="en-US" dirty="0"/>
              <a:t>Grace was a computer scientist who worked for the United States Navy during the Second World War.</a:t>
            </a:r>
            <a:endParaRPr lang="en-US" altLang="en-US" dirty="0"/>
          </a:p>
          <a:p>
            <a:r>
              <a:rPr lang="en-GB" altLang="en-US" dirty="0"/>
              <a:t>She believed that it was possible to develop a programming language that used English words. Based on this idea, Grace worked with the team that produced the COBOL programming language which is still in use today.</a:t>
            </a:r>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6434839"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Grace Hopper, 1906 to 1992</a:t>
            </a:r>
          </a:p>
        </p:txBody>
      </p:sp>
      <p:pic>
        <p:nvPicPr>
          <p:cNvPr id="8" name="Picture 7" descr="Grace Hopper 170706-legacy-of-grace-hopper-asprey c Vassar Archives_Special Collections.jpg"/>
          <p:cNvPicPr>
            <a:picLocks noChangeAspect="1"/>
          </p:cNvPicPr>
          <p:nvPr/>
        </p:nvPicPr>
        <p:blipFill>
          <a:blip r:embed="rId3" cstate="print"/>
          <a:stretch>
            <a:fillRect/>
          </a:stretch>
        </p:blipFill>
        <p:spPr>
          <a:xfrm>
            <a:off x="7077281" y="1711842"/>
            <a:ext cx="4601198" cy="3700130"/>
          </a:xfrm>
          <a:prstGeom prst="rect">
            <a:avLst/>
          </a:prstGeom>
        </p:spPr>
      </p:pic>
      <p:sp>
        <p:nvSpPr>
          <p:cNvPr id="9" name="TextBox 8"/>
          <p:cNvSpPr txBox="1"/>
          <p:nvPr/>
        </p:nvSpPr>
        <p:spPr>
          <a:xfrm rot="16200000">
            <a:off x="6049927" y="4146698"/>
            <a:ext cx="2307265" cy="230832"/>
          </a:xfrm>
          <a:prstGeom prst="rect">
            <a:avLst/>
          </a:prstGeom>
          <a:noFill/>
        </p:spPr>
        <p:txBody>
          <a:bodyPr wrap="square" rtlCol="0">
            <a:spAutoFit/>
          </a:bodyPr>
          <a:lstStyle/>
          <a:p>
            <a:r>
              <a:rPr lang="en-GB" sz="900" dirty="0">
                <a:solidFill>
                  <a:schemeClr val="bg1"/>
                </a:solidFill>
              </a:rPr>
              <a:t>© Vassar Archives/Special Collections</a:t>
            </a:r>
            <a:endParaRPr lang="en-US" sz="9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4486941" y="1685582"/>
            <a:ext cx="7293934" cy="4162838"/>
          </a:xfrm>
        </p:spPr>
        <p:txBody>
          <a:bodyPr>
            <a:noAutofit/>
          </a:bodyPr>
          <a:lstStyle/>
          <a:p>
            <a:r>
              <a:rPr lang="en-GB" altLang="en-US" dirty="0"/>
              <a:t>Hedy was born in Austria. She started her film career in Czechoslovakia and then moved, first to Paris and then to Hollywood where she became a star</a:t>
            </a:r>
            <a:r>
              <a:rPr lang="en-US" altLang="en-US" dirty="0"/>
              <a:t>. But Hedy was also an inventor.</a:t>
            </a:r>
          </a:p>
          <a:p>
            <a:pPr lvl="0"/>
            <a:r>
              <a:rPr lang="en-GB" altLang="en-US" dirty="0"/>
              <a:t>At the beginning of the Second World War, Hedy worked with pianist George Antheil to develop a system that stopped</a:t>
            </a:r>
            <a:r>
              <a:rPr lang="en-GB" dirty="0"/>
              <a:t> torpedoes from being sent off course.</a:t>
            </a:r>
            <a:endParaRPr lang="en-US" dirty="0"/>
          </a:p>
          <a:p>
            <a:r>
              <a:rPr lang="en-GB" altLang="en-US" dirty="0"/>
              <a:t>Their invention is used today in Bluetooth technology and </a:t>
            </a:r>
            <a:r>
              <a:rPr lang="en-GB" altLang="en-US" dirty="0" err="1"/>
              <a:t>WiFi</a:t>
            </a:r>
            <a:r>
              <a:rPr lang="en-GB" altLang="en-US" dirty="0"/>
              <a:t> systems.</a:t>
            </a:r>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7402401"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err="1">
                <a:solidFill>
                  <a:schemeClr val="tx1"/>
                </a:solidFill>
                <a:latin typeface="+mn-lt"/>
              </a:rPr>
              <a:t>Hedy</a:t>
            </a:r>
            <a:r>
              <a:rPr lang="en-GB" altLang="en-US" sz="4000" dirty="0">
                <a:solidFill>
                  <a:schemeClr val="tx1"/>
                </a:solidFill>
                <a:latin typeface="+mn-lt"/>
              </a:rPr>
              <a:t> </a:t>
            </a:r>
            <a:r>
              <a:rPr lang="en-GB" altLang="en-US" sz="4000" dirty="0" err="1">
                <a:solidFill>
                  <a:schemeClr val="tx1"/>
                </a:solidFill>
                <a:latin typeface="+mn-lt"/>
              </a:rPr>
              <a:t>Lamarr</a:t>
            </a:r>
            <a:r>
              <a:rPr lang="en-GB" altLang="en-US" sz="4000" dirty="0">
                <a:solidFill>
                  <a:schemeClr val="tx1"/>
                </a:solidFill>
                <a:latin typeface="+mn-lt"/>
              </a:rPr>
              <a:t>, 1914 to 2000</a:t>
            </a:r>
          </a:p>
        </p:txBody>
      </p:sp>
      <p:pic>
        <p:nvPicPr>
          <p:cNvPr id="8" name="Picture 7" descr="Hedy_Lamarr_in_Lets_Live_a_Little_1948 Inventors Digest.jpg"/>
          <p:cNvPicPr>
            <a:picLocks noChangeAspect="1"/>
          </p:cNvPicPr>
          <p:nvPr/>
        </p:nvPicPr>
        <p:blipFill>
          <a:blip r:embed="rId3" cstate="print"/>
          <a:stretch>
            <a:fillRect/>
          </a:stretch>
        </p:blipFill>
        <p:spPr>
          <a:xfrm>
            <a:off x="574158" y="1531089"/>
            <a:ext cx="3840463" cy="4539052"/>
          </a:xfrm>
          <a:prstGeom prst="rect">
            <a:avLst/>
          </a:prstGeom>
        </p:spPr>
      </p:pic>
      <p:sp>
        <p:nvSpPr>
          <p:cNvPr id="6" name="TextBox 5"/>
          <p:cNvSpPr txBox="1"/>
          <p:nvPr/>
        </p:nvSpPr>
        <p:spPr>
          <a:xfrm rot="16200000">
            <a:off x="3583174" y="5234648"/>
            <a:ext cx="1420989" cy="230832"/>
          </a:xfrm>
          <a:prstGeom prst="rect">
            <a:avLst/>
          </a:prstGeom>
          <a:noFill/>
        </p:spPr>
        <p:txBody>
          <a:bodyPr wrap="square" rtlCol="0">
            <a:spAutoFit/>
          </a:bodyPr>
          <a:lstStyle/>
          <a:p>
            <a:r>
              <a:rPr lang="en-GB" sz="900" dirty="0">
                <a:solidFill>
                  <a:schemeClr val="bg1"/>
                </a:solidFill>
              </a:rPr>
              <a:t>Source: Inventors Digest</a:t>
            </a:r>
            <a:endParaRPr lang="en-US" sz="9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p:cNvSpPr>
            <a:spLocks noGrp="1" noChangeArrowheads="1"/>
          </p:cNvSpPr>
          <p:nvPr>
            <p:ph sz="half" idx="1"/>
          </p:nvPr>
        </p:nvSpPr>
        <p:spPr>
          <a:xfrm>
            <a:off x="374287" y="1586429"/>
            <a:ext cx="7601925" cy="4549966"/>
          </a:xfrm>
        </p:spPr>
        <p:txBody>
          <a:bodyPr>
            <a:noAutofit/>
          </a:bodyPr>
          <a:lstStyle/>
          <a:p>
            <a:r>
              <a:rPr lang="en-GB" altLang="en-US" dirty="0"/>
              <a:t>Katherine (1918 to 2020), Dorothy (1910 to 2008) and Mary (1921 to 2005) worked on the Apollo 11 mission to land a man on the moon and on other Space Shuttle missions. They solved problems with the way the space rocket worked and the direction in which it flew.</a:t>
            </a:r>
          </a:p>
          <a:p>
            <a:r>
              <a:rPr lang="en-US" altLang="en-US" dirty="0"/>
              <a:t>Katherine, Dorothy and Mary began work in the space programme as human “computers”, people who carried out complex calculations. As their careers progressed, they all began to work with machine computers.</a:t>
            </a:r>
          </a:p>
        </p:txBody>
      </p:sp>
      <p:pic>
        <p:nvPicPr>
          <p:cNvPr id="13315" name="Content Placeholder 6"/>
          <p:cNvPicPr>
            <a:picLocks noGrp="1" noChangeAspect="1" noChangeArrowheads="1"/>
          </p:cNvPicPr>
          <p:nvPr>
            <p:ph sz="half" idx="2"/>
          </p:nvPr>
        </p:nvPicPr>
        <p:blipFill>
          <a:blip r:embed="rId3" cstate="print"/>
          <a:srcRect/>
          <a:stretch>
            <a:fillRect/>
          </a:stretch>
        </p:blipFill>
        <p:spPr>
          <a:xfrm>
            <a:off x="8076044" y="1820580"/>
            <a:ext cx="3741669" cy="3862424"/>
          </a:xfrm>
        </p:spPr>
      </p:pic>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9890420"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3200" dirty="0">
                <a:solidFill>
                  <a:schemeClr val="tx1"/>
                </a:solidFill>
                <a:latin typeface="+mn-lt"/>
              </a:rPr>
              <a:t>Katherine Johnson, Dorothy Vaughan and Mary Jackson (1)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noChangeArrowheads="1"/>
          </p:cNvSpPr>
          <p:nvPr>
            <p:ph sz="half" idx="1"/>
          </p:nvPr>
        </p:nvSpPr>
        <p:spPr>
          <a:xfrm>
            <a:off x="5255046" y="1543780"/>
            <a:ext cx="6665205" cy="4262109"/>
          </a:xfrm>
        </p:spPr>
        <p:txBody>
          <a:bodyPr>
            <a:noAutofit/>
          </a:bodyPr>
          <a:lstStyle/>
          <a:p>
            <a:pPr>
              <a:defRPr/>
            </a:pPr>
            <a:r>
              <a:rPr lang="en-GB" altLang="en-US" dirty="0"/>
              <a:t>Mary was a mathematician and the first black female engineer at the American space agency, NASA.</a:t>
            </a:r>
          </a:p>
          <a:p>
            <a:pPr>
              <a:defRPr/>
            </a:pPr>
            <a:r>
              <a:rPr lang="en-US" altLang="en-US" dirty="0"/>
              <a:t>Dorothy prepared for the introduction of computers in the 1960s by teaching herself and her staff the programming language FORTRAN.</a:t>
            </a:r>
          </a:p>
          <a:p>
            <a:pPr>
              <a:defRPr/>
            </a:pPr>
            <a:r>
              <a:rPr lang="en-US" altLang="en-US" dirty="0"/>
              <a:t>Katherine was well known for solving complex mathematical calculations and using computers to solve these problems.</a:t>
            </a:r>
          </a:p>
        </p:txBody>
      </p:sp>
      <p:pic>
        <p:nvPicPr>
          <p:cNvPr id="5" name="Picture 4" descr="2801a9308a357f670f7ba11cd451e848 Pinterest.jpg"/>
          <p:cNvPicPr>
            <a:picLocks noChangeAspect="1"/>
          </p:cNvPicPr>
          <p:nvPr/>
        </p:nvPicPr>
        <p:blipFill>
          <a:blip r:embed="rId3" cstate="print"/>
          <a:stretch>
            <a:fillRect/>
          </a:stretch>
        </p:blipFill>
        <p:spPr>
          <a:xfrm>
            <a:off x="345034" y="2091928"/>
            <a:ext cx="4876961" cy="2629735"/>
          </a:xfrm>
          <a:prstGeom prst="rect">
            <a:avLst/>
          </a:prstGeom>
        </p:spPr>
      </p:pic>
      <p:sp>
        <p:nvSpPr>
          <p:cNvPr id="8"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9890420"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3200" dirty="0">
                <a:solidFill>
                  <a:schemeClr val="tx1"/>
                </a:solidFill>
                <a:latin typeface="+mn-lt"/>
              </a:rPr>
              <a:t>Katherine Johnson, Dorothy Vaughan and Mary Jackson (2)</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458355" y="1701463"/>
            <a:ext cx="7293934" cy="3939174"/>
          </a:xfrm>
        </p:spPr>
        <p:txBody>
          <a:bodyPr>
            <a:noAutofit/>
          </a:bodyPr>
          <a:lstStyle/>
          <a:p>
            <a:r>
              <a:rPr lang="en-GB" altLang="en-US" dirty="0"/>
              <a:t>Karen was born in Huddersfield and worked at the Cambridge University Computer Laboratory for many years.</a:t>
            </a:r>
          </a:p>
          <a:p>
            <a:r>
              <a:rPr lang="en-GB" altLang="en-US" dirty="0"/>
              <a:t>She taught computers how to understand human language. When we do online searches using Google we’re using technology developed by Karen.</a:t>
            </a:r>
          </a:p>
          <a:p>
            <a:r>
              <a:rPr lang="en-GB" altLang="en-US" dirty="0"/>
              <a:t>Karen was keen to encourage more women to work in computing.</a:t>
            </a:r>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7402401"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US" sz="4000" dirty="0">
                <a:solidFill>
                  <a:schemeClr val="accent6">
                    <a:lumMod val="50000"/>
                  </a:schemeClr>
                </a:solidFill>
                <a:latin typeface="+mn-lt"/>
              </a:rPr>
              <a:t>Karen </a:t>
            </a:r>
            <a:r>
              <a:rPr lang="en-US" sz="4000" dirty="0" err="1">
                <a:solidFill>
                  <a:schemeClr val="accent6">
                    <a:lumMod val="50000"/>
                  </a:schemeClr>
                </a:solidFill>
                <a:latin typeface="+mn-lt"/>
              </a:rPr>
              <a:t>Spärck</a:t>
            </a:r>
            <a:r>
              <a:rPr lang="en-US" sz="4000" dirty="0">
                <a:solidFill>
                  <a:schemeClr val="accent6">
                    <a:lumMod val="50000"/>
                  </a:schemeClr>
                </a:solidFill>
                <a:latin typeface="+mn-lt"/>
              </a:rPr>
              <a:t> Jones, 1935 to</a:t>
            </a:r>
            <a:r>
              <a:rPr lang="en-GB" altLang="en-US" sz="4000" dirty="0">
                <a:latin typeface="+mn-lt"/>
              </a:rPr>
              <a:t> 2007</a:t>
            </a:r>
          </a:p>
        </p:txBody>
      </p:sp>
      <p:pic>
        <p:nvPicPr>
          <p:cNvPr id="11" name="Picture 10" descr="Karen Spärck Jones © 2019 Department of Computer Science and Technology, University of Cambridge.png"/>
          <p:cNvPicPr>
            <a:picLocks noChangeAspect="1"/>
          </p:cNvPicPr>
          <p:nvPr/>
        </p:nvPicPr>
        <p:blipFill>
          <a:blip r:embed="rId3" cstate="print"/>
          <a:stretch>
            <a:fillRect/>
          </a:stretch>
        </p:blipFill>
        <p:spPr>
          <a:xfrm>
            <a:off x="7760961" y="1162688"/>
            <a:ext cx="3902955" cy="4770279"/>
          </a:xfrm>
          <a:prstGeom prst="rect">
            <a:avLst/>
          </a:prstGeom>
        </p:spPr>
      </p:pic>
      <p:sp>
        <p:nvSpPr>
          <p:cNvPr id="8" name="TextBox 7">
            <a:extLst>
              <a:ext uri="{FF2B5EF4-FFF2-40B4-BE49-F238E27FC236}">
                <a16:creationId xmlns:a16="http://schemas.microsoft.com/office/drawing/2014/main" id="{AA0F48E5-A83A-4B06-BE0C-6D4748869B65}"/>
              </a:ext>
            </a:extLst>
          </p:cNvPr>
          <p:cNvSpPr txBox="1"/>
          <p:nvPr/>
        </p:nvSpPr>
        <p:spPr>
          <a:xfrm rot="16200000">
            <a:off x="7266777" y="5206746"/>
            <a:ext cx="1196743" cy="237124"/>
          </a:xfrm>
          <a:prstGeom prst="rect">
            <a:avLst/>
          </a:prstGeom>
          <a:noFill/>
        </p:spPr>
        <p:txBody>
          <a:bodyPr wrap="square">
            <a:spAutoFit/>
          </a:bodyPr>
          <a:lstStyle/>
          <a:p>
            <a:pPr>
              <a:defRPr/>
            </a:pPr>
            <a:r>
              <a:rPr lang="en-US" sz="900" dirty="0">
                <a:solidFill>
                  <a:schemeClr val="bg1"/>
                </a:solidFill>
                <a:latin typeface="+mn-lt"/>
              </a:rPr>
              <a:t>Source: cl.cam.ac.uk</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3800820" y="1158949"/>
            <a:ext cx="7948156" cy="4955412"/>
          </a:xfrm>
        </p:spPr>
        <p:txBody>
          <a:bodyPr>
            <a:noAutofit/>
          </a:bodyPr>
          <a:lstStyle/>
          <a:p>
            <a:r>
              <a:rPr lang="en-GB" altLang="en-US" dirty="0"/>
              <a:t>After leaving school, Stephanie started work at the Post Office where she learned to write computer programs. In her spare time she studied for a mathematics degree. </a:t>
            </a:r>
          </a:p>
          <a:p>
            <a:r>
              <a:rPr lang="en-GB" altLang="en-US" dirty="0"/>
              <a:t>She became frustrated at the lack of opportunities for women at work and decided to start her own company which employed only women software engineers.</a:t>
            </a:r>
          </a:p>
          <a:p>
            <a:r>
              <a:rPr lang="en-GB" altLang="en-US" dirty="0"/>
              <a:t>When Stephanie started to write letters calling herself Steve it was much easier to make contact with business men, because they didn’t know until they met her that she was a woman!</a:t>
            </a:r>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6243453"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Stephanie Shirley, born 1933</a:t>
            </a:r>
          </a:p>
        </p:txBody>
      </p:sp>
      <p:pic>
        <p:nvPicPr>
          <p:cNvPr id="8" name="Picture 7" descr="Steve Shirley steveshirley.com.jpg"/>
          <p:cNvPicPr>
            <a:picLocks noChangeAspect="1"/>
          </p:cNvPicPr>
          <p:nvPr/>
        </p:nvPicPr>
        <p:blipFill>
          <a:blip r:embed="rId3" cstate="print"/>
          <a:stretch>
            <a:fillRect/>
          </a:stretch>
        </p:blipFill>
        <p:spPr>
          <a:xfrm>
            <a:off x="493971" y="1435395"/>
            <a:ext cx="3301409" cy="4401879"/>
          </a:xfrm>
          <a:prstGeom prst="rect">
            <a:avLst/>
          </a:prstGeom>
        </p:spPr>
      </p:pic>
      <p:sp>
        <p:nvSpPr>
          <p:cNvPr id="9" name="TextBox 8"/>
          <p:cNvSpPr txBox="1"/>
          <p:nvPr/>
        </p:nvSpPr>
        <p:spPr>
          <a:xfrm rot="16200000">
            <a:off x="-180752" y="4944140"/>
            <a:ext cx="1541721" cy="230832"/>
          </a:xfrm>
          <a:prstGeom prst="rect">
            <a:avLst/>
          </a:prstGeom>
          <a:noFill/>
        </p:spPr>
        <p:txBody>
          <a:bodyPr wrap="square" rtlCol="0">
            <a:spAutoFit/>
          </a:bodyPr>
          <a:lstStyle/>
          <a:p>
            <a:r>
              <a:rPr lang="en-GB" sz="900" dirty="0">
                <a:solidFill>
                  <a:schemeClr val="bg1"/>
                </a:solidFill>
              </a:rPr>
              <a:t>Source: steveshirley.com</a:t>
            </a:r>
            <a:endParaRPr lang="en-US" sz="900"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490728" y="1484827"/>
            <a:ext cx="7927246" cy="4159617"/>
          </a:xfrm>
        </p:spPr>
        <p:txBody>
          <a:bodyPr>
            <a:noAutofit/>
          </a:bodyPr>
          <a:lstStyle/>
          <a:p>
            <a:r>
              <a:rPr lang="en-GB" altLang="en-US" dirty="0"/>
              <a:t>Sometimes you need imagination to see what computing might make possible. Martha Lane-Fox and Brent </a:t>
            </a:r>
            <a:r>
              <a:rPr lang="en-GB" altLang="en-US" dirty="0" err="1"/>
              <a:t>Hoberman</a:t>
            </a:r>
            <a:r>
              <a:rPr lang="en-GB" altLang="en-US" dirty="0"/>
              <a:t> started lastminute.com in 1998. Martha remembers that at the beginning it was difficult to persuade people that the internet was going to survive and that people would pay for things online</a:t>
            </a:r>
            <a:r>
              <a:rPr lang="en-US" dirty="0"/>
              <a:t>.</a:t>
            </a:r>
            <a:endParaRPr lang="en-US" altLang="en-US" dirty="0"/>
          </a:p>
          <a:p>
            <a:r>
              <a:rPr lang="en-GB" altLang="en-US" dirty="0"/>
              <a:t>In 2004 Martha had a life changing car accident and had to re-think her career. She started </a:t>
            </a:r>
            <a:r>
              <a:rPr lang="en-GB" altLang="en-US" dirty="0" err="1"/>
              <a:t>Doteveryone</a:t>
            </a:r>
            <a:r>
              <a:rPr lang="en-GB" altLang="en-US" dirty="0"/>
              <a:t> which campaigns for better tech for everyone.</a:t>
            </a:r>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6243453"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Martha Lane Fox, born 1973</a:t>
            </a:r>
          </a:p>
        </p:txBody>
      </p:sp>
      <p:pic>
        <p:nvPicPr>
          <p:cNvPr id="5" name="Picture 4" descr="Martha Lane Fox.jpg"/>
          <p:cNvPicPr>
            <a:picLocks noChangeAspect="1"/>
          </p:cNvPicPr>
          <p:nvPr/>
        </p:nvPicPr>
        <p:blipFill>
          <a:blip r:embed="rId3" cstate="print"/>
          <a:stretch>
            <a:fillRect/>
          </a:stretch>
        </p:blipFill>
        <p:spPr>
          <a:xfrm>
            <a:off x="8416038" y="1682362"/>
            <a:ext cx="3285234" cy="3288150"/>
          </a:xfrm>
          <a:prstGeom prst="rect">
            <a:avLst/>
          </a:prstGeom>
        </p:spPr>
      </p:pic>
      <p:sp>
        <p:nvSpPr>
          <p:cNvPr id="2" name="TextBox 1">
            <a:extLst>
              <a:ext uri="{FF2B5EF4-FFF2-40B4-BE49-F238E27FC236}">
                <a16:creationId xmlns:a16="http://schemas.microsoft.com/office/drawing/2014/main" id="{96B23FBA-EC47-46FE-A52D-41BC3CA94788}"/>
              </a:ext>
            </a:extLst>
          </p:cNvPr>
          <p:cNvSpPr txBox="1"/>
          <p:nvPr/>
        </p:nvSpPr>
        <p:spPr>
          <a:xfrm rot="16200000">
            <a:off x="7961616" y="4285257"/>
            <a:ext cx="1139677" cy="230832"/>
          </a:xfrm>
          <a:prstGeom prst="rect">
            <a:avLst/>
          </a:prstGeom>
          <a:noFill/>
        </p:spPr>
        <p:txBody>
          <a:bodyPr wrap="square" rtlCol="0">
            <a:spAutoFit/>
          </a:bodyPr>
          <a:lstStyle/>
          <a:p>
            <a:r>
              <a:rPr lang="en-GB" sz="900" dirty="0">
                <a:solidFill>
                  <a:schemeClr val="bg1"/>
                </a:solidFill>
              </a:rPr>
              <a:t>Source: </a:t>
            </a:r>
            <a:r>
              <a:rPr lang="en-GB" sz="900" dirty="0" err="1">
                <a:solidFill>
                  <a:schemeClr val="bg1"/>
                </a:solidFill>
              </a:rPr>
              <a:t>gdsteam</a:t>
            </a:r>
            <a:endParaRPr lang="en-GB" sz="9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a:extLst>
              <a:ext uri="{FF2B5EF4-FFF2-40B4-BE49-F238E27FC236}">
                <a16:creationId xmlns:a16="http://schemas.microsoft.com/office/drawing/2014/main" id="{7927C5A2-E944-474F-8612-E9E73F4F6F85}"/>
              </a:ext>
            </a:extLst>
          </p:cNvPr>
          <p:cNvSpPr>
            <a:spLocks noGrp="1" noChangeArrowheads="1"/>
          </p:cNvSpPr>
          <p:nvPr>
            <p:ph idx="1"/>
          </p:nvPr>
        </p:nvSpPr>
        <p:spPr>
          <a:xfrm>
            <a:off x="3806456" y="1596640"/>
            <a:ext cx="7814930" cy="4504758"/>
          </a:xfrm>
        </p:spPr>
        <p:txBody>
          <a:bodyPr>
            <a:normAutofit/>
          </a:bodyPr>
          <a:lstStyle/>
          <a:p>
            <a:r>
              <a:rPr lang="en-US" altLang="en-US" dirty="0"/>
              <a:t>In the 1950s and 1960s about half the people who worked with computers were women. In the 1970s things began to change.</a:t>
            </a:r>
          </a:p>
          <a:p>
            <a:r>
              <a:rPr lang="en-US" altLang="en-US" dirty="0"/>
              <a:t>In the UK today less than 25% of the people working in computing are women.</a:t>
            </a:r>
          </a:p>
          <a:p>
            <a:r>
              <a:rPr lang="en-US" altLang="en-US" dirty="0"/>
              <a:t>The good news is that the number of young women taking computer science degrees is growing fast.</a:t>
            </a:r>
          </a:p>
          <a:p>
            <a:r>
              <a:rPr lang="en-GB" altLang="en-US" dirty="0"/>
              <a:t>If more women worked in computing, what difference do you think it would make?</a:t>
            </a:r>
          </a:p>
        </p:txBody>
      </p:sp>
      <p:sp>
        <p:nvSpPr>
          <p:cNvPr id="9"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10932411"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Why don’t more women work in computing today?</a:t>
            </a:r>
          </a:p>
        </p:txBody>
      </p:sp>
      <p:pic>
        <p:nvPicPr>
          <p:cNvPr id="6" name="Picture 5" descr="pexels-fauxels-3184287.jpg"/>
          <p:cNvPicPr>
            <a:picLocks noChangeAspect="1"/>
          </p:cNvPicPr>
          <p:nvPr/>
        </p:nvPicPr>
        <p:blipFill>
          <a:blip r:embed="rId3" cstate="print"/>
          <a:stretch>
            <a:fillRect/>
          </a:stretch>
        </p:blipFill>
        <p:spPr>
          <a:xfrm>
            <a:off x="446182" y="1399142"/>
            <a:ext cx="3266502" cy="4899754"/>
          </a:xfrm>
          <a:prstGeom prst="rect">
            <a:avLst/>
          </a:prstGeom>
          <a:ln>
            <a:solidFill>
              <a:schemeClr val="tx1">
                <a:lumMod val="50000"/>
                <a:lumOff val="50000"/>
              </a:schemeClr>
            </a:solid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Women working in computing today</a:t>
            </a:r>
            <a:endParaRPr lang="en-US" dirty="0"/>
          </a:p>
        </p:txBody>
      </p:sp>
      <p:pic>
        <p:nvPicPr>
          <p:cNvPr id="5" name="Content Placeholder 4" descr="photography-of-woman-using-laptop-1181742 Pexels.jpg"/>
          <p:cNvPicPr>
            <a:picLocks noGrp="1" noChangeAspect="1"/>
          </p:cNvPicPr>
          <p:nvPr>
            <p:ph sz="half" idx="1"/>
          </p:nvPr>
        </p:nvPicPr>
        <p:blipFill>
          <a:blip r:embed="rId3" cstate="print"/>
          <a:stretch>
            <a:fillRect/>
          </a:stretch>
        </p:blipFill>
        <p:spPr>
          <a:xfrm>
            <a:off x="8365065" y="1338901"/>
            <a:ext cx="3105495" cy="4658243"/>
          </a:xfrm>
        </p:spPr>
      </p:pic>
      <p:sp>
        <p:nvSpPr>
          <p:cNvPr id="4" name="Content Placeholder 3"/>
          <p:cNvSpPr>
            <a:spLocks noGrp="1"/>
          </p:cNvSpPr>
          <p:nvPr>
            <p:ph sz="half" idx="2"/>
          </p:nvPr>
        </p:nvSpPr>
        <p:spPr>
          <a:xfrm>
            <a:off x="637953" y="1422593"/>
            <a:ext cx="7602279" cy="4744291"/>
          </a:xfrm>
        </p:spPr>
        <p:txBody>
          <a:bodyPr>
            <a:normAutofit/>
          </a:bodyPr>
          <a:lstStyle/>
          <a:p>
            <a:r>
              <a:rPr lang="en-GB" dirty="0"/>
              <a:t>There are so many different jobs in computing today; here are a few examples:</a:t>
            </a:r>
          </a:p>
          <a:p>
            <a:pPr lvl="1"/>
            <a:r>
              <a:rPr lang="en-GB" altLang="en-US" dirty="0"/>
              <a:t>Writing new software programs.</a:t>
            </a:r>
          </a:p>
          <a:p>
            <a:pPr lvl="1"/>
            <a:r>
              <a:rPr lang="en-GB" altLang="en-US" dirty="0"/>
              <a:t>Researching and developing the latest technologies like artificial intelligence.</a:t>
            </a:r>
            <a:endParaRPr lang="en-GB" dirty="0"/>
          </a:p>
          <a:p>
            <a:pPr lvl="1"/>
            <a:r>
              <a:rPr lang="en-GB" altLang="en-US" dirty="0"/>
              <a:t>Creating new computer games.</a:t>
            </a:r>
          </a:p>
          <a:p>
            <a:pPr lvl="1"/>
            <a:r>
              <a:rPr lang="en-GB" altLang="en-US" dirty="0"/>
              <a:t>Becoming an expert in cyber security to help keep everyone safe.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altLang="en-US" sz="2400" b="0" i="0" u="none" strike="noStrike" kern="1200" cap="none" spc="0" normalizeH="0" baseline="0" noProof="0" dirty="0">
                <a:ln>
                  <a:noFill/>
                </a:ln>
                <a:solidFill>
                  <a:prstClr val="black"/>
                </a:solidFill>
                <a:effectLst/>
                <a:uLnTx/>
                <a:uFillTx/>
                <a:latin typeface="Calibri"/>
                <a:ea typeface="+mn-ea"/>
                <a:cs typeface="+mn-cs"/>
              </a:rPr>
              <a:t>Starting new businesses that use technology to transform our lives.</a:t>
            </a:r>
            <a:endParaRPr lang="en-GB" altLang="en-US" dirty="0"/>
          </a:p>
          <a:p>
            <a:r>
              <a:rPr lang="en-GB" dirty="0"/>
              <a:t>Let’s meet some of the women who work in computing today.</a:t>
            </a:r>
          </a:p>
          <a:p>
            <a:pPr algn="r">
              <a:buNone/>
            </a:pP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Lesson Objectives</a:t>
            </a:r>
            <a:endParaRPr lang="en-US" dirty="0"/>
          </a:p>
        </p:txBody>
      </p:sp>
      <p:sp>
        <p:nvSpPr>
          <p:cNvPr id="3" name="Content Placeholder 2"/>
          <p:cNvSpPr>
            <a:spLocks noGrp="1"/>
          </p:cNvSpPr>
          <p:nvPr>
            <p:ph idx="1"/>
          </p:nvPr>
        </p:nvSpPr>
        <p:spPr>
          <a:xfrm>
            <a:off x="506775" y="1408452"/>
            <a:ext cx="7237403" cy="2020548"/>
          </a:xfrm>
        </p:spPr>
        <p:txBody>
          <a:bodyPr>
            <a:normAutofit/>
          </a:bodyPr>
          <a:lstStyle/>
          <a:p>
            <a:pPr>
              <a:buNone/>
            </a:pPr>
            <a:r>
              <a:rPr lang="en-GB" sz="3200" dirty="0"/>
              <a:t>At the end of this lesson</a:t>
            </a:r>
          </a:p>
          <a:p>
            <a:pPr>
              <a:buNone/>
            </a:pPr>
            <a:r>
              <a:rPr lang="en-GB" b="1" dirty="0"/>
              <a:t>All of you will be able to</a:t>
            </a:r>
            <a:r>
              <a:rPr lang="en-GB" dirty="0"/>
              <a:t>:</a:t>
            </a:r>
          </a:p>
          <a:p>
            <a:r>
              <a:rPr lang="en-GB" dirty="0"/>
              <a:t>Explain the achievements of three women who have worked in computing.</a:t>
            </a:r>
          </a:p>
        </p:txBody>
      </p:sp>
      <p:sp>
        <p:nvSpPr>
          <p:cNvPr id="6" name="Content Placeholder 2">
            <a:extLst>
              <a:ext uri="{FF2B5EF4-FFF2-40B4-BE49-F238E27FC236}">
                <a16:creationId xmlns:a16="http://schemas.microsoft.com/office/drawing/2014/main" id="{7790F62A-0466-46D5-86D3-4A91D4016313}"/>
              </a:ext>
            </a:extLst>
          </p:cNvPr>
          <p:cNvSpPr txBox="1">
            <a:spLocks/>
          </p:cNvSpPr>
          <p:nvPr/>
        </p:nvSpPr>
        <p:spPr>
          <a:xfrm>
            <a:off x="506775" y="3427008"/>
            <a:ext cx="11178450" cy="25409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en-GB" b="1" dirty="0"/>
              <a:t>Most of you will be able to</a:t>
            </a:r>
            <a:r>
              <a:rPr lang="en-GB" dirty="0"/>
              <a:t>:</a:t>
            </a:r>
          </a:p>
          <a:p>
            <a:r>
              <a:rPr lang="en-GB" dirty="0"/>
              <a:t>Discuss whether or not women bring a different perspective to computing compared to men.</a:t>
            </a:r>
          </a:p>
          <a:p>
            <a:pPr>
              <a:buFont typeface="Arial" panose="020B0604020202020204" pitchFamily="34" charset="0"/>
              <a:buNone/>
            </a:pPr>
            <a:r>
              <a:rPr lang="en-GB" b="1" dirty="0"/>
              <a:t>Some of you will be able to</a:t>
            </a:r>
            <a:r>
              <a:rPr lang="en-GB" dirty="0"/>
              <a:t>:</a:t>
            </a:r>
          </a:p>
          <a:p>
            <a:r>
              <a:rPr lang="en-GB" dirty="0"/>
              <a:t>Argue what the impact would be if more women worked in computing.</a:t>
            </a:r>
          </a:p>
        </p:txBody>
      </p:sp>
      <p:pic>
        <p:nvPicPr>
          <p:cNvPr id="7" name="Picture 6">
            <a:extLst>
              <a:ext uri="{FF2B5EF4-FFF2-40B4-BE49-F238E27FC236}">
                <a16:creationId xmlns:a16="http://schemas.microsoft.com/office/drawing/2014/main" id="{AF9827CC-32C9-C463-9BDD-E4FA75ECB2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4178" y="900862"/>
            <a:ext cx="4096636" cy="2734159"/>
          </a:xfrm>
          <a:prstGeom prst="rect">
            <a:avLst/>
          </a:prstGeom>
          <a:ln w="3175">
            <a:solidFill>
              <a:schemeClr val="tx1"/>
            </a:solid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3721396" y="1688400"/>
            <a:ext cx="7934449" cy="3843156"/>
          </a:xfrm>
        </p:spPr>
        <p:txBody>
          <a:bodyPr>
            <a:noAutofit/>
          </a:bodyPr>
          <a:lstStyle/>
          <a:p>
            <a:r>
              <a:rPr lang="en-GB" dirty="0"/>
              <a:t>At university Catherine studied engineering, computer science and automatic speech recognition. Today she is a machine learning scientist with special skills in voice and language technology.</a:t>
            </a:r>
          </a:p>
          <a:p>
            <a:r>
              <a:rPr lang="en-US" dirty="0"/>
              <a:t>Catherine builds technology products that use artificial intelligence. She joined Amazon just before Alexa was launched and worked on Alexa’s speech recognition. </a:t>
            </a:r>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3" y="434975"/>
            <a:ext cx="7391771"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Catherine </a:t>
            </a:r>
            <a:r>
              <a:rPr lang="en-GB" altLang="en-US" sz="4000" dirty="0" err="1">
                <a:solidFill>
                  <a:schemeClr val="tx1"/>
                </a:solidFill>
                <a:latin typeface="+mn-lt"/>
              </a:rPr>
              <a:t>Breslin</a:t>
            </a:r>
            <a:endParaRPr lang="en-GB" altLang="en-US" sz="4000" dirty="0">
              <a:solidFill>
                <a:schemeClr val="tx1"/>
              </a:solidFill>
              <a:latin typeface="+mn-lt"/>
            </a:endParaRPr>
          </a:p>
        </p:txBody>
      </p:sp>
      <p:pic>
        <p:nvPicPr>
          <p:cNvPr id="9" name="Picture 8" descr="Catherine Breslin.jpg"/>
          <p:cNvPicPr>
            <a:picLocks noChangeAspect="1"/>
          </p:cNvPicPr>
          <p:nvPr/>
        </p:nvPicPr>
        <p:blipFill>
          <a:blip r:embed="rId3" cstate="print"/>
          <a:stretch>
            <a:fillRect/>
          </a:stretch>
        </p:blipFill>
        <p:spPr>
          <a:xfrm>
            <a:off x="584790" y="1424763"/>
            <a:ext cx="3051545" cy="4204785"/>
          </a:xfrm>
          <a:prstGeom prst="rect">
            <a:avLst/>
          </a:prstGeom>
        </p:spPr>
      </p:pic>
      <p:sp>
        <p:nvSpPr>
          <p:cNvPr id="6" name="TextBox 5"/>
          <p:cNvSpPr txBox="1"/>
          <p:nvPr/>
        </p:nvSpPr>
        <p:spPr>
          <a:xfrm rot="16200000">
            <a:off x="-180753" y="4625163"/>
            <a:ext cx="1754372" cy="230832"/>
          </a:xfrm>
          <a:prstGeom prst="rect">
            <a:avLst/>
          </a:prstGeom>
          <a:noFill/>
        </p:spPr>
        <p:txBody>
          <a:bodyPr wrap="square" rtlCol="0">
            <a:spAutoFit/>
          </a:bodyPr>
          <a:lstStyle/>
          <a:p>
            <a:r>
              <a:rPr lang="en-GB" sz="900" dirty="0">
                <a:solidFill>
                  <a:schemeClr val="bg1"/>
                </a:solidFill>
              </a:rPr>
              <a:t>Source: catherinebreslin.co.uk</a:t>
            </a:r>
            <a:endParaRPr lang="en-US" sz="900"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Claudia </a:t>
            </a:r>
            <a:r>
              <a:rPr lang="en-GB" dirty="0" err="1"/>
              <a:t>Natanson</a:t>
            </a:r>
            <a:endParaRPr lang="en-US" dirty="0"/>
          </a:p>
        </p:txBody>
      </p:sp>
      <p:sp>
        <p:nvSpPr>
          <p:cNvPr id="3" name="Content Placeholder 2"/>
          <p:cNvSpPr>
            <a:spLocks noGrp="1"/>
          </p:cNvSpPr>
          <p:nvPr>
            <p:ph sz="half" idx="1"/>
          </p:nvPr>
        </p:nvSpPr>
        <p:spPr>
          <a:xfrm>
            <a:off x="587817" y="1464404"/>
            <a:ext cx="6867589" cy="4225196"/>
          </a:xfrm>
        </p:spPr>
        <p:txBody>
          <a:bodyPr>
            <a:noAutofit/>
          </a:bodyPr>
          <a:lstStyle/>
          <a:p>
            <a:r>
              <a:rPr lang="en-GB" dirty="0"/>
              <a:t>Claudia studied computer science and education at university. She left full of energy and determined to put into action all she had learned and experienced.</a:t>
            </a:r>
          </a:p>
          <a:p>
            <a:r>
              <a:rPr lang="en-GB" dirty="0"/>
              <a:t>She has become a leading cyber security professional, working in many different organisations in the UK and America.</a:t>
            </a:r>
          </a:p>
          <a:p>
            <a:r>
              <a:rPr lang="en-GB" dirty="0"/>
              <a:t>Claudia loves education and has worked on projects that help everyone to understand the importance of computer security. </a:t>
            </a:r>
          </a:p>
        </p:txBody>
      </p:sp>
      <p:pic>
        <p:nvPicPr>
          <p:cNvPr id="5" name="Picture 4">
            <a:extLst>
              <a:ext uri="{FF2B5EF4-FFF2-40B4-BE49-F238E27FC236}">
                <a16:creationId xmlns:a16="http://schemas.microsoft.com/office/drawing/2014/main" id="{F7D58D47-86C0-7709-C356-ABDB2BDCEF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407" y="1464404"/>
            <a:ext cx="4233647" cy="4225196"/>
          </a:xfrm>
          <a:prstGeom prst="rect">
            <a:avLst/>
          </a:prstGeom>
        </p:spPr>
      </p:pic>
      <p:sp>
        <p:nvSpPr>
          <p:cNvPr id="6" name="TextBox 5">
            <a:extLst>
              <a:ext uri="{FF2B5EF4-FFF2-40B4-BE49-F238E27FC236}">
                <a16:creationId xmlns:a16="http://schemas.microsoft.com/office/drawing/2014/main" id="{EEA38116-08FB-0E7F-6023-249238952289}"/>
              </a:ext>
            </a:extLst>
          </p:cNvPr>
          <p:cNvSpPr txBox="1"/>
          <p:nvPr/>
        </p:nvSpPr>
        <p:spPr>
          <a:xfrm rot="16200000">
            <a:off x="6853979" y="4857339"/>
            <a:ext cx="1433689" cy="230832"/>
          </a:xfrm>
          <a:prstGeom prst="rect">
            <a:avLst/>
          </a:prstGeom>
          <a:noFill/>
        </p:spPr>
        <p:txBody>
          <a:bodyPr wrap="square" rtlCol="0">
            <a:spAutoFit/>
          </a:bodyPr>
          <a:lstStyle/>
          <a:p>
            <a:r>
              <a:rPr lang="en-GB" sz="900" dirty="0">
                <a:solidFill>
                  <a:schemeClr val="bg1"/>
                </a:solidFill>
              </a:rPr>
              <a:t>Source: </a:t>
            </a:r>
            <a:r>
              <a:rPr lang="en-GB" sz="900" dirty="0" err="1">
                <a:solidFill>
                  <a:schemeClr val="bg1"/>
                </a:solidFill>
              </a:rPr>
              <a:t>BusinessCloud</a:t>
            </a:r>
            <a:endParaRPr lang="en-GB" sz="900" dirty="0">
              <a:solidFill>
                <a:schemeClr val="bg1"/>
              </a:solidFill>
            </a:endParaRPr>
          </a:p>
        </p:txBody>
      </p:sp>
    </p:spTree>
    <p:extLst>
      <p:ext uri="{BB962C8B-B14F-4D97-AF65-F5344CB8AC3E}">
        <p14:creationId xmlns:p14="http://schemas.microsoft.com/office/powerpoint/2010/main" val="1978000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Ella Schofield</a:t>
            </a:r>
            <a:endParaRPr lang="en-US" dirty="0"/>
          </a:p>
        </p:txBody>
      </p:sp>
      <p:pic>
        <p:nvPicPr>
          <p:cNvPr id="5" name="Content Placeholder 4" descr="Ella Schofield Twitter.jpg"/>
          <p:cNvPicPr>
            <a:picLocks noGrp="1" noChangeAspect="1"/>
          </p:cNvPicPr>
          <p:nvPr>
            <p:ph sz="half" idx="1"/>
          </p:nvPr>
        </p:nvPicPr>
        <p:blipFill>
          <a:blip r:embed="rId3" cstate="print"/>
          <a:stretch>
            <a:fillRect/>
          </a:stretch>
        </p:blipFill>
        <p:spPr>
          <a:xfrm>
            <a:off x="549275" y="1586502"/>
            <a:ext cx="3570289" cy="3570289"/>
          </a:xfrm>
        </p:spPr>
      </p:pic>
      <p:sp>
        <p:nvSpPr>
          <p:cNvPr id="4" name="Content Placeholder 3"/>
          <p:cNvSpPr>
            <a:spLocks noGrp="1"/>
          </p:cNvSpPr>
          <p:nvPr>
            <p:ph sz="half" idx="2"/>
          </p:nvPr>
        </p:nvSpPr>
        <p:spPr>
          <a:xfrm>
            <a:off x="4208443" y="1178805"/>
            <a:ext cx="7381047" cy="4660135"/>
          </a:xfrm>
        </p:spPr>
        <p:txBody>
          <a:bodyPr>
            <a:noAutofit/>
          </a:bodyPr>
          <a:lstStyle/>
          <a:p>
            <a:r>
              <a:rPr lang="en-GB" dirty="0"/>
              <a:t>Ella didn’t enjoy education at school and left early without taking GCSEs. She later decided to study media communications at university.</a:t>
            </a:r>
          </a:p>
          <a:p>
            <a:r>
              <a:rPr lang="en-GB" dirty="0"/>
              <a:t>Her next job was working with designers and people who create adverts. The first year of this job was interesting but then Ella began to look around for something more satisfying.</a:t>
            </a:r>
          </a:p>
          <a:p>
            <a:r>
              <a:rPr lang="en-GB" dirty="0"/>
              <a:t>She had enjoyed coding as part of her university course and so Ella decided to take some training courses and become a software developer. She now really enjoys her work.</a:t>
            </a:r>
          </a:p>
        </p:txBody>
      </p:sp>
      <p:sp>
        <p:nvSpPr>
          <p:cNvPr id="6" name="TextBox 5"/>
          <p:cNvSpPr txBox="1"/>
          <p:nvPr/>
        </p:nvSpPr>
        <p:spPr>
          <a:xfrm rot="16200000">
            <a:off x="180756" y="4561368"/>
            <a:ext cx="946297" cy="233916"/>
          </a:xfrm>
          <a:prstGeom prst="rect">
            <a:avLst/>
          </a:prstGeom>
          <a:noFill/>
        </p:spPr>
        <p:txBody>
          <a:bodyPr wrap="square" rtlCol="0">
            <a:spAutoFit/>
          </a:bodyPr>
          <a:lstStyle/>
          <a:p>
            <a:r>
              <a:rPr lang="en-GB" sz="900" dirty="0">
                <a:solidFill>
                  <a:schemeClr val="bg1"/>
                </a:solidFill>
              </a:rPr>
              <a:t>Source: Twitter</a:t>
            </a:r>
            <a:endParaRPr lang="en-US" sz="900"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F467FB38-DC29-4C3D-96C0-F50971D7244D}"/>
              </a:ext>
            </a:extLst>
          </p:cNvPr>
          <p:cNvSpPr>
            <a:spLocks noGrp="1" noChangeArrowheads="1"/>
          </p:cNvSpPr>
          <p:nvPr>
            <p:ph idx="1"/>
          </p:nvPr>
        </p:nvSpPr>
        <p:spPr>
          <a:xfrm>
            <a:off x="531627" y="1259864"/>
            <a:ext cx="7418179" cy="5050272"/>
          </a:xfrm>
        </p:spPr>
        <p:txBody>
          <a:bodyPr>
            <a:noAutofit/>
          </a:bodyPr>
          <a:lstStyle/>
          <a:p>
            <a:r>
              <a:rPr lang="en-US" dirty="0"/>
              <a:t>Sheridan has dyslexia and left school when she was 16 without any qualifications. She wasn’t very confident but did have ambition. She had a successful modelling career at first and then, after getting some help with her dyslexia, took her A levels and studied at university.</a:t>
            </a:r>
          </a:p>
          <a:p>
            <a:r>
              <a:rPr lang="en-US" altLang="en-US" dirty="0"/>
              <a:t>While studying Sheridan became interested in technology and innovation and this has been her career ever since.</a:t>
            </a:r>
          </a:p>
          <a:p>
            <a:r>
              <a:rPr lang="en-US" altLang="en-US" dirty="0"/>
              <a:t>Sheridan started the charity </a:t>
            </a:r>
            <a:r>
              <a:rPr lang="en-US" altLang="en-US" i="1" dirty="0"/>
              <a:t>Tech She Can</a:t>
            </a:r>
            <a:r>
              <a:rPr lang="en-US" altLang="en-US" dirty="0"/>
              <a:t> which works to increase the number of women in computing.</a:t>
            </a:r>
            <a:endParaRPr lang="en-GB" altLang="en-US" dirty="0"/>
          </a:p>
        </p:txBody>
      </p:sp>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6" y="434975"/>
            <a:ext cx="8647972"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Sheridan Ash</a:t>
            </a:r>
          </a:p>
        </p:txBody>
      </p:sp>
      <p:pic>
        <p:nvPicPr>
          <p:cNvPr id="3" name="Picture 2">
            <a:extLst>
              <a:ext uri="{FF2B5EF4-FFF2-40B4-BE49-F238E27FC236}">
                <a16:creationId xmlns:a16="http://schemas.microsoft.com/office/drawing/2014/main" id="{25ACA5C0-56C7-8B4B-5619-D8AB38DC9C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9807" y="1529644"/>
            <a:ext cx="3710565" cy="3955603"/>
          </a:xfrm>
          <a:prstGeom prst="rect">
            <a:avLst/>
          </a:prstGeom>
          <a:ln w="3175">
            <a:solidFill>
              <a:schemeClr val="accent1">
                <a:lumMod val="75000"/>
              </a:schemeClr>
            </a:solidFill>
          </a:ln>
        </p:spPr>
      </p:pic>
      <p:sp>
        <p:nvSpPr>
          <p:cNvPr id="4" name="TextBox 3">
            <a:extLst>
              <a:ext uri="{FF2B5EF4-FFF2-40B4-BE49-F238E27FC236}">
                <a16:creationId xmlns:a16="http://schemas.microsoft.com/office/drawing/2014/main" id="{53B9B56E-B14C-7F8A-9290-206A39ABE252}"/>
              </a:ext>
            </a:extLst>
          </p:cNvPr>
          <p:cNvSpPr txBox="1"/>
          <p:nvPr/>
        </p:nvSpPr>
        <p:spPr>
          <a:xfrm rot="16200000">
            <a:off x="10941001" y="2018183"/>
            <a:ext cx="1207911" cy="230832"/>
          </a:xfrm>
          <a:prstGeom prst="rect">
            <a:avLst/>
          </a:prstGeom>
          <a:noFill/>
        </p:spPr>
        <p:txBody>
          <a:bodyPr wrap="square" rtlCol="0">
            <a:spAutoFit/>
          </a:bodyPr>
          <a:lstStyle/>
          <a:p>
            <a:r>
              <a:rPr lang="en-GB" sz="900" dirty="0"/>
              <a:t>Source: Everywoman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ular Callout 1"/>
          <p:cNvSpPr/>
          <p:nvPr/>
        </p:nvSpPr>
        <p:spPr>
          <a:xfrm>
            <a:off x="572878" y="605419"/>
            <a:ext cx="5277079" cy="1531344"/>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16945" y="723951"/>
            <a:ext cx="5188944" cy="1200329"/>
          </a:xfrm>
          <a:prstGeom prst="rect">
            <a:avLst/>
          </a:prstGeom>
          <a:noFill/>
        </p:spPr>
        <p:txBody>
          <a:bodyPr wrap="square" rtlCol="0">
            <a:spAutoFit/>
          </a:bodyPr>
          <a:lstStyle/>
          <a:p>
            <a:r>
              <a:rPr lang="en-US" dirty="0"/>
              <a:t>“</a:t>
            </a:r>
            <a:r>
              <a:rPr lang="en-US" i="1" dirty="0"/>
              <a:t>The best advice I’ve been given was from an old supervisor who reminded me that I shouldn’t undervalue myself. I see a lot of women undervaluing their skills, so it’s something that stuck with me</a:t>
            </a:r>
            <a:r>
              <a:rPr lang="en-US" dirty="0"/>
              <a:t>.”</a:t>
            </a:r>
          </a:p>
        </p:txBody>
      </p:sp>
      <p:sp>
        <p:nvSpPr>
          <p:cNvPr id="4" name="Rounded Rectangular Callout 3"/>
          <p:cNvSpPr/>
          <p:nvPr/>
        </p:nvSpPr>
        <p:spPr>
          <a:xfrm rot="10800000">
            <a:off x="594232" y="4748245"/>
            <a:ext cx="5277079" cy="1531344"/>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6096000" y="465360"/>
            <a:ext cx="5689599" cy="1063389"/>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ular Callout 6"/>
          <p:cNvSpPr/>
          <p:nvPr/>
        </p:nvSpPr>
        <p:spPr>
          <a:xfrm rot="10800000">
            <a:off x="6397804" y="4118418"/>
            <a:ext cx="5277079" cy="1882952"/>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175022" y="535389"/>
            <a:ext cx="5610577" cy="923330"/>
          </a:xfrm>
          <a:prstGeom prst="rect">
            <a:avLst/>
          </a:prstGeom>
          <a:noFill/>
        </p:spPr>
        <p:txBody>
          <a:bodyPr wrap="square" rtlCol="0">
            <a:spAutoFit/>
          </a:bodyPr>
          <a:lstStyle/>
          <a:p>
            <a:r>
              <a:rPr lang="en-US" i="1" dirty="0"/>
              <a:t>“My time at university is the single thing that provided me with confidence and self-belief that anything is achievable if you really want to achieve it.” </a:t>
            </a:r>
          </a:p>
        </p:txBody>
      </p:sp>
      <p:sp>
        <p:nvSpPr>
          <p:cNvPr id="10" name="TextBox 9"/>
          <p:cNvSpPr txBox="1"/>
          <p:nvPr/>
        </p:nvSpPr>
        <p:spPr>
          <a:xfrm>
            <a:off x="738130" y="4775253"/>
            <a:ext cx="5188944" cy="1477328"/>
          </a:xfrm>
          <a:prstGeom prst="rect">
            <a:avLst/>
          </a:prstGeom>
          <a:noFill/>
        </p:spPr>
        <p:txBody>
          <a:bodyPr wrap="square" rtlCol="0">
            <a:spAutoFit/>
          </a:bodyPr>
          <a:lstStyle/>
          <a:p>
            <a:r>
              <a:rPr lang="en-US" dirty="0"/>
              <a:t>“</a:t>
            </a:r>
            <a:r>
              <a:rPr lang="en-US" i="1" dirty="0"/>
              <a:t>The opportunities are so huge and you’re in such demand. If you can get some basic skills under your belt then people are willing to train you up and invest time in you, because there aren’t enough software developers</a:t>
            </a:r>
            <a:r>
              <a:rPr lang="en-US" dirty="0"/>
              <a:t>.”</a:t>
            </a:r>
          </a:p>
        </p:txBody>
      </p:sp>
      <p:sp>
        <p:nvSpPr>
          <p:cNvPr id="11" name="TextBox 10"/>
          <p:cNvSpPr txBox="1"/>
          <p:nvPr/>
        </p:nvSpPr>
        <p:spPr>
          <a:xfrm>
            <a:off x="6485939" y="4182731"/>
            <a:ext cx="5188944" cy="1754326"/>
          </a:xfrm>
          <a:prstGeom prst="rect">
            <a:avLst/>
          </a:prstGeom>
          <a:noFill/>
        </p:spPr>
        <p:txBody>
          <a:bodyPr wrap="square" rtlCol="0">
            <a:spAutoFit/>
          </a:bodyPr>
          <a:lstStyle/>
          <a:p>
            <a:r>
              <a:rPr lang="en-US" dirty="0"/>
              <a:t>“</a:t>
            </a:r>
            <a:r>
              <a:rPr lang="en-US" i="1" dirty="0"/>
              <a:t>Because I wasn’t naturally good at academic stuff when I was younger, and I wanted to be good at something, I really learned to listen to what people said and to see things from their perspective. I think that helped me to develop really good relationship-building skills</a:t>
            </a:r>
            <a:r>
              <a:rPr lang="en-US" dirty="0"/>
              <a:t>.”</a:t>
            </a:r>
          </a:p>
        </p:txBody>
      </p:sp>
      <p:pic>
        <p:nvPicPr>
          <p:cNvPr id="12" name="Picture 11" descr="Catherine Breslin.jpg"/>
          <p:cNvPicPr>
            <a:picLocks noChangeAspect="1"/>
          </p:cNvPicPr>
          <p:nvPr/>
        </p:nvPicPr>
        <p:blipFill>
          <a:blip r:embed="rId3" cstate="print"/>
          <a:stretch>
            <a:fillRect/>
          </a:stretch>
        </p:blipFill>
        <p:spPr>
          <a:xfrm>
            <a:off x="1432194" y="2370591"/>
            <a:ext cx="1367194" cy="1883885"/>
          </a:xfrm>
          <a:prstGeom prst="rect">
            <a:avLst/>
          </a:prstGeom>
        </p:spPr>
      </p:pic>
      <p:pic>
        <p:nvPicPr>
          <p:cNvPr id="13" name="Picture 12" descr="Ella Schofield Twitter.jpg"/>
          <p:cNvPicPr>
            <a:picLocks noChangeAspect="1"/>
          </p:cNvPicPr>
          <p:nvPr/>
        </p:nvPicPr>
        <p:blipFill>
          <a:blip r:embed="rId4" cstate="print"/>
          <a:stretch>
            <a:fillRect/>
          </a:stretch>
        </p:blipFill>
        <p:spPr>
          <a:xfrm>
            <a:off x="3553860" y="2799129"/>
            <a:ext cx="1698433" cy="1698433"/>
          </a:xfrm>
          <a:prstGeom prst="rect">
            <a:avLst/>
          </a:prstGeom>
        </p:spPr>
      </p:pic>
      <p:pic>
        <p:nvPicPr>
          <p:cNvPr id="9" name="Picture 8">
            <a:extLst>
              <a:ext uri="{FF2B5EF4-FFF2-40B4-BE49-F238E27FC236}">
                <a16:creationId xmlns:a16="http://schemas.microsoft.com/office/drawing/2014/main" id="{CA1F6227-7B3F-0C14-E065-6335CAD8D6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2878" y="1734004"/>
            <a:ext cx="1887654" cy="1883886"/>
          </a:xfrm>
          <a:prstGeom prst="rect">
            <a:avLst/>
          </a:prstGeom>
        </p:spPr>
      </p:pic>
      <p:pic>
        <p:nvPicPr>
          <p:cNvPr id="16" name="Picture 15">
            <a:extLst>
              <a:ext uri="{FF2B5EF4-FFF2-40B4-BE49-F238E27FC236}">
                <a16:creationId xmlns:a16="http://schemas.microsoft.com/office/drawing/2014/main" id="{FF3B5294-C338-7DAF-F657-682E84CDF5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85783" y="1960181"/>
            <a:ext cx="1766309" cy="1882952"/>
          </a:xfrm>
          <a:prstGeom prst="rect">
            <a:avLst/>
          </a:prstGeom>
          <a:ln w="3175">
            <a:solidFill>
              <a:schemeClr val="accent1">
                <a:lumMod val="75000"/>
              </a:schemeClr>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Jaycee Cheong</a:t>
            </a:r>
            <a:endParaRPr lang="en-US" dirty="0"/>
          </a:p>
        </p:txBody>
      </p:sp>
      <p:pic>
        <p:nvPicPr>
          <p:cNvPr id="7" name="Content Placeholder 6" descr="Jaycee Cheong Bristol Live.jpg"/>
          <p:cNvPicPr>
            <a:picLocks noGrp="1" noChangeAspect="1"/>
          </p:cNvPicPr>
          <p:nvPr>
            <p:ph sz="half" idx="1"/>
          </p:nvPr>
        </p:nvPicPr>
        <p:blipFill>
          <a:blip r:embed="rId3" cstate="print"/>
          <a:stretch>
            <a:fillRect/>
          </a:stretch>
        </p:blipFill>
        <p:spPr>
          <a:xfrm>
            <a:off x="399755" y="2148289"/>
            <a:ext cx="4367965" cy="3132150"/>
          </a:xfrm>
        </p:spPr>
      </p:pic>
      <p:sp>
        <p:nvSpPr>
          <p:cNvPr id="4" name="Content Placeholder 3"/>
          <p:cNvSpPr>
            <a:spLocks noGrp="1"/>
          </p:cNvSpPr>
          <p:nvPr>
            <p:ph sz="half" idx="2"/>
          </p:nvPr>
        </p:nvSpPr>
        <p:spPr>
          <a:xfrm>
            <a:off x="4836406" y="925417"/>
            <a:ext cx="6776270" cy="5001657"/>
          </a:xfrm>
        </p:spPr>
        <p:txBody>
          <a:bodyPr>
            <a:noAutofit/>
          </a:bodyPr>
          <a:lstStyle/>
          <a:p>
            <a:r>
              <a:rPr lang="en-GB" dirty="0"/>
              <a:t>Jaycee studied human nutrition at university and tried a number of different jobs while she considered which career would be best for her.</a:t>
            </a:r>
          </a:p>
          <a:p>
            <a:r>
              <a:rPr lang="en-GB" dirty="0"/>
              <a:t>She had really enjoyed building a website as part of her GCSE studies and decided to train as a software developer and mobile web specialist.</a:t>
            </a:r>
          </a:p>
          <a:p>
            <a:r>
              <a:rPr lang="en-GB" dirty="0"/>
              <a:t>Soon after starting to work in computing, Jaycee was asked to become a team leader. She found that she enjoys passing on her skills and helping others achieve their best.</a:t>
            </a:r>
          </a:p>
        </p:txBody>
      </p:sp>
      <p:sp>
        <p:nvSpPr>
          <p:cNvPr id="9" name="TextBox 8"/>
          <p:cNvSpPr txBox="1"/>
          <p:nvPr/>
        </p:nvSpPr>
        <p:spPr>
          <a:xfrm rot="16200000">
            <a:off x="-74427" y="4593264"/>
            <a:ext cx="1158949" cy="230832"/>
          </a:xfrm>
          <a:prstGeom prst="rect">
            <a:avLst/>
          </a:prstGeom>
          <a:noFill/>
        </p:spPr>
        <p:txBody>
          <a:bodyPr wrap="square" rtlCol="0">
            <a:spAutoFit/>
          </a:bodyPr>
          <a:lstStyle/>
          <a:p>
            <a:r>
              <a:rPr lang="en-GB" sz="900" dirty="0">
                <a:solidFill>
                  <a:schemeClr val="bg1"/>
                </a:solidFill>
              </a:rPr>
              <a:t>Source: Bristol Live</a:t>
            </a:r>
            <a:endParaRPr lang="en-US" sz="900"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Eilidh Macleod</a:t>
            </a:r>
          </a:p>
        </p:txBody>
      </p:sp>
      <p:sp>
        <p:nvSpPr>
          <p:cNvPr id="4" name="Content Placeholder 3"/>
          <p:cNvSpPr>
            <a:spLocks noGrp="1"/>
          </p:cNvSpPr>
          <p:nvPr>
            <p:ph sz="half" idx="2"/>
          </p:nvPr>
        </p:nvSpPr>
        <p:spPr>
          <a:xfrm>
            <a:off x="458097" y="1504603"/>
            <a:ext cx="7313832" cy="2567925"/>
          </a:xfrm>
        </p:spPr>
        <p:txBody>
          <a:bodyPr>
            <a:noAutofit/>
          </a:bodyPr>
          <a:lstStyle/>
          <a:p>
            <a:r>
              <a:rPr lang="en-GB" dirty="0" err="1"/>
              <a:t>Eilidh</a:t>
            </a:r>
            <a:r>
              <a:rPr lang="en-GB" dirty="0"/>
              <a:t> comes from a small island in Scotland. She studied games design and production at university.</a:t>
            </a:r>
          </a:p>
          <a:p>
            <a:r>
              <a:rPr lang="en-US" dirty="0"/>
              <a:t>Eilidh began her career checking and testing games to make sure there are no mistakes before the games are put on sale.</a:t>
            </a:r>
            <a:endParaRPr lang="en-GB" dirty="0"/>
          </a:p>
        </p:txBody>
      </p:sp>
      <p:pic>
        <p:nvPicPr>
          <p:cNvPr id="8" name="Picture 7" descr="Angry Birds POP Google Play.png"/>
          <p:cNvPicPr>
            <a:picLocks noChangeAspect="1"/>
          </p:cNvPicPr>
          <p:nvPr/>
        </p:nvPicPr>
        <p:blipFill>
          <a:blip r:embed="rId3" cstate="print"/>
          <a:stretch>
            <a:fillRect/>
          </a:stretch>
        </p:blipFill>
        <p:spPr>
          <a:xfrm>
            <a:off x="463817" y="4321909"/>
            <a:ext cx="1991537" cy="1991537"/>
          </a:xfrm>
          <a:prstGeom prst="rect">
            <a:avLst/>
          </a:prstGeom>
        </p:spPr>
      </p:pic>
      <p:sp>
        <p:nvSpPr>
          <p:cNvPr id="9" name="TextBox 8"/>
          <p:cNvSpPr txBox="1"/>
          <p:nvPr/>
        </p:nvSpPr>
        <p:spPr>
          <a:xfrm rot="16200000">
            <a:off x="-26975" y="4707116"/>
            <a:ext cx="1200976" cy="230832"/>
          </a:xfrm>
          <a:prstGeom prst="rect">
            <a:avLst/>
          </a:prstGeom>
          <a:noFill/>
        </p:spPr>
        <p:txBody>
          <a:bodyPr wrap="square" rtlCol="0">
            <a:spAutoFit/>
          </a:bodyPr>
          <a:lstStyle/>
          <a:p>
            <a:r>
              <a:rPr lang="en-GB" sz="900" dirty="0">
                <a:solidFill>
                  <a:schemeClr val="bg1"/>
                </a:solidFill>
              </a:rPr>
              <a:t>Source: Google Play</a:t>
            </a:r>
            <a:endParaRPr lang="en-US" sz="900" dirty="0">
              <a:solidFill>
                <a:schemeClr val="bg1"/>
              </a:solidFill>
            </a:endParaRPr>
          </a:p>
        </p:txBody>
      </p:sp>
      <p:sp>
        <p:nvSpPr>
          <p:cNvPr id="10" name="Content Placeholder 3">
            <a:extLst>
              <a:ext uri="{FF2B5EF4-FFF2-40B4-BE49-F238E27FC236}">
                <a16:creationId xmlns:a16="http://schemas.microsoft.com/office/drawing/2014/main" id="{52AB498A-D8CA-44FD-BDCB-37E6443543A0}"/>
              </a:ext>
            </a:extLst>
          </p:cNvPr>
          <p:cNvSpPr txBox="1">
            <a:spLocks/>
          </p:cNvSpPr>
          <p:nvPr/>
        </p:nvSpPr>
        <p:spPr>
          <a:xfrm>
            <a:off x="2540000" y="4730546"/>
            <a:ext cx="9076267" cy="13849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Now Eilidh is a games designer which she really enjoys. One of her projects was </a:t>
            </a:r>
            <a:r>
              <a:rPr lang="en-US" dirty="0"/>
              <a:t>working on Angry Birds POP!, creating new levels and new features.</a:t>
            </a:r>
          </a:p>
        </p:txBody>
      </p:sp>
      <p:pic>
        <p:nvPicPr>
          <p:cNvPr id="12" name="Picture 11">
            <a:extLst>
              <a:ext uri="{FF2B5EF4-FFF2-40B4-BE49-F238E27FC236}">
                <a16:creationId xmlns:a16="http://schemas.microsoft.com/office/drawing/2014/main" id="{6DB16D6E-117D-D680-1816-E751E00D7E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6919" y="631254"/>
            <a:ext cx="3571875" cy="3857625"/>
          </a:xfrm>
          <a:prstGeom prst="rect">
            <a:avLst/>
          </a:prstGeom>
        </p:spPr>
      </p:pic>
      <p:sp>
        <p:nvSpPr>
          <p:cNvPr id="13" name="TextBox 12">
            <a:extLst>
              <a:ext uri="{FF2B5EF4-FFF2-40B4-BE49-F238E27FC236}">
                <a16:creationId xmlns:a16="http://schemas.microsoft.com/office/drawing/2014/main" id="{90F0300C-3944-B233-2F9F-76DABDB7C4EB}"/>
              </a:ext>
            </a:extLst>
          </p:cNvPr>
          <p:cNvSpPr txBox="1"/>
          <p:nvPr/>
        </p:nvSpPr>
        <p:spPr>
          <a:xfrm rot="16200000">
            <a:off x="7281475" y="1316349"/>
            <a:ext cx="1541721" cy="230832"/>
          </a:xfrm>
          <a:prstGeom prst="rect">
            <a:avLst/>
          </a:prstGeom>
          <a:noFill/>
        </p:spPr>
        <p:txBody>
          <a:bodyPr wrap="square" rtlCol="0">
            <a:spAutoFit/>
          </a:bodyPr>
          <a:lstStyle/>
          <a:p>
            <a:r>
              <a:rPr lang="en-GB" sz="900" dirty="0">
                <a:solidFill>
                  <a:schemeClr val="bg1"/>
                </a:solidFill>
              </a:rPr>
              <a:t>Source: Universities Scotland</a:t>
            </a:r>
            <a:endParaRPr lang="en-US" sz="900"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t>Noor</a:t>
            </a:r>
            <a:r>
              <a:rPr lang="en-US" dirty="0"/>
              <a:t> Shaker</a:t>
            </a:r>
          </a:p>
        </p:txBody>
      </p:sp>
      <p:pic>
        <p:nvPicPr>
          <p:cNvPr id="5" name="Content Placeholder 4" descr="Noor Shaker BioPharmaTrend.png"/>
          <p:cNvPicPr>
            <a:picLocks noGrp="1" noChangeAspect="1"/>
          </p:cNvPicPr>
          <p:nvPr>
            <p:ph sz="half" idx="1"/>
          </p:nvPr>
        </p:nvPicPr>
        <p:blipFill>
          <a:blip r:embed="rId3" cstate="print"/>
          <a:stretch>
            <a:fillRect/>
          </a:stretch>
        </p:blipFill>
        <p:spPr>
          <a:xfrm>
            <a:off x="572876" y="1540926"/>
            <a:ext cx="4076242" cy="4076242"/>
          </a:xfrm>
        </p:spPr>
      </p:pic>
      <p:sp>
        <p:nvSpPr>
          <p:cNvPr id="4" name="Content Placeholder 3"/>
          <p:cNvSpPr>
            <a:spLocks noGrp="1"/>
          </p:cNvSpPr>
          <p:nvPr>
            <p:ph sz="half" idx="2"/>
          </p:nvPr>
        </p:nvSpPr>
        <p:spPr>
          <a:xfrm>
            <a:off x="4704202" y="903383"/>
            <a:ext cx="7028762" cy="5023692"/>
          </a:xfrm>
        </p:spPr>
        <p:txBody>
          <a:bodyPr>
            <a:normAutofit/>
          </a:bodyPr>
          <a:lstStyle/>
          <a:p>
            <a:r>
              <a:rPr lang="en-GB" dirty="0" err="1"/>
              <a:t>Noor</a:t>
            </a:r>
            <a:r>
              <a:rPr lang="en-GB" dirty="0"/>
              <a:t> is originally from Syria where she studied computer science at university. She continued studying and researching in Belgium and Denmark.</a:t>
            </a:r>
          </a:p>
          <a:p>
            <a:r>
              <a:rPr lang="en-GB" dirty="0" err="1"/>
              <a:t>Noor</a:t>
            </a:r>
            <a:r>
              <a:rPr lang="en-GB" dirty="0"/>
              <a:t> is especially interested in how artificial intelligence can be used to help create new drugs to treat diseases like COVID-19.</a:t>
            </a:r>
          </a:p>
          <a:p>
            <a:r>
              <a:rPr lang="en-GB" dirty="0"/>
              <a:t>She started a company in London that uses knowledge from chemistry experts and advanced machine learning technology to develop the chemicals needed for new drugs very quickly.</a:t>
            </a:r>
          </a:p>
          <a:p>
            <a:endParaRPr lang="en-US" sz="2400" dirty="0"/>
          </a:p>
        </p:txBody>
      </p:sp>
      <p:sp>
        <p:nvSpPr>
          <p:cNvPr id="6" name="TextBox 5"/>
          <p:cNvSpPr txBox="1"/>
          <p:nvPr/>
        </p:nvSpPr>
        <p:spPr>
          <a:xfrm rot="16200000">
            <a:off x="-55084" y="4770304"/>
            <a:ext cx="1432193" cy="230832"/>
          </a:xfrm>
          <a:prstGeom prst="rect">
            <a:avLst/>
          </a:prstGeom>
          <a:noFill/>
        </p:spPr>
        <p:txBody>
          <a:bodyPr wrap="square" rtlCol="0">
            <a:spAutoFit/>
          </a:bodyPr>
          <a:lstStyle/>
          <a:p>
            <a:r>
              <a:rPr lang="en-GB" sz="900" dirty="0">
                <a:solidFill>
                  <a:schemeClr val="bg1"/>
                </a:solidFill>
              </a:rPr>
              <a:t>Source: </a:t>
            </a:r>
            <a:r>
              <a:rPr lang="en-GB" sz="900" dirty="0" err="1">
                <a:solidFill>
                  <a:schemeClr val="bg1"/>
                </a:solidFill>
              </a:rPr>
              <a:t>BioPharmaTrend</a:t>
            </a:r>
            <a:endParaRPr lang="en-US" sz="900" dirty="0">
              <a:solidFill>
                <a:schemeClr val="bg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Beverly Clarke</a:t>
            </a:r>
            <a:endParaRPr lang="en-US" dirty="0"/>
          </a:p>
        </p:txBody>
      </p:sp>
      <p:sp>
        <p:nvSpPr>
          <p:cNvPr id="3" name="Content Placeholder 2"/>
          <p:cNvSpPr>
            <a:spLocks noGrp="1"/>
          </p:cNvSpPr>
          <p:nvPr>
            <p:ph sz="half" idx="1"/>
          </p:nvPr>
        </p:nvSpPr>
        <p:spPr>
          <a:xfrm>
            <a:off x="518901" y="1550569"/>
            <a:ext cx="7642966" cy="4178202"/>
          </a:xfrm>
        </p:spPr>
        <p:txBody>
          <a:bodyPr>
            <a:noAutofit/>
          </a:bodyPr>
          <a:lstStyle/>
          <a:p>
            <a:r>
              <a:rPr lang="en-GB" dirty="0"/>
              <a:t>After studying computing at university Beverly h</a:t>
            </a:r>
            <a:r>
              <a:rPr lang="en-US" dirty="0"/>
              <a:t>ad </a:t>
            </a:r>
            <a:r>
              <a:rPr lang="en-GB" dirty="0"/>
              <a:t>a number of different jobs before deciding to become a secondary school computing teacher. She helped create</a:t>
            </a:r>
            <a:r>
              <a:rPr lang="en-US" dirty="0"/>
              <a:t> some of the BBC’s </a:t>
            </a:r>
            <a:r>
              <a:rPr lang="en-US" dirty="0" err="1"/>
              <a:t>Bitesize</a:t>
            </a:r>
            <a:r>
              <a:rPr lang="en-US" dirty="0"/>
              <a:t> videos on computational thinking.</a:t>
            </a:r>
          </a:p>
          <a:p>
            <a:r>
              <a:rPr lang="en-GB" dirty="0"/>
              <a:t>Beverly has also worked for Computing At School which helps computing teachers and the National Centre for Computing Education.</a:t>
            </a:r>
          </a:p>
          <a:p>
            <a:r>
              <a:rPr lang="en-GB" dirty="0"/>
              <a:t>Beverly is the author of the book series for children, The Digital Adventures of Ava and Chip.</a:t>
            </a:r>
          </a:p>
        </p:txBody>
      </p:sp>
      <p:pic>
        <p:nvPicPr>
          <p:cNvPr id="9" name="Picture 8">
            <a:extLst>
              <a:ext uri="{FF2B5EF4-FFF2-40B4-BE49-F238E27FC236}">
                <a16:creationId xmlns:a16="http://schemas.microsoft.com/office/drawing/2014/main" id="{C8666024-A7FD-41FA-2F20-BD55A21B07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1867" y="507075"/>
            <a:ext cx="3593131" cy="4061801"/>
          </a:xfrm>
          <a:prstGeom prst="rect">
            <a:avLst/>
          </a:prstGeom>
        </p:spPr>
      </p:pic>
      <p:pic>
        <p:nvPicPr>
          <p:cNvPr id="11" name="Picture 10">
            <a:extLst>
              <a:ext uri="{FF2B5EF4-FFF2-40B4-BE49-F238E27FC236}">
                <a16:creationId xmlns:a16="http://schemas.microsoft.com/office/drawing/2014/main" id="{31582552-E51D-6555-445E-9E3CDD1FDA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26164">
            <a:off x="8149031" y="4607001"/>
            <a:ext cx="1687194" cy="1687194"/>
          </a:xfrm>
          <a:prstGeom prst="rect">
            <a:avLst/>
          </a:prstGeom>
          <a:ln w="3175">
            <a:solidFill>
              <a:schemeClr val="tx1"/>
            </a:solidFill>
          </a:ln>
        </p:spPr>
      </p:pic>
      <p:pic>
        <p:nvPicPr>
          <p:cNvPr id="13" name="Picture 12">
            <a:extLst>
              <a:ext uri="{FF2B5EF4-FFF2-40B4-BE49-F238E27FC236}">
                <a16:creationId xmlns:a16="http://schemas.microsoft.com/office/drawing/2014/main" id="{606298B4-497A-9530-2F91-440FAD7B02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424490">
            <a:off x="9919187" y="4186920"/>
            <a:ext cx="1658112" cy="1658112"/>
          </a:xfrm>
          <a:prstGeom prst="rect">
            <a:avLst/>
          </a:prstGeom>
          <a:ln w="3175">
            <a:solidFill>
              <a:schemeClr val="tx1"/>
            </a:solidFill>
          </a:ln>
        </p:spPr>
      </p:pic>
      <p:sp>
        <p:nvSpPr>
          <p:cNvPr id="14" name="TextBox 13">
            <a:extLst>
              <a:ext uri="{FF2B5EF4-FFF2-40B4-BE49-F238E27FC236}">
                <a16:creationId xmlns:a16="http://schemas.microsoft.com/office/drawing/2014/main" id="{82E86445-60BA-F4BB-536A-439422399D98}"/>
              </a:ext>
            </a:extLst>
          </p:cNvPr>
          <p:cNvSpPr txBox="1"/>
          <p:nvPr/>
        </p:nvSpPr>
        <p:spPr>
          <a:xfrm rot="16200000">
            <a:off x="7502031" y="3678209"/>
            <a:ext cx="1550504" cy="230832"/>
          </a:xfrm>
          <a:prstGeom prst="rect">
            <a:avLst/>
          </a:prstGeom>
          <a:noFill/>
        </p:spPr>
        <p:txBody>
          <a:bodyPr wrap="square" rtlCol="0">
            <a:spAutoFit/>
          </a:bodyPr>
          <a:lstStyle/>
          <a:p>
            <a:r>
              <a:rPr lang="en-GB" sz="900" dirty="0">
                <a:solidFill>
                  <a:schemeClr val="bg1"/>
                </a:solidFill>
              </a:rPr>
              <a:t>Source: Archives of IT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ular Callout 1"/>
          <p:cNvSpPr/>
          <p:nvPr/>
        </p:nvSpPr>
        <p:spPr>
          <a:xfrm>
            <a:off x="572878" y="782198"/>
            <a:ext cx="5277079" cy="1531344"/>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ular Callout 3"/>
          <p:cNvSpPr/>
          <p:nvPr/>
        </p:nvSpPr>
        <p:spPr>
          <a:xfrm rot="10800000">
            <a:off x="594911" y="4845332"/>
            <a:ext cx="5277079" cy="1531344"/>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6353061" y="392936"/>
            <a:ext cx="5277079" cy="1531344"/>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ular Callout 6"/>
          <p:cNvSpPr/>
          <p:nvPr/>
        </p:nvSpPr>
        <p:spPr>
          <a:xfrm rot="10800000">
            <a:off x="6353061" y="4456342"/>
            <a:ext cx="5277079" cy="1531344"/>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94911" y="936434"/>
            <a:ext cx="5188944" cy="1200329"/>
          </a:xfrm>
          <a:prstGeom prst="rect">
            <a:avLst/>
          </a:prstGeom>
          <a:noFill/>
        </p:spPr>
        <p:txBody>
          <a:bodyPr wrap="square" rtlCol="0">
            <a:spAutoFit/>
          </a:bodyPr>
          <a:lstStyle/>
          <a:p>
            <a:r>
              <a:rPr lang="en-US" dirty="0"/>
              <a:t>“</a:t>
            </a:r>
            <a:r>
              <a:rPr lang="en-US" i="1" dirty="0"/>
              <a:t>My advice to my younger self would be, believe in yourself. Don’t take setbacks to heart. When one door closes another one opens. Not everything works out all the time, but you’ll learn from it anyway</a:t>
            </a:r>
            <a:r>
              <a:rPr lang="en-US" dirty="0"/>
              <a:t>.”</a:t>
            </a:r>
          </a:p>
        </p:txBody>
      </p:sp>
      <p:sp>
        <p:nvSpPr>
          <p:cNvPr id="17" name="TextBox 16"/>
          <p:cNvSpPr txBox="1"/>
          <p:nvPr/>
        </p:nvSpPr>
        <p:spPr>
          <a:xfrm>
            <a:off x="6441195" y="506201"/>
            <a:ext cx="5155894" cy="1200329"/>
          </a:xfrm>
          <a:prstGeom prst="rect">
            <a:avLst/>
          </a:prstGeom>
          <a:noFill/>
        </p:spPr>
        <p:txBody>
          <a:bodyPr wrap="square" rtlCol="0">
            <a:spAutoFit/>
          </a:bodyPr>
          <a:lstStyle/>
          <a:p>
            <a:r>
              <a:rPr lang="en-US" dirty="0"/>
              <a:t>“</a:t>
            </a:r>
            <a:r>
              <a:rPr lang="en-US" i="1" dirty="0"/>
              <a:t>When I was thinking about what the world would look like in 10 or 20 years, I knew I had to go into Artificial Intelligence. I just saw the future going that way and I wanted to be part of it</a:t>
            </a:r>
            <a:r>
              <a:rPr lang="en-US" dirty="0"/>
              <a:t>.”</a:t>
            </a:r>
          </a:p>
        </p:txBody>
      </p:sp>
      <p:sp>
        <p:nvSpPr>
          <p:cNvPr id="18" name="TextBox 17"/>
          <p:cNvSpPr txBox="1"/>
          <p:nvPr/>
        </p:nvSpPr>
        <p:spPr>
          <a:xfrm>
            <a:off x="683963" y="5010839"/>
            <a:ext cx="5132943" cy="1200329"/>
          </a:xfrm>
          <a:prstGeom prst="rect">
            <a:avLst/>
          </a:prstGeom>
          <a:noFill/>
        </p:spPr>
        <p:txBody>
          <a:bodyPr wrap="square" rtlCol="0">
            <a:spAutoFit/>
          </a:bodyPr>
          <a:lstStyle/>
          <a:p>
            <a:r>
              <a:rPr lang="en-US" dirty="0"/>
              <a:t>“</a:t>
            </a:r>
            <a:r>
              <a:rPr lang="en-US" i="1" dirty="0"/>
              <a:t>Just open yourself up to whatever opportunities for development are available, you’ll be way better for it. We want the industry to keep growing with passionate people</a:t>
            </a:r>
            <a:r>
              <a:rPr lang="en-US" dirty="0"/>
              <a:t>.”</a:t>
            </a:r>
          </a:p>
        </p:txBody>
      </p:sp>
      <p:sp>
        <p:nvSpPr>
          <p:cNvPr id="19" name="TextBox 18"/>
          <p:cNvSpPr txBox="1"/>
          <p:nvPr/>
        </p:nvSpPr>
        <p:spPr>
          <a:xfrm>
            <a:off x="6581972" y="4622052"/>
            <a:ext cx="5188944" cy="1200329"/>
          </a:xfrm>
          <a:prstGeom prst="rect">
            <a:avLst/>
          </a:prstGeom>
          <a:noFill/>
        </p:spPr>
        <p:txBody>
          <a:bodyPr wrap="square" rtlCol="0">
            <a:spAutoFit/>
          </a:bodyPr>
          <a:lstStyle/>
          <a:p>
            <a:r>
              <a:rPr lang="en-US" dirty="0"/>
              <a:t>“</a:t>
            </a:r>
            <a:r>
              <a:rPr lang="en-US" i="1" dirty="0"/>
              <a:t>Knowledge has the ability to empower anyone to continue learning and we need everyone’s contribution in tech to ensure the tech we use will always be fair and accessible</a:t>
            </a:r>
            <a:r>
              <a:rPr lang="en-US" dirty="0"/>
              <a:t>.”</a:t>
            </a:r>
          </a:p>
        </p:txBody>
      </p:sp>
      <p:pic>
        <p:nvPicPr>
          <p:cNvPr id="22" name="Picture 21" descr="Noor Shaker BioPharmaTrend.png"/>
          <p:cNvPicPr>
            <a:picLocks noChangeAspect="1"/>
          </p:cNvPicPr>
          <p:nvPr/>
        </p:nvPicPr>
        <p:blipFill>
          <a:blip r:embed="rId3" cstate="print"/>
          <a:stretch>
            <a:fillRect/>
          </a:stretch>
        </p:blipFill>
        <p:spPr>
          <a:xfrm>
            <a:off x="7050794" y="2129496"/>
            <a:ext cx="1751683" cy="1751683"/>
          </a:xfrm>
          <a:prstGeom prst="rect">
            <a:avLst/>
          </a:prstGeom>
        </p:spPr>
      </p:pic>
      <p:pic>
        <p:nvPicPr>
          <p:cNvPr id="23" name="Picture 22" descr="Jaycee Cheong Bristol Live.jpg"/>
          <p:cNvPicPr>
            <a:picLocks noChangeAspect="1"/>
          </p:cNvPicPr>
          <p:nvPr/>
        </p:nvPicPr>
        <p:blipFill>
          <a:blip r:embed="rId4" cstate="print"/>
          <a:stretch>
            <a:fillRect/>
          </a:stretch>
        </p:blipFill>
        <p:spPr>
          <a:xfrm>
            <a:off x="9134561" y="2689109"/>
            <a:ext cx="2150412" cy="1542003"/>
          </a:xfrm>
          <a:prstGeom prst="rect">
            <a:avLst/>
          </a:prstGeom>
        </p:spPr>
      </p:pic>
      <p:pic>
        <p:nvPicPr>
          <p:cNvPr id="6" name="Picture 5">
            <a:extLst>
              <a:ext uri="{FF2B5EF4-FFF2-40B4-BE49-F238E27FC236}">
                <a16:creationId xmlns:a16="http://schemas.microsoft.com/office/drawing/2014/main" id="{7626C634-CA00-2DCC-5920-8A17F9F1C2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2738" y="2536821"/>
            <a:ext cx="1549566" cy="1751683"/>
          </a:xfrm>
          <a:prstGeom prst="rect">
            <a:avLst/>
          </a:prstGeom>
        </p:spPr>
      </p:pic>
      <p:pic>
        <p:nvPicPr>
          <p:cNvPr id="9" name="Picture 8">
            <a:extLst>
              <a:ext uri="{FF2B5EF4-FFF2-40B4-BE49-F238E27FC236}">
                <a16:creationId xmlns:a16="http://schemas.microsoft.com/office/drawing/2014/main" id="{6F2CBF51-4A67-ADBF-5E4B-7B688F559E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69809" y="2825048"/>
            <a:ext cx="1649082" cy="17810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many women in computing do you know?</a:t>
            </a:r>
            <a:endParaRPr lang="en-US" dirty="0"/>
          </a:p>
        </p:txBody>
      </p:sp>
      <p:pic>
        <p:nvPicPr>
          <p:cNvPr id="5" name="Content Placeholder 4" descr="photo-of-women-having-conversation-3194524 Pexels.jpg"/>
          <p:cNvPicPr>
            <a:picLocks noGrp="1" noChangeAspect="1"/>
          </p:cNvPicPr>
          <p:nvPr>
            <p:ph sz="half" idx="1"/>
          </p:nvPr>
        </p:nvPicPr>
        <p:blipFill>
          <a:blip r:embed="rId3" cstate="print"/>
          <a:stretch>
            <a:fillRect/>
          </a:stretch>
        </p:blipFill>
        <p:spPr>
          <a:xfrm>
            <a:off x="637954" y="1302246"/>
            <a:ext cx="3252312" cy="4876086"/>
          </a:xfrm>
        </p:spPr>
      </p:pic>
      <p:sp>
        <p:nvSpPr>
          <p:cNvPr id="6" name="TextBox 5"/>
          <p:cNvSpPr txBox="1"/>
          <p:nvPr/>
        </p:nvSpPr>
        <p:spPr>
          <a:xfrm>
            <a:off x="4210493" y="2200940"/>
            <a:ext cx="7123813" cy="2554545"/>
          </a:xfrm>
          <a:prstGeom prst="rect">
            <a:avLst/>
          </a:prstGeom>
          <a:noFill/>
        </p:spPr>
        <p:txBody>
          <a:bodyPr wrap="square" rtlCol="0">
            <a:spAutoFit/>
          </a:bodyPr>
          <a:lstStyle/>
          <a:p>
            <a:r>
              <a:rPr lang="en-GB" sz="3200" dirty="0"/>
              <a:t>In this lesson we are going to learn about some of the amazing achievements of women who have worked in computing in the past and meet some women who work in computing today.</a:t>
            </a:r>
            <a:endParaRPr lang="en-US" sz="3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Would you like to work in computing?</a:t>
            </a:r>
          </a:p>
        </p:txBody>
      </p:sp>
      <p:sp>
        <p:nvSpPr>
          <p:cNvPr id="4" name="Content Placeholder 3"/>
          <p:cNvSpPr>
            <a:spLocks noGrp="1"/>
          </p:cNvSpPr>
          <p:nvPr>
            <p:ph sz="half" idx="2"/>
          </p:nvPr>
        </p:nvSpPr>
        <p:spPr>
          <a:xfrm>
            <a:off x="3961430" y="1535289"/>
            <a:ext cx="7474216" cy="4696178"/>
          </a:xfrm>
        </p:spPr>
        <p:txBody>
          <a:bodyPr>
            <a:normAutofit/>
          </a:bodyPr>
          <a:lstStyle/>
          <a:p>
            <a:r>
              <a:rPr lang="en-US" dirty="0"/>
              <a:t>The digital industry is growing fast! The increasing use of technologies like artificial intelligence and robots is attracting more people into computing careers.</a:t>
            </a:r>
          </a:p>
          <a:p>
            <a:r>
              <a:rPr lang="en-US" dirty="0"/>
              <a:t>Technology gives us opportunities to improve lives and help solve the world’s problems. New people are needed to work in computing all the time and it pays well too.</a:t>
            </a:r>
          </a:p>
          <a:p>
            <a:r>
              <a:rPr lang="en-GB" dirty="0"/>
              <a:t>There are many different careers in computing from very technical roles to jobs in marketing and sales.</a:t>
            </a:r>
          </a:p>
        </p:txBody>
      </p:sp>
      <p:pic>
        <p:nvPicPr>
          <p:cNvPr id="12" name="Picture 11">
            <a:extLst>
              <a:ext uri="{FF2B5EF4-FFF2-40B4-BE49-F238E27FC236}">
                <a16:creationId xmlns:a16="http://schemas.microsoft.com/office/drawing/2014/main" id="{47DCE7D2-D784-7CCD-9E67-5C225549DB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816" y="1382890"/>
            <a:ext cx="3384724" cy="5077087"/>
          </a:xfrm>
          <a:prstGeom prst="rect">
            <a:avLst/>
          </a:prstGeom>
        </p:spPr>
      </p:pic>
    </p:spTree>
    <p:extLst>
      <p:ext uri="{BB962C8B-B14F-4D97-AF65-F5344CB8AC3E}">
        <p14:creationId xmlns:p14="http://schemas.microsoft.com/office/powerpoint/2010/main" val="35550485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Studying computer science at university</a:t>
            </a:r>
          </a:p>
        </p:txBody>
      </p:sp>
      <p:sp>
        <p:nvSpPr>
          <p:cNvPr id="4" name="Content Placeholder 3"/>
          <p:cNvSpPr>
            <a:spLocks noGrp="1"/>
          </p:cNvSpPr>
          <p:nvPr>
            <p:ph sz="half" idx="2"/>
          </p:nvPr>
        </p:nvSpPr>
        <p:spPr>
          <a:xfrm>
            <a:off x="463816" y="2414497"/>
            <a:ext cx="9210761" cy="1941883"/>
          </a:xfrm>
        </p:spPr>
        <p:txBody>
          <a:bodyPr>
            <a:normAutofit/>
          </a:bodyPr>
          <a:lstStyle/>
          <a:p>
            <a:pPr marL="0" indent="0">
              <a:buNone/>
            </a:pPr>
            <a:r>
              <a:rPr lang="en-GB" sz="2400" dirty="0"/>
              <a:t>Kayla Phillips Sanchez studied computer science and management. </a:t>
            </a:r>
          </a:p>
          <a:p>
            <a:pPr marL="457200" lvl="1" indent="0">
              <a:buNone/>
            </a:pPr>
            <a:r>
              <a:rPr lang="en-GB" i="1" dirty="0"/>
              <a:t>“</a:t>
            </a:r>
            <a:r>
              <a:rPr lang="en-US" i="1" dirty="0"/>
              <a:t>Computer science is a very flexible degree that will provide you with countless types of opportunities in the future, and which will challenge you and develop your problem-solving, analytical and creative skills.”</a:t>
            </a:r>
            <a:endParaRPr lang="en-GB" i="1" dirty="0"/>
          </a:p>
        </p:txBody>
      </p:sp>
      <p:pic>
        <p:nvPicPr>
          <p:cNvPr id="1026" name="Picture 2">
            <a:extLst>
              <a:ext uri="{FF2B5EF4-FFF2-40B4-BE49-F238E27FC236}">
                <a16:creationId xmlns:a16="http://schemas.microsoft.com/office/drawing/2014/main" id="{BABE6142-63FB-1DDC-1FB2-3ADED9F5E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4577" y="2089021"/>
            <a:ext cx="1763018" cy="2649622"/>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3C47A10-4B51-02D0-0B97-B425484654A7}"/>
              </a:ext>
            </a:extLst>
          </p:cNvPr>
          <p:cNvSpPr txBox="1"/>
          <p:nvPr/>
        </p:nvSpPr>
        <p:spPr>
          <a:xfrm rot="16200000">
            <a:off x="9120759" y="3953992"/>
            <a:ext cx="1338469" cy="230832"/>
          </a:xfrm>
          <a:prstGeom prst="rect">
            <a:avLst/>
          </a:prstGeom>
          <a:noFill/>
        </p:spPr>
        <p:txBody>
          <a:bodyPr wrap="square" rtlCol="0">
            <a:spAutoFit/>
          </a:bodyPr>
          <a:lstStyle/>
          <a:p>
            <a:r>
              <a:rPr lang="en-GB" sz="900" dirty="0">
                <a:solidFill>
                  <a:schemeClr val="bg1"/>
                </a:solidFill>
              </a:rPr>
              <a:t>Source: Archives of IT</a:t>
            </a:r>
          </a:p>
        </p:txBody>
      </p:sp>
      <p:sp>
        <p:nvSpPr>
          <p:cNvPr id="5" name="Content Placeholder 3">
            <a:extLst>
              <a:ext uri="{FF2B5EF4-FFF2-40B4-BE49-F238E27FC236}">
                <a16:creationId xmlns:a16="http://schemas.microsoft.com/office/drawing/2014/main" id="{4DEF528B-07E8-16F4-425C-6EF7AFEE8DC7}"/>
              </a:ext>
            </a:extLst>
          </p:cNvPr>
          <p:cNvSpPr txBox="1">
            <a:spLocks/>
          </p:cNvSpPr>
          <p:nvPr/>
        </p:nvSpPr>
        <p:spPr>
          <a:xfrm>
            <a:off x="2517422" y="4409040"/>
            <a:ext cx="9402675" cy="19418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Samantha Tyson studied computer science. </a:t>
            </a:r>
          </a:p>
          <a:p>
            <a:pPr marL="457200" lvl="1" indent="0">
              <a:buFont typeface="Arial" panose="020B0604020202020204" pitchFamily="34" charset="0"/>
              <a:buNone/>
            </a:pPr>
            <a:r>
              <a:rPr lang="en-GB" i="1" dirty="0"/>
              <a:t>“</a:t>
            </a:r>
            <a:r>
              <a:rPr lang="en-US" i="1" dirty="0"/>
              <a:t>It is an exciting area of study that is easy to be passionate about; especially since it is constantly evolving, in often unexpected ways. It really is what you choose to make of it, and it can take you wherever your interests lead; so throw yourself into it without reserve.”</a:t>
            </a:r>
            <a:endParaRPr lang="en-GB" i="1" dirty="0"/>
          </a:p>
        </p:txBody>
      </p:sp>
      <p:pic>
        <p:nvPicPr>
          <p:cNvPr id="6" name="Picture 2">
            <a:extLst>
              <a:ext uri="{FF2B5EF4-FFF2-40B4-BE49-F238E27FC236}">
                <a16:creationId xmlns:a16="http://schemas.microsoft.com/office/drawing/2014/main" id="{C31A1B97-4ED3-632F-41DD-BAD506670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817" y="4294192"/>
            <a:ext cx="1942667" cy="201004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C7CD05F-D3E9-D328-6C88-A67D580B617F}"/>
              </a:ext>
            </a:extLst>
          </p:cNvPr>
          <p:cNvSpPr txBox="1"/>
          <p:nvPr/>
        </p:nvSpPr>
        <p:spPr>
          <a:xfrm rot="16200000">
            <a:off x="-90001" y="5519586"/>
            <a:ext cx="1338469" cy="230832"/>
          </a:xfrm>
          <a:prstGeom prst="rect">
            <a:avLst/>
          </a:prstGeom>
          <a:noFill/>
        </p:spPr>
        <p:txBody>
          <a:bodyPr wrap="square" rtlCol="0">
            <a:spAutoFit/>
          </a:bodyPr>
          <a:lstStyle/>
          <a:p>
            <a:r>
              <a:rPr lang="en-GB" sz="900" dirty="0">
                <a:solidFill>
                  <a:schemeClr val="bg1"/>
                </a:solidFill>
              </a:rPr>
              <a:t>Source: Archives of IT</a:t>
            </a:r>
          </a:p>
        </p:txBody>
      </p:sp>
      <p:sp>
        <p:nvSpPr>
          <p:cNvPr id="8" name="TextBox 7">
            <a:extLst>
              <a:ext uri="{FF2B5EF4-FFF2-40B4-BE49-F238E27FC236}">
                <a16:creationId xmlns:a16="http://schemas.microsoft.com/office/drawing/2014/main" id="{F7867A7D-6FB6-1B91-FD75-2B783F7EC206}"/>
              </a:ext>
            </a:extLst>
          </p:cNvPr>
          <p:cNvSpPr txBox="1"/>
          <p:nvPr/>
        </p:nvSpPr>
        <p:spPr>
          <a:xfrm>
            <a:off x="463816" y="1328056"/>
            <a:ext cx="11163740" cy="954107"/>
          </a:xfrm>
          <a:prstGeom prst="rect">
            <a:avLst/>
          </a:prstGeom>
          <a:noFill/>
        </p:spPr>
        <p:txBody>
          <a:bodyPr wrap="square" rtlCol="0">
            <a:spAutoFit/>
          </a:bodyPr>
          <a:lstStyle/>
          <a:p>
            <a:r>
              <a:rPr lang="en-US" sz="2800" dirty="0"/>
              <a:t>The number of young women taking computer science degrees is growing faster than for any other university subject in the UK.</a:t>
            </a:r>
            <a:endParaRPr lang="en-GB" sz="2800" dirty="0"/>
          </a:p>
        </p:txBody>
      </p:sp>
    </p:spTree>
    <p:extLst>
      <p:ext uri="{BB962C8B-B14F-4D97-AF65-F5344CB8AC3E}">
        <p14:creationId xmlns:p14="http://schemas.microsoft.com/office/powerpoint/2010/main" val="21034106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Digital apprenticeships</a:t>
            </a:r>
          </a:p>
        </p:txBody>
      </p:sp>
      <p:sp>
        <p:nvSpPr>
          <p:cNvPr id="4" name="Content Placeholder 3"/>
          <p:cNvSpPr>
            <a:spLocks noGrp="1"/>
          </p:cNvSpPr>
          <p:nvPr>
            <p:ph sz="half" idx="2"/>
          </p:nvPr>
        </p:nvSpPr>
        <p:spPr>
          <a:xfrm>
            <a:off x="463817" y="1268288"/>
            <a:ext cx="11264366" cy="944502"/>
          </a:xfrm>
        </p:spPr>
        <p:txBody>
          <a:bodyPr>
            <a:normAutofit/>
          </a:bodyPr>
          <a:lstStyle/>
          <a:p>
            <a:pPr marL="0" indent="0">
              <a:buNone/>
            </a:pPr>
            <a:r>
              <a:rPr lang="en-US" dirty="0"/>
              <a:t>Apprentices have real jobs and get paid to train as well as getting</a:t>
            </a:r>
            <a:r>
              <a:rPr lang="en-GB" dirty="0"/>
              <a:t> hands-on experience.</a:t>
            </a:r>
          </a:p>
          <a:p>
            <a:endParaRPr lang="en-GB" dirty="0"/>
          </a:p>
        </p:txBody>
      </p:sp>
      <p:sp>
        <p:nvSpPr>
          <p:cNvPr id="3" name="Content Placeholder 3">
            <a:extLst>
              <a:ext uri="{FF2B5EF4-FFF2-40B4-BE49-F238E27FC236}">
                <a16:creationId xmlns:a16="http://schemas.microsoft.com/office/drawing/2014/main" id="{E5FCD749-1B88-E8CE-0390-DA3313D25F54}"/>
              </a:ext>
            </a:extLst>
          </p:cNvPr>
          <p:cNvSpPr txBox="1">
            <a:spLocks/>
          </p:cNvSpPr>
          <p:nvPr/>
        </p:nvSpPr>
        <p:spPr>
          <a:xfrm>
            <a:off x="463817" y="2370621"/>
            <a:ext cx="9026222" cy="14149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err="1"/>
              <a:t>Emalin</a:t>
            </a:r>
            <a:r>
              <a:rPr lang="en-GB" sz="2400" dirty="0"/>
              <a:t> Matthews had worked as a teaching assistant and at the NHS and Superdry before becoming a digital apprentice. She was always interested in computers and worked as a software developer during her apprenticeship at Co-op Technology.</a:t>
            </a:r>
          </a:p>
          <a:p>
            <a:endParaRPr lang="en-US" sz="2400" dirty="0"/>
          </a:p>
        </p:txBody>
      </p:sp>
      <p:sp>
        <p:nvSpPr>
          <p:cNvPr id="5" name="Content Placeholder 3">
            <a:extLst>
              <a:ext uri="{FF2B5EF4-FFF2-40B4-BE49-F238E27FC236}">
                <a16:creationId xmlns:a16="http://schemas.microsoft.com/office/drawing/2014/main" id="{4D139378-189D-FF7F-57BF-DA839B55A54E}"/>
              </a:ext>
            </a:extLst>
          </p:cNvPr>
          <p:cNvSpPr txBox="1">
            <a:spLocks/>
          </p:cNvSpPr>
          <p:nvPr/>
        </p:nvSpPr>
        <p:spPr>
          <a:xfrm>
            <a:off x="2634141" y="4772501"/>
            <a:ext cx="9206930" cy="14149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Amy Groves left school at 16 without any clear idea of what she wanted to do. She saw an advert for IT apprenticeships at Lloyds Banking Group where she was working at the time and has never looked back. She is now a network software engineer.</a:t>
            </a:r>
            <a:endParaRPr lang="en-US" sz="2400" dirty="0"/>
          </a:p>
        </p:txBody>
      </p:sp>
      <p:pic>
        <p:nvPicPr>
          <p:cNvPr id="6" name="Picture 5">
            <a:extLst>
              <a:ext uri="{FF2B5EF4-FFF2-40B4-BE49-F238E27FC236}">
                <a16:creationId xmlns:a16="http://schemas.microsoft.com/office/drawing/2014/main" id="{8B6191CD-04CB-0B0E-823D-67DD965F1B5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552118" y="2133600"/>
            <a:ext cx="2113985" cy="2511611"/>
          </a:xfrm>
          <a:prstGeom prst="rect">
            <a:avLst/>
          </a:prstGeom>
        </p:spPr>
      </p:pic>
      <p:pic>
        <p:nvPicPr>
          <p:cNvPr id="8" name="Picture 2" descr="Our Apprentices | YHAAN">
            <a:extLst>
              <a:ext uri="{FF2B5EF4-FFF2-40B4-BE49-F238E27FC236}">
                <a16:creationId xmlns:a16="http://schemas.microsoft.com/office/drawing/2014/main" id="{46D64453-0406-F275-8281-4FF798C17B8F}"/>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463816" y="3918383"/>
            <a:ext cx="1997162" cy="242278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8B14B26-F763-4233-079D-B748A162F68B}"/>
              </a:ext>
            </a:extLst>
          </p:cNvPr>
          <p:cNvSpPr txBox="1"/>
          <p:nvPr/>
        </p:nvSpPr>
        <p:spPr>
          <a:xfrm rot="16200000">
            <a:off x="1841911" y="4249166"/>
            <a:ext cx="1035141" cy="230832"/>
          </a:xfrm>
          <a:prstGeom prst="rect">
            <a:avLst/>
          </a:prstGeom>
          <a:noFill/>
        </p:spPr>
        <p:txBody>
          <a:bodyPr wrap="square" rtlCol="0">
            <a:spAutoFit/>
          </a:bodyPr>
          <a:lstStyle/>
          <a:p>
            <a:r>
              <a:rPr lang="en-GB" sz="900" dirty="0">
                <a:solidFill>
                  <a:schemeClr val="bg1"/>
                </a:solidFill>
              </a:rPr>
              <a:t>Source: Y&amp;H AAN</a:t>
            </a:r>
          </a:p>
        </p:txBody>
      </p:sp>
      <p:sp>
        <p:nvSpPr>
          <p:cNvPr id="10" name="TextBox 9">
            <a:extLst>
              <a:ext uri="{FF2B5EF4-FFF2-40B4-BE49-F238E27FC236}">
                <a16:creationId xmlns:a16="http://schemas.microsoft.com/office/drawing/2014/main" id="{2647EC4A-67E1-621C-5DA4-924652629999}"/>
              </a:ext>
            </a:extLst>
          </p:cNvPr>
          <p:cNvSpPr txBox="1"/>
          <p:nvPr/>
        </p:nvSpPr>
        <p:spPr>
          <a:xfrm rot="16200000">
            <a:off x="10753222" y="3731594"/>
            <a:ext cx="1619955" cy="230832"/>
          </a:xfrm>
          <a:prstGeom prst="rect">
            <a:avLst/>
          </a:prstGeom>
          <a:noFill/>
        </p:spPr>
        <p:txBody>
          <a:bodyPr wrap="square" rtlCol="0">
            <a:spAutoFit/>
          </a:bodyPr>
          <a:lstStyle/>
          <a:p>
            <a:r>
              <a:rPr lang="en-GB" sz="900" dirty="0">
                <a:solidFill>
                  <a:schemeClr val="bg1"/>
                </a:solidFill>
              </a:rPr>
              <a:t>Source: Manchester Digital</a:t>
            </a:r>
          </a:p>
        </p:txBody>
      </p:sp>
    </p:spTree>
    <p:extLst>
      <p:ext uri="{BB962C8B-B14F-4D97-AF65-F5344CB8AC3E}">
        <p14:creationId xmlns:p14="http://schemas.microsoft.com/office/powerpoint/2010/main" val="1771309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3840495"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What to do next</a:t>
            </a:r>
          </a:p>
        </p:txBody>
      </p:sp>
      <p:sp>
        <p:nvSpPr>
          <p:cNvPr id="5" name="Content Placeholder 2">
            <a:extLst>
              <a:ext uri="{FF2B5EF4-FFF2-40B4-BE49-F238E27FC236}">
                <a16:creationId xmlns:a16="http://schemas.microsoft.com/office/drawing/2014/main" id="{32697D64-2AAC-4EE8-DABD-686D714F4561}"/>
              </a:ext>
            </a:extLst>
          </p:cNvPr>
          <p:cNvSpPr>
            <a:spLocks noGrp="1" noChangeArrowheads="1"/>
          </p:cNvSpPr>
          <p:nvPr>
            <p:ph idx="1"/>
          </p:nvPr>
        </p:nvSpPr>
        <p:spPr>
          <a:xfrm>
            <a:off x="688976" y="1254643"/>
            <a:ext cx="7980892" cy="4627114"/>
          </a:xfrm>
        </p:spPr>
        <p:txBody>
          <a:bodyPr>
            <a:normAutofit/>
          </a:bodyPr>
          <a:lstStyle/>
          <a:p>
            <a:r>
              <a:rPr lang="en-US" dirty="0"/>
              <a:t>There are two activities to try:</a:t>
            </a:r>
          </a:p>
          <a:p>
            <a:pPr lvl="1"/>
            <a:r>
              <a:rPr lang="en-US" dirty="0"/>
              <a:t>Discover more about some of the women in this lesson</a:t>
            </a:r>
          </a:p>
          <a:p>
            <a:pPr lvl="1"/>
            <a:r>
              <a:rPr lang="en-US" dirty="0"/>
              <a:t>Create a poster</a:t>
            </a:r>
          </a:p>
          <a:p>
            <a:r>
              <a:rPr lang="en-US" dirty="0"/>
              <a:t>Find out about working in computing and get some top tips at: </a:t>
            </a:r>
          </a:p>
          <a:p>
            <a:pPr marL="0" indent="0">
              <a:buNone/>
            </a:pPr>
            <a:endParaRPr lang="en-US" dirty="0"/>
          </a:p>
          <a:p>
            <a:r>
              <a:rPr lang="en-US" dirty="0"/>
              <a:t>Learn about studying computer science at university </a:t>
            </a:r>
            <a:r>
              <a:rPr lang="en-US" dirty="0">
                <a:hlinkClick r:id="rId3"/>
              </a:rPr>
              <a:t>ucas.com/explore/subjects/computer-science</a:t>
            </a:r>
            <a:r>
              <a:rPr lang="en-US" dirty="0"/>
              <a:t> </a:t>
            </a:r>
          </a:p>
          <a:p>
            <a:r>
              <a:rPr lang="en-US" dirty="0"/>
              <a:t>Find out more about digital apprenticeships at </a:t>
            </a:r>
            <a:r>
              <a:rPr lang="en-US" dirty="0">
                <a:hlinkClick r:id="rId4"/>
              </a:rPr>
              <a:t>bcs.org/it-careers/apprenticeships</a:t>
            </a:r>
            <a:endParaRPr lang="en-US" dirty="0"/>
          </a:p>
        </p:txBody>
      </p:sp>
      <p:sp>
        <p:nvSpPr>
          <p:cNvPr id="6" name="TextBox 5">
            <a:extLst>
              <a:ext uri="{FF2B5EF4-FFF2-40B4-BE49-F238E27FC236}">
                <a16:creationId xmlns:a16="http://schemas.microsoft.com/office/drawing/2014/main" id="{AD10CC85-A518-647F-8E4E-3359B382C827}"/>
              </a:ext>
            </a:extLst>
          </p:cNvPr>
          <p:cNvSpPr txBox="1"/>
          <p:nvPr/>
        </p:nvSpPr>
        <p:spPr>
          <a:xfrm>
            <a:off x="974727" y="3429000"/>
            <a:ext cx="7522015"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black"/>
                </a:solidFill>
                <a:effectLst/>
                <a:uLnTx/>
                <a:uFillTx/>
                <a:latin typeface="Calibri"/>
                <a:ea typeface="+mn-ea"/>
                <a:cs typeface="+mn-cs"/>
                <a:hlinkClick r:id="rId5"/>
              </a:rPr>
              <a:t>bcs.org/it-careers/get-into-tech-how-to-build-a-career-in-it</a:t>
            </a:r>
            <a:r>
              <a:rPr kumimoji="0" lang="en-GB" sz="2400" b="0" i="0" u="none" strike="noStrike" kern="1200" cap="none" spc="0" normalizeH="0" baseline="0" noProof="0" dirty="0">
                <a:ln>
                  <a:noFill/>
                </a:ln>
                <a:solidFill>
                  <a:prstClr val="black"/>
                </a:solidFill>
                <a:effectLst/>
                <a:uLnTx/>
                <a:uFillTx/>
                <a:latin typeface="Calibri"/>
                <a:ea typeface="+mn-ea"/>
                <a:cs typeface="+mn-cs"/>
              </a:rPr>
              <a:t> </a:t>
            </a:r>
          </a:p>
        </p:txBody>
      </p:sp>
      <p:pic>
        <p:nvPicPr>
          <p:cNvPr id="9" name="Picture 8">
            <a:extLst>
              <a:ext uri="{FF2B5EF4-FFF2-40B4-BE49-F238E27FC236}">
                <a16:creationId xmlns:a16="http://schemas.microsoft.com/office/drawing/2014/main" id="{46B7975D-1FBB-208D-8F9E-A21188579E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1964" y="1254643"/>
            <a:ext cx="3100841" cy="46607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Katherine Johnson NASA.jpg"/>
          <p:cNvPicPr>
            <a:picLocks noChangeAspect="1"/>
          </p:cNvPicPr>
          <p:nvPr/>
        </p:nvPicPr>
        <p:blipFill>
          <a:blip r:embed="rId3" cstate="print"/>
          <a:stretch>
            <a:fillRect/>
          </a:stretch>
        </p:blipFill>
        <p:spPr>
          <a:xfrm>
            <a:off x="888349" y="1445128"/>
            <a:ext cx="1153101" cy="1741844"/>
          </a:xfrm>
          <a:prstGeom prst="rect">
            <a:avLst/>
          </a:prstGeom>
        </p:spPr>
      </p:pic>
      <p:pic>
        <p:nvPicPr>
          <p:cNvPr id="5" name="Picture 4" descr="Hedy_Lamarr_in_Lets_Live_a_Little_1948 Inventors Digest.jpg"/>
          <p:cNvPicPr>
            <a:picLocks noChangeAspect="1"/>
          </p:cNvPicPr>
          <p:nvPr/>
        </p:nvPicPr>
        <p:blipFill>
          <a:blip r:embed="rId4" cstate="print"/>
          <a:stretch>
            <a:fillRect/>
          </a:stretch>
        </p:blipFill>
        <p:spPr>
          <a:xfrm>
            <a:off x="806437" y="4880344"/>
            <a:ext cx="1341339" cy="1585331"/>
          </a:xfrm>
          <a:prstGeom prst="rect">
            <a:avLst/>
          </a:prstGeom>
        </p:spPr>
      </p:pic>
      <p:pic>
        <p:nvPicPr>
          <p:cNvPr id="6" name="Picture 5" descr="Karen Spärck Jones © 2019 Department of Computer Science and Technology, University of Cambridge.png"/>
          <p:cNvPicPr>
            <a:picLocks noChangeAspect="1"/>
          </p:cNvPicPr>
          <p:nvPr/>
        </p:nvPicPr>
        <p:blipFill>
          <a:blip r:embed="rId5" cstate="print"/>
          <a:stretch>
            <a:fillRect/>
          </a:stretch>
        </p:blipFill>
        <p:spPr>
          <a:xfrm>
            <a:off x="10132827" y="1822303"/>
            <a:ext cx="1492101" cy="1823679"/>
          </a:xfrm>
          <a:prstGeom prst="rect">
            <a:avLst/>
          </a:prstGeom>
        </p:spPr>
      </p:pic>
      <p:pic>
        <p:nvPicPr>
          <p:cNvPr id="7" name="Picture 6" descr="Ada_Lovelace_portrait from History.com.jpg"/>
          <p:cNvPicPr>
            <a:picLocks noChangeAspect="1"/>
          </p:cNvPicPr>
          <p:nvPr/>
        </p:nvPicPr>
        <p:blipFill>
          <a:blip r:embed="rId6" cstate="print"/>
          <a:stretch>
            <a:fillRect/>
          </a:stretch>
        </p:blipFill>
        <p:spPr>
          <a:xfrm>
            <a:off x="10207256" y="3901259"/>
            <a:ext cx="1435396" cy="2062167"/>
          </a:xfrm>
          <a:prstGeom prst="rect">
            <a:avLst/>
          </a:prstGeom>
        </p:spPr>
      </p:pic>
      <p:sp>
        <p:nvSpPr>
          <p:cNvPr id="8" name="TextBox 7"/>
          <p:cNvSpPr txBox="1"/>
          <p:nvPr/>
        </p:nvSpPr>
        <p:spPr>
          <a:xfrm>
            <a:off x="2052082" y="2105247"/>
            <a:ext cx="3583173" cy="707886"/>
          </a:xfrm>
          <a:prstGeom prst="rect">
            <a:avLst/>
          </a:prstGeom>
          <a:noFill/>
        </p:spPr>
        <p:txBody>
          <a:bodyPr wrap="square" rtlCol="0">
            <a:spAutoFit/>
          </a:bodyPr>
          <a:lstStyle/>
          <a:p>
            <a:r>
              <a:rPr lang="en-GB" sz="2000" dirty="0"/>
              <a:t>Pioneered the use of computers for space missions.</a:t>
            </a:r>
            <a:endParaRPr lang="en-US" sz="2000" dirty="0"/>
          </a:p>
        </p:txBody>
      </p:sp>
      <p:sp>
        <p:nvSpPr>
          <p:cNvPr id="9" name="TextBox 8"/>
          <p:cNvSpPr txBox="1"/>
          <p:nvPr/>
        </p:nvSpPr>
        <p:spPr>
          <a:xfrm>
            <a:off x="6531935" y="2310809"/>
            <a:ext cx="3583173" cy="707886"/>
          </a:xfrm>
          <a:prstGeom prst="rect">
            <a:avLst/>
          </a:prstGeom>
          <a:noFill/>
        </p:spPr>
        <p:txBody>
          <a:bodyPr wrap="square" rtlCol="0">
            <a:spAutoFit/>
          </a:bodyPr>
          <a:lstStyle/>
          <a:p>
            <a:r>
              <a:rPr lang="en-US" sz="2000" dirty="0"/>
              <a:t>Taught computers to understand human language.</a:t>
            </a:r>
          </a:p>
        </p:txBody>
      </p:sp>
      <p:sp>
        <p:nvSpPr>
          <p:cNvPr id="10" name="TextBox 9"/>
          <p:cNvSpPr txBox="1"/>
          <p:nvPr/>
        </p:nvSpPr>
        <p:spPr>
          <a:xfrm>
            <a:off x="2261191" y="3877340"/>
            <a:ext cx="3583173" cy="707886"/>
          </a:xfrm>
          <a:prstGeom prst="rect">
            <a:avLst/>
          </a:prstGeom>
          <a:noFill/>
        </p:spPr>
        <p:txBody>
          <a:bodyPr wrap="square" rtlCol="0">
            <a:spAutoFit/>
          </a:bodyPr>
          <a:lstStyle/>
          <a:p>
            <a:r>
              <a:rPr lang="en-GB" sz="2000" dirty="0"/>
              <a:t>Started a well known online travel company.</a:t>
            </a:r>
            <a:endParaRPr lang="en-US" sz="2000" dirty="0"/>
          </a:p>
        </p:txBody>
      </p:sp>
      <p:sp>
        <p:nvSpPr>
          <p:cNvPr id="11" name="TextBox 10"/>
          <p:cNvSpPr txBox="1"/>
          <p:nvPr/>
        </p:nvSpPr>
        <p:spPr>
          <a:xfrm>
            <a:off x="2147776" y="5337545"/>
            <a:ext cx="3827722" cy="707886"/>
          </a:xfrm>
          <a:prstGeom prst="rect">
            <a:avLst/>
          </a:prstGeom>
          <a:noFill/>
        </p:spPr>
        <p:txBody>
          <a:bodyPr wrap="square" rtlCol="0">
            <a:spAutoFit/>
          </a:bodyPr>
          <a:lstStyle/>
          <a:p>
            <a:r>
              <a:rPr lang="en-GB" sz="2000" dirty="0"/>
              <a:t>Invented techniques that are used in Bluetooth today.</a:t>
            </a:r>
            <a:endParaRPr lang="en-US" sz="2000" dirty="0"/>
          </a:p>
        </p:txBody>
      </p:sp>
      <p:sp>
        <p:nvSpPr>
          <p:cNvPr id="12" name="TextBox 11"/>
          <p:cNvSpPr txBox="1"/>
          <p:nvPr/>
        </p:nvSpPr>
        <p:spPr>
          <a:xfrm>
            <a:off x="7485321" y="4607442"/>
            <a:ext cx="2714847" cy="707886"/>
          </a:xfrm>
          <a:prstGeom prst="rect">
            <a:avLst/>
          </a:prstGeom>
          <a:noFill/>
        </p:spPr>
        <p:txBody>
          <a:bodyPr wrap="square" rtlCol="0">
            <a:spAutoFit/>
          </a:bodyPr>
          <a:lstStyle/>
          <a:p>
            <a:r>
              <a:rPr lang="en-GB" sz="2000" dirty="0"/>
              <a:t>The world’s first computer programmer.</a:t>
            </a:r>
            <a:endParaRPr lang="en-US" sz="2000" dirty="0"/>
          </a:p>
        </p:txBody>
      </p:sp>
      <p:sp>
        <p:nvSpPr>
          <p:cNvPr id="13" name="TextBox 12"/>
          <p:cNvSpPr txBox="1"/>
          <p:nvPr/>
        </p:nvSpPr>
        <p:spPr>
          <a:xfrm>
            <a:off x="776176" y="478466"/>
            <a:ext cx="11055940" cy="954107"/>
          </a:xfrm>
          <a:prstGeom prst="rect">
            <a:avLst/>
          </a:prstGeom>
          <a:noFill/>
        </p:spPr>
        <p:txBody>
          <a:bodyPr wrap="square" rtlCol="0">
            <a:spAutoFit/>
          </a:bodyPr>
          <a:lstStyle/>
          <a:p>
            <a:r>
              <a:rPr lang="en-GB" sz="2800" dirty="0"/>
              <a:t>Let’s start with a short quiz. These women have worked in computing and there’s a clue about what each woman did. Can you name these women? </a:t>
            </a:r>
            <a:endParaRPr lang="en-US" sz="2800" dirty="0"/>
          </a:p>
        </p:txBody>
      </p:sp>
      <p:pic>
        <p:nvPicPr>
          <p:cNvPr id="14" name="Picture 13" descr="Martha Lane Fox.jpg"/>
          <p:cNvPicPr>
            <a:picLocks noChangeAspect="1"/>
          </p:cNvPicPr>
          <p:nvPr/>
        </p:nvPicPr>
        <p:blipFill>
          <a:blip r:embed="rId7" cstate="print"/>
          <a:stretch>
            <a:fillRect/>
          </a:stretch>
        </p:blipFill>
        <p:spPr>
          <a:xfrm>
            <a:off x="722852" y="3274828"/>
            <a:ext cx="1494537" cy="149586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aren Spärck Jones © 2019 Department of Computer Science and Technology, University of Cambridge.png"/>
          <p:cNvPicPr>
            <a:picLocks noChangeAspect="1"/>
          </p:cNvPicPr>
          <p:nvPr/>
        </p:nvPicPr>
        <p:blipFill>
          <a:blip r:embed="rId3" cstate="print"/>
          <a:stretch>
            <a:fillRect/>
          </a:stretch>
        </p:blipFill>
        <p:spPr>
          <a:xfrm>
            <a:off x="10122194" y="1194981"/>
            <a:ext cx="1492101" cy="1823679"/>
          </a:xfrm>
          <a:prstGeom prst="rect">
            <a:avLst/>
          </a:prstGeom>
        </p:spPr>
      </p:pic>
      <p:pic>
        <p:nvPicPr>
          <p:cNvPr id="7" name="Picture 6" descr="Ada_Lovelace_portrait from History.com.jpg"/>
          <p:cNvPicPr>
            <a:picLocks noChangeAspect="1"/>
          </p:cNvPicPr>
          <p:nvPr/>
        </p:nvPicPr>
        <p:blipFill>
          <a:blip r:embed="rId4" cstate="print"/>
          <a:stretch>
            <a:fillRect/>
          </a:stretch>
        </p:blipFill>
        <p:spPr>
          <a:xfrm>
            <a:off x="10132828" y="3220775"/>
            <a:ext cx="1435396" cy="2062167"/>
          </a:xfrm>
          <a:prstGeom prst="rect">
            <a:avLst/>
          </a:prstGeom>
        </p:spPr>
      </p:pic>
      <p:sp>
        <p:nvSpPr>
          <p:cNvPr id="8" name="TextBox 7"/>
          <p:cNvSpPr txBox="1"/>
          <p:nvPr/>
        </p:nvSpPr>
        <p:spPr>
          <a:xfrm>
            <a:off x="2053656" y="1584090"/>
            <a:ext cx="3583173" cy="1015663"/>
          </a:xfrm>
          <a:prstGeom prst="rect">
            <a:avLst/>
          </a:prstGeom>
          <a:noFill/>
        </p:spPr>
        <p:txBody>
          <a:bodyPr wrap="square" rtlCol="0">
            <a:spAutoFit/>
          </a:bodyPr>
          <a:lstStyle/>
          <a:p>
            <a:r>
              <a:rPr lang="en-GB" sz="2000" dirty="0"/>
              <a:t>Katherine Johnson pioneered the use of computers for space missions.</a:t>
            </a:r>
            <a:endParaRPr lang="en-US" sz="2000" dirty="0"/>
          </a:p>
        </p:txBody>
      </p:sp>
      <p:sp>
        <p:nvSpPr>
          <p:cNvPr id="9" name="TextBox 8"/>
          <p:cNvSpPr txBox="1"/>
          <p:nvPr/>
        </p:nvSpPr>
        <p:spPr>
          <a:xfrm>
            <a:off x="6510669" y="1609060"/>
            <a:ext cx="3583173" cy="1015663"/>
          </a:xfrm>
          <a:prstGeom prst="rect">
            <a:avLst/>
          </a:prstGeom>
          <a:noFill/>
        </p:spPr>
        <p:txBody>
          <a:bodyPr wrap="square" rtlCol="0">
            <a:spAutoFit/>
          </a:bodyPr>
          <a:lstStyle/>
          <a:p>
            <a:r>
              <a:rPr lang="en-US" sz="2000" dirty="0"/>
              <a:t>Karen </a:t>
            </a:r>
            <a:r>
              <a:rPr lang="en-US" sz="2000" dirty="0" err="1"/>
              <a:t>Spärck</a:t>
            </a:r>
            <a:r>
              <a:rPr lang="en-US" sz="2000" dirty="0"/>
              <a:t> Jones taught computers to understand human language.</a:t>
            </a:r>
          </a:p>
        </p:txBody>
      </p:sp>
      <p:sp>
        <p:nvSpPr>
          <p:cNvPr id="10" name="TextBox 9"/>
          <p:cNvSpPr txBox="1"/>
          <p:nvPr/>
        </p:nvSpPr>
        <p:spPr>
          <a:xfrm>
            <a:off x="2280683" y="3446426"/>
            <a:ext cx="3583173" cy="707886"/>
          </a:xfrm>
          <a:prstGeom prst="rect">
            <a:avLst/>
          </a:prstGeom>
          <a:noFill/>
        </p:spPr>
        <p:txBody>
          <a:bodyPr wrap="square" rtlCol="0">
            <a:spAutoFit/>
          </a:bodyPr>
          <a:lstStyle/>
          <a:p>
            <a:r>
              <a:rPr lang="en-GB" sz="2000" dirty="0"/>
              <a:t>Martha Lane Fox started lastminute.com.</a:t>
            </a:r>
            <a:endParaRPr lang="en-US" sz="2000" dirty="0"/>
          </a:p>
        </p:txBody>
      </p:sp>
      <p:sp>
        <p:nvSpPr>
          <p:cNvPr id="11" name="TextBox 10"/>
          <p:cNvSpPr txBox="1"/>
          <p:nvPr/>
        </p:nvSpPr>
        <p:spPr>
          <a:xfrm>
            <a:off x="2280683" y="5191285"/>
            <a:ext cx="3827722" cy="707886"/>
          </a:xfrm>
          <a:prstGeom prst="rect">
            <a:avLst/>
          </a:prstGeom>
          <a:noFill/>
        </p:spPr>
        <p:txBody>
          <a:bodyPr wrap="square" rtlCol="0">
            <a:spAutoFit/>
          </a:bodyPr>
          <a:lstStyle/>
          <a:p>
            <a:r>
              <a:rPr lang="en-GB" sz="2000" dirty="0" err="1"/>
              <a:t>Hedy</a:t>
            </a:r>
            <a:r>
              <a:rPr lang="en-GB" sz="2000" dirty="0"/>
              <a:t> </a:t>
            </a:r>
            <a:r>
              <a:rPr lang="en-GB" sz="2000" dirty="0" err="1"/>
              <a:t>Lamarr</a:t>
            </a:r>
            <a:r>
              <a:rPr lang="en-GB" sz="2000" dirty="0"/>
              <a:t> invented techniques that are used in Bluetooth today.</a:t>
            </a:r>
            <a:endParaRPr lang="en-US" sz="2000" dirty="0"/>
          </a:p>
        </p:txBody>
      </p:sp>
      <p:sp>
        <p:nvSpPr>
          <p:cNvPr id="12" name="TextBox 11"/>
          <p:cNvSpPr txBox="1"/>
          <p:nvPr/>
        </p:nvSpPr>
        <p:spPr>
          <a:xfrm>
            <a:off x="6730409" y="3746205"/>
            <a:ext cx="3416598" cy="707886"/>
          </a:xfrm>
          <a:prstGeom prst="rect">
            <a:avLst/>
          </a:prstGeom>
          <a:noFill/>
        </p:spPr>
        <p:txBody>
          <a:bodyPr wrap="square" rtlCol="0">
            <a:spAutoFit/>
          </a:bodyPr>
          <a:lstStyle/>
          <a:p>
            <a:r>
              <a:rPr lang="en-GB" sz="2000" dirty="0" err="1"/>
              <a:t>Ada</a:t>
            </a:r>
            <a:r>
              <a:rPr lang="en-GB" sz="2000" dirty="0"/>
              <a:t> Lovelace was the world’s first computer programmer.</a:t>
            </a:r>
            <a:endParaRPr lang="en-US" sz="2000" dirty="0"/>
          </a:p>
        </p:txBody>
      </p:sp>
      <p:sp>
        <p:nvSpPr>
          <p:cNvPr id="13" name="TextBox 12"/>
          <p:cNvSpPr txBox="1"/>
          <p:nvPr/>
        </p:nvSpPr>
        <p:spPr>
          <a:xfrm>
            <a:off x="776176" y="478466"/>
            <a:ext cx="10792047" cy="523220"/>
          </a:xfrm>
          <a:prstGeom prst="rect">
            <a:avLst/>
          </a:prstGeom>
          <a:noFill/>
        </p:spPr>
        <p:txBody>
          <a:bodyPr wrap="square" rtlCol="0">
            <a:spAutoFit/>
          </a:bodyPr>
          <a:lstStyle/>
          <a:p>
            <a:r>
              <a:rPr lang="en-GB" sz="2800" dirty="0"/>
              <a:t>And here are the answers: </a:t>
            </a:r>
            <a:endParaRPr lang="en-US" sz="2800" dirty="0"/>
          </a:p>
        </p:txBody>
      </p:sp>
      <p:pic>
        <p:nvPicPr>
          <p:cNvPr id="14" name="Picture 13" descr="Katherine Johnson NASA.jpg"/>
          <p:cNvPicPr>
            <a:picLocks noChangeAspect="1"/>
          </p:cNvPicPr>
          <p:nvPr/>
        </p:nvPicPr>
        <p:blipFill>
          <a:blip r:embed="rId5" cstate="print"/>
          <a:stretch>
            <a:fillRect/>
          </a:stretch>
        </p:blipFill>
        <p:spPr>
          <a:xfrm>
            <a:off x="900555" y="1245969"/>
            <a:ext cx="1153101" cy="1741844"/>
          </a:xfrm>
          <a:prstGeom prst="rect">
            <a:avLst/>
          </a:prstGeom>
        </p:spPr>
      </p:pic>
      <p:pic>
        <p:nvPicPr>
          <p:cNvPr id="15" name="Picture 14" descr="Martha Lane Fox.jpg"/>
          <p:cNvPicPr>
            <a:picLocks noChangeAspect="1"/>
          </p:cNvPicPr>
          <p:nvPr/>
        </p:nvPicPr>
        <p:blipFill>
          <a:blip r:embed="rId6" cstate="print"/>
          <a:stretch>
            <a:fillRect/>
          </a:stretch>
        </p:blipFill>
        <p:spPr>
          <a:xfrm>
            <a:off x="776176" y="3122256"/>
            <a:ext cx="1494537" cy="1495864"/>
          </a:xfrm>
          <a:prstGeom prst="rect">
            <a:avLst/>
          </a:prstGeom>
        </p:spPr>
      </p:pic>
      <p:pic>
        <p:nvPicPr>
          <p:cNvPr id="16" name="Picture 15" descr="Hedy_Lamarr_in_Lets_Live_a_Little_1948 Inventors Digest.jpg"/>
          <p:cNvPicPr>
            <a:picLocks noChangeAspect="1"/>
          </p:cNvPicPr>
          <p:nvPr/>
        </p:nvPicPr>
        <p:blipFill>
          <a:blip r:embed="rId7" cstate="print"/>
          <a:stretch>
            <a:fillRect/>
          </a:stretch>
        </p:blipFill>
        <p:spPr>
          <a:xfrm>
            <a:off x="852774" y="4752563"/>
            <a:ext cx="1341339" cy="158533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Women in Computing</a:t>
            </a:r>
            <a:endParaRPr lang="en-US" dirty="0"/>
          </a:p>
        </p:txBody>
      </p:sp>
      <p:sp>
        <p:nvSpPr>
          <p:cNvPr id="3" name="TextBox 2"/>
          <p:cNvSpPr txBox="1"/>
          <p:nvPr/>
        </p:nvSpPr>
        <p:spPr>
          <a:xfrm>
            <a:off x="508057" y="2110705"/>
            <a:ext cx="5709683" cy="2246769"/>
          </a:xfrm>
          <a:prstGeom prst="rect">
            <a:avLst/>
          </a:prstGeom>
          <a:noFill/>
        </p:spPr>
        <p:txBody>
          <a:bodyPr wrap="square" rtlCol="0">
            <a:spAutoFit/>
          </a:bodyPr>
          <a:lstStyle/>
          <a:p>
            <a:r>
              <a:rPr lang="en-GB" sz="2800" dirty="0"/>
              <a:t>As we work through this lesson, fill in the worksheet to answer the questions about the women in computing that you learn about today.</a:t>
            </a:r>
            <a:endParaRPr lang="en-US" sz="2800" dirty="0"/>
          </a:p>
        </p:txBody>
      </p:sp>
      <p:pic>
        <p:nvPicPr>
          <p:cNvPr id="6" name="Picture 5">
            <a:extLst>
              <a:ext uri="{FF2B5EF4-FFF2-40B4-BE49-F238E27FC236}">
                <a16:creationId xmlns:a16="http://schemas.microsoft.com/office/drawing/2014/main" id="{51F82B32-FADA-B75D-9D50-42499E8113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34297">
            <a:off x="8240722" y="992587"/>
            <a:ext cx="2647798" cy="3742334"/>
          </a:xfrm>
          <a:prstGeom prst="rect">
            <a:avLst/>
          </a:prstGeom>
          <a:ln>
            <a:solidFill>
              <a:schemeClr val="tx1"/>
            </a:solidFill>
          </a:ln>
        </p:spPr>
      </p:pic>
      <p:pic>
        <p:nvPicPr>
          <p:cNvPr id="9" name="Picture 8">
            <a:extLst>
              <a:ext uri="{FF2B5EF4-FFF2-40B4-BE49-F238E27FC236}">
                <a16:creationId xmlns:a16="http://schemas.microsoft.com/office/drawing/2014/main" id="{4650DCF9-7C63-C1DD-7076-C14531FC12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41635">
            <a:off x="6920195" y="1790270"/>
            <a:ext cx="2874752" cy="4063106"/>
          </a:xfrm>
          <a:prstGeom prst="rect">
            <a:avLst/>
          </a:prstGeom>
          <a:ln>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Callout 1"/>
          <p:cNvSpPr/>
          <p:nvPr/>
        </p:nvSpPr>
        <p:spPr>
          <a:xfrm>
            <a:off x="341523" y="407623"/>
            <a:ext cx="11347374" cy="2610997"/>
          </a:xfrm>
          <a:prstGeom prst="wedgeEllipseCallout">
            <a:avLst>
              <a:gd name="adj1" fmla="val -26376"/>
              <a:gd name="adj2" fmla="val 68407"/>
            </a:avLst>
          </a:prstGeom>
          <a:noFill/>
          <a:ln>
            <a:solidFill>
              <a:schemeClr val="tx1"/>
            </a:solidFill>
          </a:ln>
          <a:scene3d>
            <a:camera prst="orthographicFront">
              <a:rot lat="0" lon="11999976"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txBox="1">
            <a:spLocks/>
          </p:cNvSpPr>
          <p:nvPr/>
        </p:nvSpPr>
        <p:spPr>
          <a:xfrm>
            <a:off x="1432193" y="977299"/>
            <a:ext cx="9381374" cy="1414131"/>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dirty="0">
                <a:ln>
                  <a:noFill/>
                </a:ln>
                <a:solidFill>
                  <a:schemeClr val="tx1"/>
                </a:solidFill>
                <a:effectLst/>
                <a:uLnTx/>
                <a:uFillTx/>
                <a:latin typeface="+mn-lt"/>
                <a:ea typeface="+mj-ea"/>
                <a:cs typeface="+mj-cs"/>
              </a:rPr>
              <a:t>“</a:t>
            </a:r>
            <a:r>
              <a:rPr kumimoji="0" lang="en-GB" sz="2800" b="0" i="1" u="none" strike="noStrike" kern="1200" cap="none" spc="0" normalizeH="0" baseline="0" noProof="0" dirty="0">
                <a:ln>
                  <a:noFill/>
                </a:ln>
                <a:solidFill>
                  <a:schemeClr val="tx1"/>
                </a:solidFill>
                <a:effectLst/>
                <a:uLnTx/>
                <a:uFillTx/>
                <a:latin typeface="+mn-lt"/>
                <a:ea typeface="+mj-ea"/>
                <a:cs typeface="+mj-cs"/>
              </a:rPr>
              <a:t>Computing is too important to be left to men. </a:t>
            </a:r>
            <a:r>
              <a:rPr kumimoji="0" lang="en-US" sz="2800" b="0" i="1" u="none" strike="noStrike" kern="1200" cap="none" spc="0" normalizeH="0" baseline="0" noProof="0" dirty="0">
                <a:ln>
                  <a:noFill/>
                </a:ln>
                <a:solidFill>
                  <a:schemeClr val="tx1"/>
                </a:solidFill>
                <a:effectLst/>
                <a:uLnTx/>
                <a:uFillTx/>
                <a:latin typeface="+mn-lt"/>
                <a:ea typeface="+mj-ea"/>
                <a:cs typeface="+mj-cs"/>
              </a:rPr>
              <a:t>I think women bring a different perspective to computing; they are more thoughtful and less inclined to go straight for technical fixes</a:t>
            </a:r>
            <a:r>
              <a:rPr kumimoji="0" lang="en-US" sz="2800" b="0" i="0" u="none" strike="noStrike" kern="1200" cap="none" spc="0" normalizeH="0" baseline="0" noProof="0" dirty="0">
                <a:ln>
                  <a:noFill/>
                </a:ln>
                <a:solidFill>
                  <a:schemeClr val="tx1"/>
                </a:solidFill>
                <a:effectLst/>
                <a:uLnTx/>
                <a:uFillTx/>
                <a:latin typeface="+mn-lt"/>
                <a:ea typeface="+mj-ea"/>
                <a:cs typeface="+mj-cs"/>
              </a:rPr>
              <a:t>.”</a:t>
            </a:r>
          </a:p>
        </p:txBody>
      </p:sp>
      <p:pic>
        <p:nvPicPr>
          <p:cNvPr id="4" name="Picture 3" descr="Karen Spärck Jones © 2019 Department of Computer Science and Technology, University of Cambridge.png"/>
          <p:cNvPicPr>
            <a:picLocks noChangeAspect="1"/>
          </p:cNvPicPr>
          <p:nvPr/>
        </p:nvPicPr>
        <p:blipFill>
          <a:blip r:embed="rId3" cstate="print"/>
          <a:stretch>
            <a:fillRect/>
          </a:stretch>
        </p:blipFill>
        <p:spPr>
          <a:xfrm>
            <a:off x="7697203" y="3569463"/>
            <a:ext cx="2358261" cy="2882319"/>
          </a:xfrm>
          <a:prstGeom prst="rect">
            <a:avLst/>
          </a:prstGeom>
        </p:spPr>
      </p:pic>
      <p:sp>
        <p:nvSpPr>
          <p:cNvPr id="5" name="TextBox 4">
            <a:extLst>
              <a:ext uri="{FF2B5EF4-FFF2-40B4-BE49-F238E27FC236}">
                <a16:creationId xmlns:a16="http://schemas.microsoft.com/office/drawing/2014/main" id="{AA0F48E5-A83A-4B06-BE0C-6D4748869B65}"/>
              </a:ext>
            </a:extLst>
          </p:cNvPr>
          <p:cNvSpPr txBox="1"/>
          <p:nvPr/>
        </p:nvSpPr>
        <p:spPr>
          <a:xfrm rot="16200000">
            <a:off x="7212459" y="5714931"/>
            <a:ext cx="1196743" cy="237124"/>
          </a:xfrm>
          <a:prstGeom prst="rect">
            <a:avLst/>
          </a:prstGeom>
          <a:noFill/>
        </p:spPr>
        <p:txBody>
          <a:bodyPr wrap="square">
            <a:spAutoFit/>
          </a:bodyPr>
          <a:lstStyle/>
          <a:p>
            <a:pPr>
              <a:defRPr/>
            </a:pPr>
            <a:r>
              <a:rPr lang="en-US" sz="900" dirty="0">
                <a:solidFill>
                  <a:schemeClr val="bg1"/>
                </a:solidFill>
                <a:latin typeface="+mn-lt"/>
              </a:rPr>
              <a:t>Source: cl.cam.ac.uk</a:t>
            </a:r>
          </a:p>
        </p:txBody>
      </p:sp>
      <p:sp>
        <p:nvSpPr>
          <p:cNvPr id="6" name="TextBox 5"/>
          <p:cNvSpPr txBox="1"/>
          <p:nvPr/>
        </p:nvSpPr>
        <p:spPr>
          <a:xfrm>
            <a:off x="4439797" y="5894023"/>
            <a:ext cx="3183875" cy="523220"/>
          </a:xfrm>
          <a:prstGeom prst="rect">
            <a:avLst/>
          </a:prstGeom>
          <a:noFill/>
        </p:spPr>
        <p:txBody>
          <a:bodyPr wrap="square" rtlCol="0">
            <a:spAutoFit/>
          </a:bodyPr>
          <a:lstStyle/>
          <a:p>
            <a:r>
              <a:rPr lang="en-US" sz="2800" dirty="0"/>
              <a:t>Karen </a:t>
            </a:r>
            <a:r>
              <a:rPr lang="en-US" sz="2800" dirty="0" err="1"/>
              <a:t>Spärck</a:t>
            </a:r>
            <a:r>
              <a:rPr lang="en-US" sz="2800" dirty="0"/>
              <a:t> Jones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woman’s perspective?</a:t>
            </a:r>
            <a:endParaRPr lang="en-US" dirty="0"/>
          </a:p>
        </p:txBody>
      </p:sp>
      <p:sp>
        <p:nvSpPr>
          <p:cNvPr id="3" name="Content Placeholder 2"/>
          <p:cNvSpPr>
            <a:spLocks noGrp="1"/>
          </p:cNvSpPr>
          <p:nvPr>
            <p:ph sz="half" idx="1"/>
          </p:nvPr>
        </p:nvSpPr>
        <p:spPr>
          <a:xfrm>
            <a:off x="3951111" y="1805364"/>
            <a:ext cx="7691541" cy="3468383"/>
          </a:xfrm>
        </p:spPr>
        <p:txBody>
          <a:bodyPr>
            <a:normAutofit/>
          </a:bodyPr>
          <a:lstStyle/>
          <a:p>
            <a:r>
              <a:rPr lang="en-GB" sz="3200" dirty="0"/>
              <a:t>Do you think that women bring a different perspective to their work?</a:t>
            </a:r>
          </a:p>
          <a:p>
            <a:r>
              <a:rPr lang="en-GB" sz="3200" dirty="0"/>
              <a:t>If so, what are the differences between men and women?</a:t>
            </a:r>
          </a:p>
          <a:p>
            <a:r>
              <a:rPr lang="en-GB" sz="3200" dirty="0"/>
              <a:t>What sort of women do you think work in computing?</a:t>
            </a:r>
            <a:endParaRPr lang="en-US" sz="3200" dirty="0"/>
          </a:p>
        </p:txBody>
      </p:sp>
      <p:pic>
        <p:nvPicPr>
          <p:cNvPr id="5" name="Picture 4">
            <a:extLst>
              <a:ext uri="{FF2B5EF4-FFF2-40B4-BE49-F238E27FC236}">
                <a16:creationId xmlns:a16="http://schemas.microsoft.com/office/drawing/2014/main" id="{AF1301C3-C54E-BDF6-42C4-0253FE725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816" y="1346200"/>
            <a:ext cx="3250227" cy="487490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a:extLst>
              <a:ext uri="{FF2B5EF4-FFF2-40B4-BE49-F238E27FC236}">
                <a16:creationId xmlns:a16="http://schemas.microsoft.com/office/drawing/2014/main" id="{7927C5A2-E944-474F-8612-E9E73F4F6F85}"/>
              </a:ext>
            </a:extLst>
          </p:cNvPr>
          <p:cNvSpPr>
            <a:spLocks noGrp="1" noChangeArrowheads="1"/>
          </p:cNvSpPr>
          <p:nvPr>
            <p:ph idx="1"/>
          </p:nvPr>
        </p:nvSpPr>
        <p:spPr>
          <a:xfrm>
            <a:off x="570451" y="2091979"/>
            <a:ext cx="6501857" cy="2908152"/>
          </a:xfrm>
        </p:spPr>
        <p:txBody>
          <a:bodyPr>
            <a:normAutofit/>
          </a:bodyPr>
          <a:lstStyle/>
          <a:p>
            <a:r>
              <a:rPr lang="en-US" altLang="en-US" sz="3200" dirty="0"/>
              <a:t>From the invention of the very first computers, women have played important roles in the development of computing and online businesses.</a:t>
            </a:r>
          </a:p>
          <a:p>
            <a:r>
              <a:rPr lang="en-GB" altLang="en-US" sz="3200" dirty="0"/>
              <a:t>We are going to learn about some of the early pioneers.</a:t>
            </a:r>
          </a:p>
        </p:txBody>
      </p:sp>
      <p:sp>
        <p:nvSpPr>
          <p:cNvPr id="8" name="Title 1">
            <a:extLst>
              <a:ext uri="{FF2B5EF4-FFF2-40B4-BE49-F238E27FC236}">
                <a16:creationId xmlns:a16="http://schemas.microsoft.com/office/drawing/2014/main" id="{EBC4BAD9-9477-4EA7-AE1F-896AAE0A74B4}"/>
              </a:ext>
            </a:extLst>
          </p:cNvPr>
          <p:cNvSpPr txBox="1">
            <a:spLocks noChangeArrowheads="1"/>
          </p:cNvSpPr>
          <p:nvPr/>
        </p:nvSpPr>
        <p:spPr bwMode="auto">
          <a:xfrm>
            <a:off x="688975" y="434975"/>
            <a:ext cx="8369965" cy="5334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rgbClr val="385723"/>
                </a:solidFill>
                <a:latin typeface="+mj-lt"/>
                <a:ea typeface="+mj-ea"/>
                <a:cs typeface="+mj-cs"/>
              </a:defRPr>
            </a:lvl1pPr>
            <a:lvl2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rgbClr val="385723"/>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rgbClr val="385723"/>
                </a:solidFill>
                <a:latin typeface="Calibri Light" panose="020F0302020204030204" pitchFamily="34" charset="0"/>
              </a:defRPr>
            </a:lvl9pPr>
          </a:lstStyle>
          <a:p>
            <a:pPr eaLnBrk="1" hangingPunct="1">
              <a:defRPr/>
            </a:pPr>
            <a:r>
              <a:rPr lang="en-GB" altLang="en-US" sz="4000" dirty="0">
                <a:solidFill>
                  <a:schemeClr val="tx1"/>
                </a:solidFill>
                <a:latin typeface="+mn-lt"/>
              </a:rPr>
              <a:t>Women in computing: early pioneers</a:t>
            </a:r>
          </a:p>
        </p:txBody>
      </p:sp>
      <p:pic>
        <p:nvPicPr>
          <p:cNvPr id="9" name="Picture 8" descr="IU-RKSI-Gender.008 thecomputerboys.com.jpg"/>
          <p:cNvPicPr>
            <a:picLocks noChangeAspect="1"/>
          </p:cNvPicPr>
          <p:nvPr/>
        </p:nvPicPr>
        <p:blipFill>
          <a:blip r:embed="rId3" cstate="print"/>
          <a:stretch>
            <a:fillRect/>
          </a:stretch>
        </p:blipFill>
        <p:spPr>
          <a:xfrm>
            <a:off x="7205294" y="1754372"/>
            <a:ext cx="4618560" cy="3902149"/>
          </a:xfrm>
          <a:prstGeom prst="rect">
            <a:avLst/>
          </a:prstGeom>
        </p:spPr>
      </p:pic>
      <p:sp>
        <p:nvSpPr>
          <p:cNvPr id="10" name="TextBox 9">
            <a:extLst>
              <a:ext uri="{FF2B5EF4-FFF2-40B4-BE49-F238E27FC236}">
                <a16:creationId xmlns:a16="http://schemas.microsoft.com/office/drawing/2014/main" id="{AA0F48E5-A83A-4B06-BE0C-6D4748869B65}"/>
              </a:ext>
            </a:extLst>
          </p:cNvPr>
          <p:cNvSpPr txBox="1"/>
          <p:nvPr/>
        </p:nvSpPr>
        <p:spPr>
          <a:xfrm rot="16200000">
            <a:off x="6453963" y="4651001"/>
            <a:ext cx="1754372" cy="239976"/>
          </a:xfrm>
          <a:prstGeom prst="rect">
            <a:avLst/>
          </a:prstGeom>
          <a:noFill/>
        </p:spPr>
        <p:txBody>
          <a:bodyPr wrap="square">
            <a:spAutoFit/>
          </a:bodyPr>
          <a:lstStyle/>
          <a:p>
            <a:pPr>
              <a:defRPr/>
            </a:pPr>
            <a:r>
              <a:rPr lang="en-GB" sz="900" dirty="0">
                <a:solidFill>
                  <a:schemeClr val="bg1"/>
                </a:solidFill>
              </a:rPr>
              <a:t>Source: thecomputerboys.com</a:t>
            </a:r>
            <a:endParaRPr lang="en-US" sz="900" dirty="0">
              <a:solidFill>
                <a:schemeClr val="bg1"/>
              </a:solidFill>
            </a:endParaRPr>
          </a:p>
        </p:txBody>
      </p:sp>
    </p:spTree>
  </p:cSld>
  <p:clrMapOvr>
    <a:masterClrMapping/>
  </p:clrMapOvr>
</p:sld>
</file>

<file path=ppt/theme/theme1.xml><?xml version="1.0" encoding="utf-8"?>
<a:theme xmlns:a="http://schemas.openxmlformats.org/drawingml/2006/main" name="School Lessons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4F4FF02D-19AD-4101-B88C-B94ED8E67666}" vid="{37A8FF25-D692-4182-B6B2-A16C0A201C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School Lessons Template</Template>
  <TotalTime>9503</TotalTime>
  <Words>3115</Words>
  <Application>Microsoft Office PowerPoint</Application>
  <PresentationFormat>Widescreen</PresentationFormat>
  <Paragraphs>255</Paragraphs>
  <Slides>33</Slides>
  <Notes>33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33</vt:i4>
      </vt:variant>
    </vt:vector>
  </HeadingPairs>
  <TitlesOfParts>
    <vt:vector size="36" baseType="lpstr">
      <vt:lpstr>Arial</vt:lpstr>
      <vt:lpstr>Calibri</vt:lpstr>
      <vt:lpstr>School Lessons Template</vt:lpstr>
      <vt:lpstr>PowerPoint Presentation</vt:lpstr>
      <vt:lpstr>Lesson Objectives</vt:lpstr>
      <vt:lpstr>How many women in computing do you know?</vt:lpstr>
      <vt:lpstr>PowerPoint Presentation</vt:lpstr>
      <vt:lpstr>PowerPoint Presentation</vt:lpstr>
      <vt:lpstr>Women in Computing</vt:lpstr>
      <vt:lpstr>PowerPoint Presentation</vt:lpstr>
      <vt:lpstr>A woman’s perspective?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Women working in computing today</vt:lpstr>
      <vt:lpstr>PowerPoint Presentation</vt:lpstr>
      <vt:lpstr>Claudia Natanson</vt:lpstr>
      <vt:lpstr>Ella Schofield</vt:lpstr>
      <vt:lpstr>PowerPoint Presentation</vt:lpstr>
      <vt:lpstr>PowerPoint Presentation</vt:lpstr>
      <vt:lpstr>Jaycee Cheong</vt:lpstr>
      <vt:lpstr>Eilidh Macleod</vt:lpstr>
      <vt:lpstr>Noor Shaker</vt:lpstr>
      <vt:lpstr>Beverly Clarke</vt:lpstr>
      <vt:lpstr>PowerPoint Presentation</vt:lpstr>
      <vt:lpstr>Would you like to work in computing?</vt:lpstr>
      <vt:lpstr>Studying computer science at university</vt:lpstr>
      <vt:lpstr>Digital apprenticeships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Women in Computing</dc:title>
  <dc:creator>Elizabeth Gurney</dc:creator>
  <cp:lastModifiedBy>Elizabeth Gurney</cp:lastModifiedBy>
  <cp:revision>70</cp:revision>
  <dcterms:created xsi:type="dcterms:W3CDTF">2020-07-17T10:45:52Z</dcterms:created>
  <dcterms:modified xsi:type="dcterms:W3CDTF">2023-03-04T11:43:49Z</dcterms:modified>
</cp:coreProperties>
</file>