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8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9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6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49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7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97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13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4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7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12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0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40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6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8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2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0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41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E99B59-D4DE-4D49-B603-4C3A48C216DC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319F-703C-4B52-A454-1E2E3FA0E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86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7850" y="1178006"/>
            <a:ext cx="110363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Computing ≠ Programming</a:t>
            </a:r>
            <a:endParaRPr lang="en-GB" sz="4800" b="1" dirty="0">
              <a:solidFill>
                <a:schemeClr val="tx1">
                  <a:lumMod val="95000"/>
                </a:schemeClr>
              </a:solidFill>
            </a:endParaRPr>
          </a:p>
          <a:p>
            <a:endParaRPr lang="en-GB" sz="4000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We don’t study computing because we are all going to be programmers…..</a:t>
            </a:r>
          </a:p>
          <a:p>
            <a:endParaRPr lang="en-GB" sz="4000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We study computing because it helps to develop our ability to </a:t>
            </a:r>
            <a:r>
              <a:rPr lang="en-GB" sz="4000" i="1" dirty="0" smtClean="0">
                <a:solidFill>
                  <a:schemeClr val="tx1">
                    <a:lumMod val="95000"/>
                  </a:schemeClr>
                </a:solidFill>
              </a:rPr>
              <a:t>think</a:t>
            </a:r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 and to </a:t>
            </a:r>
            <a:r>
              <a:rPr lang="en-GB" sz="4000" i="1" dirty="0" smtClean="0">
                <a:solidFill>
                  <a:schemeClr val="tx1">
                    <a:lumMod val="95000"/>
                  </a:schemeClr>
                </a:solidFill>
              </a:rPr>
              <a:t>solve problems</a:t>
            </a:r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endParaRPr lang="en-GB" sz="4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97933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0" y="1562100"/>
            <a:ext cx="11036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DECOMPOSITION:</a:t>
            </a:r>
          </a:p>
          <a:p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A complex problem is broken down into smaller, simpler processes which are easier to understand and solve… </a:t>
            </a:r>
            <a:endParaRPr lang="en-GB" sz="4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9537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0" y="1562100"/>
            <a:ext cx="11036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ALGORITHMIC THINKING:</a:t>
            </a:r>
          </a:p>
          <a:p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Being able to describe a process as a series of steps…</a:t>
            </a:r>
          </a:p>
          <a:p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[An algorithm could be done by a human </a:t>
            </a:r>
            <a:r>
              <a:rPr lang="en-GB" sz="4800" u="sng" dirty="0" smtClean="0">
                <a:solidFill>
                  <a:schemeClr val="tx1">
                    <a:lumMod val="95000"/>
                  </a:schemeClr>
                </a:solidFill>
              </a:rPr>
              <a:t>or</a:t>
            </a:r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 by a machine.]</a:t>
            </a:r>
            <a:endParaRPr lang="en-GB" sz="4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41023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0" y="1562100"/>
            <a:ext cx="110363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ABSTRACTION:</a:t>
            </a:r>
          </a:p>
          <a:p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Making problems or systems easier to understand by taking away any unnecessary information.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448302" y="4609088"/>
            <a:ext cx="3916383" cy="1960517"/>
            <a:chOff x="1447800" y="4926633"/>
            <a:chExt cx="2997200" cy="1486867"/>
          </a:xfrm>
        </p:grpSpPr>
        <p:sp>
          <p:nvSpPr>
            <p:cNvPr id="5" name="Oval 4"/>
            <p:cNvSpPr/>
            <p:nvPr/>
          </p:nvSpPr>
          <p:spPr>
            <a:xfrm>
              <a:off x="1447800" y="5029200"/>
              <a:ext cx="228600" cy="254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</a:t>
              </a:r>
              <a:endParaRPr lang="en-GB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857500" y="6159500"/>
              <a:ext cx="228600" cy="254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B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216400" y="5245100"/>
              <a:ext cx="228600" cy="254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</a:t>
              </a:r>
              <a:endParaRPr lang="en-GB" dirty="0"/>
            </a:p>
          </p:txBody>
        </p:sp>
        <p:cxnSp>
          <p:nvCxnSpPr>
            <p:cNvPr id="10" name="Straight Connector 9"/>
            <p:cNvCxnSpPr>
              <a:stCxn id="5" idx="5"/>
              <a:endCxn id="7" idx="1"/>
            </p:cNvCxnSpPr>
            <p:nvPr/>
          </p:nvCxnSpPr>
          <p:spPr>
            <a:xfrm>
              <a:off x="1642922" y="5246003"/>
              <a:ext cx="1248056" cy="950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7" idx="7"/>
              <a:endCxn id="8" idx="2"/>
            </p:cNvCxnSpPr>
            <p:nvPr/>
          </p:nvCxnSpPr>
          <p:spPr>
            <a:xfrm flipV="1">
              <a:off x="3052622" y="5372100"/>
              <a:ext cx="1163778" cy="8245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6"/>
              <a:endCxn id="8" idx="2"/>
            </p:cNvCxnSpPr>
            <p:nvPr/>
          </p:nvCxnSpPr>
          <p:spPr>
            <a:xfrm>
              <a:off x="1676400" y="5156200"/>
              <a:ext cx="2540000" cy="215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781249" y="4926633"/>
              <a:ext cx="401401" cy="350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12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25804" y="5737885"/>
              <a:ext cx="271362" cy="350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7</a:t>
              </a:r>
              <a:endParaRPr lang="en-GB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26484" y="5784398"/>
              <a:ext cx="271362" cy="350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8</a:t>
              </a:r>
              <a:endParaRPr lang="en-GB" sz="24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42595" y="4749025"/>
            <a:ext cx="62159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If considering the travel times between three towns we are not interested in bends in the road, or what the towns look like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822960" y="4744178"/>
            <a:ext cx="859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95000"/>
                  </a:schemeClr>
                </a:solidFill>
              </a:rPr>
              <a:t>e.g</a:t>
            </a:r>
            <a:r>
              <a:rPr lang="en-GB" sz="28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endParaRPr lang="en-GB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5224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7850" y="1600200"/>
            <a:ext cx="110363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EVALUATION: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>
                <a:solidFill>
                  <a:schemeClr val="tx1">
                    <a:lumMod val="95000"/>
                  </a:schemeClr>
                </a:solidFill>
              </a:rPr>
              <a:t>Checking that an algorithmic solution is precise, clear, and actually </a:t>
            </a:r>
            <a:r>
              <a:rPr lang="en-GB" sz="3600" dirty="0" smtClean="0">
                <a:solidFill>
                  <a:schemeClr val="tx1">
                    <a:lumMod val="95000"/>
                  </a:schemeClr>
                </a:solidFill>
              </a:rPr>
              <a:t>does what was intended.</a:t>
            </a:r>
            <a:endParaRPr lang="en-GB" sz="36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>
                <a:solidFill>
                  <a:schemeClr val="tx1">
                    <a:lumMod val="95000"/>
                  </a:schemeClr>
                </a:solidFill>
              </a:rPr>
              <a:t>Comparing and deciding between different ways something could be done</a:t>
            </a:r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 smtClean="0">
                <a:solidFill>
                  <a:schemeClr val="tx1">
                    <a:lumMod val="95000"/>
                  </a:schemeClr>
                </a:solidFill>
              </a:rPr>
              <a:t>Identifying how a solution could be made even better.</a:t>
            </a:r>
            <a:endParaRPr lang="en-GB" sz="4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9345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0" y="1562100"/>
            <a:ext cx="110363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</a:schemeClr>
                </a:solidFill>
              </a:rPr>
              <a:t>GENERALISATION:</a:t>
            </a:r>
          </a:p>
          <a:p>
            <a:r>
              <a:rPr lang="en-GB" sz="4800" dirty="0" smtClean="0">
                <a:solidFill>
                  <a:schemeClr val="tx1">
                    <a:lumMod val="95000"/>
                  </a:schemeClr>
                </a:solidFill>
              </a:rPr>
              <a:t>Developing a solution that can be used to solve many similar problems.</a:t>
            </a:r>
          </a:p>
          <a:p>
            <a:endParaRPr lang="en-GB" sz="3200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tx1">
                    <a:lumMod val="95000"/>
                  </a:schemeClr>
                </a:solidFill>
              </a:rPr>
              <a:t>e.g. </a:t>
            </a:r>
          </a:p>
        </p:txBody>
      </p:sp>
      <p:sp>
        <p:nvSpPr>
          <p:cNvPr id="2" name="Rectangle 1"/>
          <p:cNvSpPr/>
          <p:nvPr/>
        </p:nvSpPr>
        <p:spPr>
          <a:xfrm>
            <a:off x="2093904" y="4261267"/>
            <a:ext cx="2378091" cy="2153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95000"/>
                  </a:schemeClr>
                </a:solidFill>
              </a:rPr>
              <a:t>We can tell a robot to draw a square</a:t>
            </a:r>
            <a:r>
              <a:rPr lang="en-GB" sz="28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endParaRPr lang="en-GB" sz="2800" dirty="0"/>
          </a:p>
        </p:txBody>
      </p:sp>
      <p:sp>
        <p:nvSpPr>
          <p:cNvPr id="3" name="Regular Pentagon 2"/>
          <p:cNvSpPr/>
          <p:nvPr/>
        </p:nvSpPr>
        <p:spPr>
          <a:xfrm>
            <a:off x="5270500" y="3975101"/>
            <a:ext cx="2794000" cy="253365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>
                    <a:lumMod val="95000"/>
                  </a:schemeClr>
                </a:solidFill>
              </a:rPr>
              <a:t>We can tell a robot to draw a pentagon.</a:t>
            </a:r>
            <a:endParaRPr lang="en-GB" sz="2000" dirty="0"/>
          </a:p>
        </p:txBody>
      </p:sp>
      <p:sp>
        <p:nvSpPr>
          <p:cNvPr id="5" name="Hexagon 4"/>
          <p:cNvSpPr/>
          <p:nvPr/>
        </p:nvSpPr>
        <p:spPr>
          <a:xfrm>
            <a:off x="8623300" y="4045871"/>
            <a:ext cx="2565400" cy="226693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>
                    <a:lumMod val="95000"/>
                  </a:schemeClr>
                </a:solidFill>
              </a:rPr>
              <a:t>Can we come </a:t>
            </a:r>
            <a:r>
              <a:rPr lang="en-GB" dirty="0">
                <a:solidFill>
                  <a:schemeClr val="tx1">
                    <a:lumMod val="95000"/>
                  </a:schemeClr>
                </a:solidFill>
              </a:rPr>
              <a:t>up with an algorithm to draw any regular polygon?</a:t>
            </a:r>
          </a:p>
          <a:p>
            <a:pPr algn="ctr"/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317500" y="177800"/>
            <a:ext cx="1009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COMPUTATIONAL THINKING CONCEPTS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918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</TotalTime>
  <Words>239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12simritman</dc:creator>
  <cp:lastModifiedBy>Nicholas J. Frost</cp:lastModifiedBy>
  <cp:revision>11</cp:revision>
  <cp:lastPrinted>2014-07-03T09:28:23Z</cp:lastPrinted>
  <dcterms:created xsi:type="dcterms:W3CDTF">2014-07-03T09:19:08Z</dcterms:created>
  <dcterms:modified xsi:type="dcterms:W3CDTF">2014-07-03T12:08:44Z</dcterms:modified>
</cp:coreProperties>
</file>