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2" r:id="rId3"/>
    <p:sldId id="258" r:id="rId4"/>
    <p:sldId id="269" r:id="rId5"/>
    <p:sldId id="257" r:id="rId6"/>
    <p:sldId id="259" r:id="rId7"/>
    <p:sldId id="268" r:id="rId8"/>
    <p:sldId id="264" r:id="rId9"/>
    <p:sldId id="263" r:id="rId10"/>
    <p:sldId id="265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BEE3FC-6AFD-49EA-83EB-43E38298401F}" type="doc">
      <dgm:prSet loTypeId="urn:microsoft.com/office/officeart/2005/8/layout/vProcess5" loCatId="process" qsTypeId="urn:microsoft.com/office/officeart/2005/8/quickstyle/3d5" qsCatId="3D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63632AF5-0B5C-4975-95B4-3497B38BA8CA}">
      <dgm:prSet phldrT="[Text]"/>
      <dgm:spPr/>
      <dgm:t>
        <a:bodyPr/>
        <a:lstStyle/>
        <a:p>
          <a:r>
            <a:rPr lang="en-GB" dirty="0" smtClean="0"/>
            <a:t>Device</a:t>
          </a:r>
          <a:endParaRPr lang="en-GB" dirty="0"/>
        </a:p>
      </dgm:t>
    </dgm:pt>
    <dgm:pt modelId="{614F8BAC-69CF-473B-9AC2-712ED276A520}" type="parTrans" cxnId="{12360D08-BCA4-405D-B5F7-869CD6E3798E}">
      <dgm:prSet/>
      <dgm:spPr/>
      <dgm:t>
        <a:bodyPr/>
        <a:lstStyle/>
        <a:p>
          <a:endParaRPr lang="en-GB"/>
        </a:p>
      </dgm:t>
    </dgm:pt>
    <dgm:pt modelId="{CDF5E428-7B01-49B9-A3D2-EEA4B5123F94}" type="sibTrans" cxnId="{12360D08-BCA4-405D-B5F7-869CD6E3798E}">
      <dgm:prSet/>
      <dgm:spPr/>
      <dgm:t>
        <a:bodyPr/>
        <a:lstStyle/>
        <a:p>
          <a:endParaRPr lang="en-GB"/>
        </a:p>
      </dgm:t>
    </dgm:pt>
    <dgm:pt modelId="{4B731799-1ED5-4D00-8435-C7F37F82250A}">
      <dgm:prSet phldrT="[Text]"/>
      <dgm:spPr/>
      <dgm:t>
        <a:bodyPr/>
        <a:lstStyle/>
        <a:p>
          <a:r>
            <a:rPr lang="en-GB" dirty="0" smtClean="0"/>
            <a:t>Network connection</a:t>
          </a:r>
          <a:endParaRPr lang="en-GB" dirty="0"/>
        </a:p>
      </dgm:t>
    </dgm:pt>
    <dgm:pt modelId="{2B049731-B727-4613-BBC7-ADC94929EEE7}" type="parTrans" cxnId="{86BEF603-E005-42CB-9D4D-59ED280F5826}">
      <dgm:prSet/>
      <dgm:spPr/>
      <dgm:t>
        <a:bodyPr/>
        <a:lstStyle/>
        <a:p>
          <a:endParaRPr lang="en-GB"/>
        </a:p>
      </dgm:t>
    </dgm:pt>
    <dgm:pt modelId="{8FC763DF-49C2-439F-8C09-B141D988D59B}" type="sibTrans" cxnId="{86BEF603-E005-42CB-9D4D-59ED280F5826}">
      <dgm:prSet/>
      <dgm:spPr/>
      <dgm:t>
        <a:bodyPr/>
        <a:lstStyle/>
        <a:p>
          <a:endParaRPr lang="en-GB"/>
        </a:p>
      </dgm:t>
    </dgm:pt>
    <dgm:pt modelId="{621B306E-70A0-4AF0-92D3-5F56C48A2872}">
      <dgm:prSet phldrT="[Text]"/>
      <dgm:spPr/>
      <dgm:t>
        <a:bodyPr/>
        <a:lstStyle/>
        <a:p>
          <a:r>
            <a:rPr lang="en-GB" dirty="0" smtClean="0"/>
            <a:t>Server</a:t>
          </a:r>
          <a:endParaRPr lang="en-GB" dirty="0"/>
        </a:p>
      </dgm:t>
    </dgm:pt>
    <dgm:pt modelId="{5FF04C8F-04EE-490C-AC6A-47F692062AEC}" type="parTrans" cxnId="{0A88CC0F-FD96-4FCE-A505-7551A404698F}">
      <dgm:prSet/>
      <dgm:spPr/>
      <dgm:t>
        <a:bodyPr/>
        <a:lstStyle/>
        <a:p>
          <a:endParaRPr lang="en-GB"/>
        </a:p>
      </dgm:t>
    </dgm:pt>
    <dgm:pt modelId="{2006A698-B654-46EF-BFE5-5D490163695F}" type="sibTrans" cxnId="{0A88CC0F-FD96-4FCE-A505-7551A404698F}">
      <dgm:prSet/>
      <dgm:spPr/>
      <dgm:t>
        <a:bodyPr/>
        <a:lstStyle/>
        <a:p>
          <a:endParaRPr lang="en-GB"/>
        </a:p>
      </dgm:t>
    </dgm:pt>
    <dgm:pt modelId="{1A963629-F5C1-4DD8-891C-06227CDB0B58}">
      <dgm:prSet phldrT="[Text]"/>
      <dgm:spPr/>
      <dgm:t>
        <a:bodyPr/>
        <a:lstStyle/>
        <a:p>
          <a:r>
            <a:rPr lang="en-GB" dirty="0" smtClean="0"/>
            <a:t>External connection</a:t>
          </a:r>
          <a:endParaRPr lang="en-GB" dirty="0"/>
        </a:p>
      </dgm:t>
    </dgm:pt>
    <dgm:pt modelId="{8D89869C-7D12-4FF1-9FFD-D79850DFB80A}" type="parTrans" cxnId="{B5A7D936-831A-49F1-8F3E-56ACAF3B0EEC}">
      <dgm:prSet/>
      <dgm:spPr/>
      <dgm:t>
        <a:bodyPr/>
        <a:lstStyle/>
        <a:p>
          <a:endParaRPr lang="en-GB"/>
        </a:p>
      </dgm:t>
    </dgm:pt>
    <dgm:pt modelId="{CD92E3D4-7A7A-44D9-883C-C5B408437C76}" type="sibTrans" cxnId="{B5A7D936-831A-49F1-8F3E-56ACAF3B0EEC}">
      <dgm:prSet/>
      <dgm:spPr/>
      <dgm:t>
        <a:bodyPr/>
        <a:lstStyle/>
        <a:p>
          <a:endParaRPr lang="en-GB"/>
        </a:p>
      </dgm:t>
    </dgm:pt>
    <dgm:pt modelId="{7F59BF81-AD8B-4B98-8DD5-0A344551E366}">
      <dgm:prSet phldrT="[Text]"/>
      <dgm:spPr/>
      <dgm:t>
        <a:bodyPr/>
        <a:lstStyle/>
        <a:p>
          <a:r>
            <a:rPr lang="en-GB" dirty="0" smtClean="0"/>
            <a:t>Global connection</a:t>
          </a:r>
          <a:endParaRPr lang="en-GB" dirty="0"/>
        </a:p>
      </dgm:t>
    </dgm:pt>
    <dgm:pt modelId="{75218673-4DDA-4B54-A587-569BA8A0455C}" type="parTrans" cxnId="{CABCF848-5B26-4A5D-B576-A32490798FA2}">
      <dgm:prSet/>
      <dgm:spPr/>
      <dgm:t>
        <a:bodyPr/>
        <a:lstStyle/>
        <a:p>
          <a:endParaRPr lang="en-GB"/>
        </a:p>
      </dgm:t>
    </dgm:pt>
    <dgm:pt modelId="{B2F500F0-A026-4C68-A032-D1BED078AE28}" type="sibTrans" cxnId="{CABCF848-5B26-4A5D-B576-A32490798FA2}">
      <dgm:prSet/>
      <dgm:spPr/>
      <dgm:t>
        <a:bodyPr/>
        <a:lstStyle/>
        <a:p>
          <a:endParaRPr lang="en-GB"/>
        </a:p>
      </dgm:t>
    </dgm:pt>
    <dgm:pt modelId="{AFF5B273-AF6C-45D8-9267-F004136C64CA}" type="pres">
      <dgm:prSet presAssocID="{6FBEE3FC-6AFD-49EA-83EB-43E38298401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1543A25-9647-45A7-AF9B-DFE676C19F13}" type="pres">
      <dgm:prSet presAssocID="{6FBEE3FC-6AFD-49EA-83EB-43E38298401F}" presName="dummyMaxCanvas" presStyleCnt="0">
        <dgm:presLayoutVars/>
      </dgm:prSet>
      <dgm:spPr/>
      <dgm:t>
        <a:bodyPr/>
        <a:lstStyle/>
        <a:p>
          <a:endParaRPr lang="en-GB"/>
        </a:p>
      </dgm:t>
    </dgm:pt>
    <dgm:pt modelId="{99FD00B5-CB44-46E9-AA9D-C8F99A491E8A}" type="pres">
      <dgm:prSet presAssocID="{6FBEE3FC-6AFD-49EA-83EB-43E38298401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170A61-B45A-45C7-B7BE-306831726A11}" type="pres">
      <dgm:prSet presAssocID="{6FBEE3FC-6AFD-49EA-83EB-43E38298401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A7B4D6-EF98-4FA0-9DA7-73CAA3C04C86}" type="pres">
      <dgm:prSet presAssocID="{6FBEE3FC-6AFD-49EA-83EB-43E38298401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E57FE76-83F7-47F5-9F0A-B8F7AE093FB2}" type="pres">
      <dgm:prSet presAssocID="{6FBEE3FC-6AFD-49EA-83EB-43E38298401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B34EBA-DF74-4BFC-B0A6-9D1AAB6ECAEA}" type="pres">
      <dgm:prSet presAssocID="{6FBEE3FC-6AFD-49EA-83EB-43E38298401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0554510-5CD1-4D9B-B49A-0F90D4FD5366}" type="pres">
      <dgm:prSet presAssocID="{6FBEE3FC-6AFD-49EA-83EB-43E38298401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69B0A86-B7C1-4DE5-AFFC-B3CB5D7FD83D}" type="pres">
      <dgm:prSet presAssocID="{6FBEE3FC-6AFD-49EA-83EB-43E38298401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78F88A-11CB-4177-99F5-C8C17AE5D98B}" type="pres">
      <dgm:prSet presAssocID="{6FBEE3FC-6AFD-49EA-83EB-43E38298401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18B323A-0DFC-4EFB-A58B-1AFB8567F693}" type="pres">
      <dgm:prSet presAssocID="{6FBEE3FC-6AFD-49EA-83EB-43E38298401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2ED6D1-3BEB-4567-914F-2CCAF36D0E40}" type="pres">
      <dgm:prSet presAssocID="{6FBEE3FC-6AFD-49EA-83EB-43E38298401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C6D1AC-2DD3-4C36-B3CB-9CCEF10E6080}" type="pres">
      <dgm:prSet presAssocID="{6FBEE3FC-6AFD-49EA-83EB-43E38298401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77525C3-7C95-4DE9-BAB3-4507A743CC23}" type="pres">
      <dgm:prSet presAssocID="{6FBEE3FC-6AFD-49EA-83EB-43E38298401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89BA97C-AD1B-4819-AB8D-50EC0ABF923C}" type="pres">
      <dgm:prSet presAssocID="{6FBEE3FC-6AFD-49EA-83EB-43E38298401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EA3B1A2-B8FD-4581-9607-3646280196CD}" type="pres">
      <dgm:prSet presAssocID="{6FBEE3FC-6AFD-49EA-83EB-43E38298401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5A7D936-831A-49F1-8F3E-56ACAF3B0EEC}" srcId="{6FBEE3FC-6AFD-49EA-83EB-43E38298401F}" destId="{1A963629-F5C1-4DD8-891C-06227CDB0B58}" srcOrd="3" destOrd="0" parTransId="{8D89869C-7D12-4FF1-9FFD-D79850DFB80A}" sibTransId="{CD92E3D4-7A7A-44D9-883C-C5B408437C76}"/>
    <dgm:cxn modelId="{CABCF848-5B26-4A5D-B576-A32490798FA2}" srcId="{6FBEE3FC-6AFD-49EA-83EB-43E38298401F}" destId="{7F59BF81-AD8B-4B98-8DD5-0A344551E366}" srcOrd="4" destOrd="0" parTransId="{75218673-4DDA-4B54-A587-569BA8A0455C}" sibTransId="{B2F500F0-A026-4C68-A032-D1BED078AE28}"/>
    <dgm:cxn modelId="{B9A5C6BD-B57F-47B2-BF8C-B14F52775BC9}" type="presOf" srcId="{6FBEE3FC-6AFD-49EA-83EB-43E38298401F}" destId="{AFF5B273-AF6C-45D8-9267-F004136C64CA}" srcOrd="0" destOrd="0" presId="urn:microsoft.com/office/officeart/2005/8/layout/vProcess5"/>
    <dgm:cxn modelId="{F3533B66-0F16-4C7E-9B86-A84FAC845952}" type="presOf" srcId="{63632AF5-0B5C-4975-95B4-3497B38BA8CA}" destId="{842ED6D1-3BEB-4567-914F-2CCAF36D0E40}" srcOrd="1" destOrd="0" presId="urn:microsoft.com/office/officeart/2005/8/layout/vProcess5"/>
    <dgm:cxn modelId="{D7250225-5142-48C8-BA8B-A89AD6797840}" type="presOf" srcId="{7F59BF81-AD8B-4B98-8DD5-0A344551E366}" destId="{7EA3B1A2-B8FD-4581-9607-3646280196CD}" srcOrd="1" destOrd="0" presId="urn:microsoft.com/office/officeart/2005/8/layout/vProcess5"/>
    <dgm:cxn modelId="{12360D08-BCA4-405D-B5F7-869CD6E3798E}" srcId="{6FBEE3FC-6AFD-49EA-83EB-43E38298401F}" destId="{63632AF5-0B5C-4975-95B4-3497B38BA8CA}" srcOrd="0" destOrd="0" parTransId="{614F8BAC-69CF-473B-9AC2-712ED276A520}" sibTransId="{CDF5E428-7B01-49B9-A3D2-EEA4B5123F94}"/>
    <dgm:cxn modelId="{3B5F632C-D7D9-4957-BAC1-4C7C73AC3396}" type="presOf" srcId="{1A963629-F5C1-4DD8-891C-06227CDB0B58}" destId="{E89BA97C-AD1B-4819-AB8D-50EC0ABF923C}" srcOrd="1" destOrd="0" presId="urn:microsoft.com/office/officeart/2005/8/layout/vProcess5"/>
    <dgm:cxn modelId="{52CD268C-58C8-4D3C-8D51-33EB221811C6}" type="presOf" srcId="{621B306E-70A0-4AF0-92D3-5F56C48A2872}" destId="{7DA7B4D6-EF98-4FA0-9DA7-73CAA3C04C86}" srcOrd="0" destOrd="0" presId="urn:microsoft.com/office/officeart/2005/8/layout/vProcess5"/>
    <dgm:cxn modelId="{0D2E869E-97C7-4779-B5C8-78DCA74757F0}" type="presOf" srcId="{63632AF5-0B5C-4975-95B4-3497B38BA8CA}" destId="{99FD00B5-CB44-46E9-AA9D-C8F99A491E8A}" srcOrd="0" destOrd="0" presId="urn:microsoft.com/office/officeart/2005/8/layout/vProcess5"/>
    <dgm:cxn modelId="{86BEF603-E005-42CB-9D4D-59ED280F5826}" srcId="{6FBEE3FC-6AFD-49EA-83EB-43E38298401F}" destId="{4B731799-1ED5-4D00-8435-C7F37F82250A}" srcOrd="1" destOrd="0" parTransId="{2B049731-B727-4613-BBC7-ADC94929EEE7}" sibTransId="{8FC763DF-49C2-439F-8C09-B141D988D59B}"/>
    <dgm:cxn modelId="{47862E62-D874-406F-AF1F-656751F9E324}" type="presOf" srcId="{7F59BF81-AD8B-4B98-8DD5-0A344551E366}" destId="{B6B34EBA-DF74-4BFC-B0A6-9D1AAB6ECAEA}" srcOrd="0" destOrd="0" presId="urn:microsoft.com/office/officeart/2005/8/layout/vProcess5"/>
    <dgm:cxn modelId="{FE1D3946-BCB7-4962-9FC2-BC93A6DB816A}" type="presOf" srcId="{621B306E-70A0-4AF0-92D3-5F56C48A2872}" destId="{B77525C3-7C95-4DE9-BAB3-4507A743CC23}" srcOrd="1" destOrd="0" presId="urn:microsoft.com/office/officeart/2005/8/layout/vProcess5"/>
    <dgm:cxn modelId="{A60DA82E-E6CC-4689-9756-BD1225FDB435}" type="presOf" srcId="{CD92E3D4-7A7A-44D9-883C-C5B408437C76}" destId="{718B323A-0DFC-4EFB-A58B-1AFB8567F693}" srcOrd="0" destOrd="0" presId="urn:microsoft.com/office/officeart/2005/8/layout/vProcess5"/>
    <dgm:cxn modelId="{0A88CC0F-FD96-4FCE-A505-7551A404698F}" srcId="{6FBEE3FC-6AFD-49EA-83EB-43E38298401F}" destId="{621B306E-70A0-4AF0-92D3-5F56C48A2872}" srcOrd="2" destOrd="0" parTransId="{5FF04C8F-04EE-490C-AC6A-47F692062AEC}" sibTransId="{2006A698-B654-46EF-BFE5-5D490163695F}"/>
    <dgm:cxn modelId="{65C1416D-0375-4E30-BBA8-16C14B28D422}" type="presOf" srcId="{2006A698-B654-46EF-BFE5-5D490163695F}" destId="{B478F88A-11CB-4177-99F5-C8C17AE5D98B}" srcOrd="0" destOrd="0" presId="urn:microsoft.com/office/officeart/2005/8/layout/vProcess5"/>
    <dgm:cxn modelId="{3780957E-5A6F-426C-AFD6-AC3B3BEFFDDD}" type="presOf" srcId="{1A963629-F5C1-4DD8-891C-06227CDB0B58}" destId="{EE57FE76-83F7-47F5-9F0A-B8F7AE093FB2}" srcOrd="0" destOrd="0" presId="urn:microsoft.com/office/officeart/2005/8/layout/vProcess5"/>
    <dgm:cxn modelId="{CA9EF1CF-F4D1-49D1-AB43-C743DD405B1C}" type="presOf" srcId="{CDF5E428-7B01-49B9-A3D2-EEA4B5123F94}" destId="{40554510-5CD1-4D9B-B49A-0F90D4FD5366}" srcOrd="0" destOrd="0" presId="urn:microsoft.com/office/officeart/2005/8/layout/vProcess5"/>
    <dgm:cxn modelId="{3F302D32-642D-47AF-BF03-7F8C02DE094B}" type="presOf" srcId="{8FC763DF-49C2-439F-8C09-B141D988D59B}" destId="{869B0A86-B7C1-4DE5-AFFC-B3CB5D7FD83D}" srcOrd="0" destOrd="0" presId="urn:microsoft.com/office/officeart/2005/8/layout/vProcess5"/>
    <dgm:cxn modelId="{0A6446F4-9EAF-402B-81A0-707F572346D4}" type="presOf" srcId="{4B731799-1ED5-4D00-8435-C7F37F82250A}" destId="{A8C6D1AC-2DD3-4C36-B3CB-9CCEF10E6080}" srcOrd="1" destOrd="0" presId="urn:microsoft.com/office/officeart/2005/8/layout/vProcess5"/>
    <dgm:cxn modelId="{FB8E8A79-16ED-49A3-B033-A03BAC72EE5D}" type="presOf" srcId="{4B731799-1ED5-4D00-8435-C7F37F82250A}" destId="{95170A61-B45A-45C7-B7BE-306831726A11}" srcOrd="0" destOrd="0" presId="urn:microsoft.com/office/officeart/2005/8/layout/vProcess5"/>
    <dgm:cxn modelId="{1BDA1DDF-1A51-49BB-BE32-AB08F0D7DC50}" type="presParOf" srcId="{AFF5B273-AF6C-45D8-9267-F004136C64CA}" destId="{E1543A25-9647-45A7-AF9B-DFE676C19F13}" srcOrd="0" destOrd="0" presId="urn:microsoft.com/office/officeart/2005/8/layout/vProcess5"/>
    <dgm:cxn modelId="{53BDD8F3-B848-43EE-832A-1414F2E7A7DE}" type="presParOf" srcId="{AFF5B273-AF6C-45D8-9267-F004136C64CA}" destId="{99FD00B5-CB44-46E9-AA9D-C8F99A491E8A}" srcOrd="1" destOrd="0" presId="urn:microsoft.com/office/officeart/2005/8/layout/vProcess5"/>
    <dgm:cxn modelId="{E0D397CC-BDF4-46E1-8C9F-70715C4FE2FB}" type="presParOf" srcId="{AFF5B273-AF6C-45D8-9267-F004136C64CA}" destId="{95170A61-B45A-45C7-B7BE-306831726A11}" srcOrd="2" destOrd="0" presId="urn:microsoft.com/office/officeart/2005/8/layout/vProcess5"/>
    <dgm:cxn modelId="{3AEA23BF-8764-4E16-A6A3-66BF59670136}" type="presParOf" srcId="{AFF5B273-AF6C-45D8-9267-F004136C64CA}" destId="{7DA7B4D6-EF98-4FA0-9DA7-73CAA3C04C86}" srcOrd="3" destOrd="0" presId="urn:microsoft.com/office/officeart/2005/8/layout/vProcess5"/>
    <dgm:cxn modelId="{E74E56E6-3EF2-4806-B94E-39F304558956}" type="presParOf" srcId="{AFF5B273-AF6C-45D8-9267-F004136C64CA}" destId="{EE57FE76-83F7-47F5-9F0A-B8F7AE093FB2}" srcOrd="4" destOrd="0" presId="urn:microsoft.com/office/officeart/2005/8/layout/vProcess5"/>
    <dgm:cxn modelId="{EF6612BF-7391-4F4A-8DDB-EE05DE6E3AB7}" type="presParOf" srcId="{AFF5B273-AF6C-45D8-9267-F004136C64CA}" destId="{B6B34EBA-DF74-4BFC-B0A6-9D1AAB6ECAEA}" srcOrd="5" destOrd="0" presId="urn:microsoft.com/office/officeart/2005/8/layout/vProcess5"/>
    <dgm:cxn modelId="{3A06D6E0-4745-4FF4-A8CD-C91F109A729B}" type="presParOf" srcId="{AFF5B273-AF6C-45D8-9267-F004136C64CA}" destId="{40554510-5CD1-4D9B-B49A-0F90D4FD5366}" srcOrd="6" destOrd="0" presId="urn:microsoft.com/office/officeart/2005/8/layout/vProcess5"/>
    <dgm:cxn modelId="{04189675-4ACB-4440-B9C7-B1BB1A98BDCA}" type="presParOf" srcId="{AFF5B273-AF6C-45D8-9267-F004136C64CA}" destId="{869B0A86-B7C1-4DE5-AFFC-B3CB5D7FD83D}" srcOrd="7" destOrd="0" presId="urn:microsoft.com/office/officeart/2005/8/layout/vProcess5"/>
    <dgm:cxn modelId="{128418D9-C22E-412A-981B-632C410D37E1}" type="presParOf" srcId="{AFF5B273-AF6C-45D8-9267-F004136C64CA}" destId="{B478F88A-11CB-4177-99F5-C8C17AE5D98B}" srcOrd="8" destOrd="0" presId="urn:microsoft.com/office/officeart/2005/8/layout/vProcess5"/>
    <dgm:cxn modelId="{9FD8BE27-C2ED-4B11-8233-AF2392BE636B}" type="presParOf" srcId="{AFF5B273-AF6C-45D8-9267-F004136C64CA}" destId="{718B323A-0DFC-4EFB-A58B-1AFB8567F693}" srcOrd="9" destOrd="0" presId="urn:microsoft.com/office/officeart/2005/8/layout/vProcess5"/>
    <dgm:cxn modelId="{6AE365C0-A446-4243-869F-1049580B8062}" type="presParOf" srcId="{AFF5B273-AF6C-45D8-9267-F004136C64CA}" destId="{842ED6D1-3BEB-4567-914F-2CCAF36D0E40}" srcOrd="10" destOrd="0" presId="urn:microsoft.com/office/officeart/2005/8/layout/vProcess5"/>
    <dgm:cxn modelId="{BC0FEA79-5654-4F77-B446-F6734E5AF1FC}" type="presParOf" srcId="{AFF5B273-AF6C-45D8-9267-F004136C64CA}" destId="{A8C6D1AC-2DD3-4C36-B3CB-9CCEF10E6080}" srcOrd="11" destOrd="0" presId="urn:microsoft.com/office/officeart/2005/8/layout/vProcess5"/>
    <dgm:cxn modelId="{9E310F96-3654-4BE6-9FCD-7BF347D410B6}" type="presParOf" srcId="{AFF5B273-AF6C-45D8-9267-F004136C64CA}" destId="{B77525C3-7C95-4DE9-BAB3-4507A743CC23}" srcOrd="12" destOrd="0" presId="urn:microsoft.com/office/officeart/2005/8/layout/vProcess5"/>
    <dgm:cxn modelId="{CB06CB6A-4988-4A06-8CBD-EFBFAB24E654}" type="presParOf" srcId="{AFF5B273-AF6C-45D8-9267-F004136C64CA}" destId="{E89BA97C-AD1B-4819-AB8D-50EC0ABF923C}" srcOrd="13" destOrd="0" presId="urn:microsoft.com/office/officeart/2005/8/layout/vProcess5"/>
    <dgm:cxn modelId="{247037FB-4454-4AD9-8A39-F6B1D42C6E0F}" type="presParOf" srcId="{AFF5B273-AF6C-45D8-9267-F004136C64CA}" destId="{7EA3B1A2-B8FD-4581-9607-3646280196C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98DB9-87BC-4BD2-A5D5-41B98640C58A}" type="doc">
      <dgm:prSet loTypeId="urn:microsoft.com/office/officeart/2005/8/layout/process4" loCatId="process" qsTypeId="urn:microsoft.com/office/officeart/2005/8/quickstyle/3d7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99278A10-6C07-4128-B500-61CF5663A5A4}">
      <dgm:prSet phldrT="[Text]"/>
      <dgm:spPr/>
      <dgm:t>
        <a:bodyPr/>
        <a:lstStyle/>
        <a:p>
          <a:r>
            <a:rPr lang="en-GB" dirty="0" smtClean="0"/>
            <a:t>Write the number 8.</a:t>
          </a:r>
          <a:endParaRPr lang="en-GB" dirty="0"/>
        </a:p>
      </dgm:t>
    </dgm:pt>
    <dgm:pt modelId="{066C7C4B-0357-4FBA-B2F2-3D43C865B7A2}" type="parTrans" cxnId="{FF45A869-2465-4E2E-9466-57E6CC6B112B}">
      <dgm:prSet/>
      <dgm:spPr/>
      <dgm:t>
        <a:bodyPr/>
        <a:lstStyle/>
        <a:p>
          <a:endParaRPr lang="en-GB"/>
        </a:p>
      </dgm:t>
    </dgm:pt>
    <dgm:pt modelId="{9221B1B6-538E-4FC6-A2BB-199FB4FC677B}" type="sibTrans" cxnId="{FF45A869-2465-4E2E-9466-57E6CC6B112B}">
      <dgm:prSet/>
      <dgm:spPr/>
      <dgm:t>
        <a:bodyPr/>
        <a:lstStyle/>
        <a:p>
          <a:endParaRPr lang="en-GB"/>
        </a:p>
      </dgm:t>
    </dgm:pt>
    <dgm:pt modelId="{87AD6717-3455-4503-A9AE-131987982C5A}">
      <dgm:prSet/>
      <dgm:spPr/>
      <dgm:t>
        <a:bodyPr/>
        <a:lstStyle/>
        <a:p>
          <a:r>
            <a:rPr lang="en-GB" smtClean="0"/>
            <a:t>Halve it, write it (repeat x3)</a:t>
          </a:r>
          <a:endParaRPr lang="en-GB" dirty="0" smtClean="0"/>
        </a:p>
      </dgm:t>
    </dgm:pt>
    <dgm:pt modelId="{30825FBE-DDBD-45C5-AF2D-BB663405A520}" type="parTrans" cxnId="{ABC33144-3B41-4755-B210-4BBDEBF8AB1A}">
      <dgm:prSet/>
      <dgm:spPr/>
      <dgm:t>
        <a:bodyPr/>
        <a:lstStyle/>
        <a:p>
          <a:endParaRPr lang="en-GB"/>
        </a:p>
      </dgm:t>
    </dgm:pt>
    <dgm:pt modelId="{7CD5CB22-15D2-40BE-8BFE-A58DE122BA98}" type="sibTrans" cxnId="{ABC33144-3B41-4755-B210-4BBDEBF8AB1A}">
      <dgm:prSet/>
      <dgm:spPr/>
      <dgm:t>
        <a:bodyPr/>
        <a:lstStyle/>
        <a:p>
          <a:endParaRPr lang="en-GB"/>
        </a:p>
      </dgm:t>
    </dgm:pt>
    <dgm:pt modelId="{840A7180-A1A8-4CBF-9E8F-EF839FE3D800}">
      <dgm:prSet/>
      <dgm:spPr/>
      <dgm:t>
        <a:bodyPr/>
        <a:lstStyle/>
        <a:p>
          <a:r>
            <a:rPr lang="en-GB" dirty="0" smtClean="0"/>
            <a:t>Underneath each number, write either a tick or a cross.</a:t>
          </a:r>
        </a:p>
      </dgm:t>
    </dgm:pt>
    <dgm:pt modelId="{FC6BB89C-9CEA-4489-B6CB-9750EFED6167}" type="parTrans" cxnId="{E7494362-E1AB-4FDE-93B3-668A41A9A947}">
      <dgm:prSet/>
      <dgm:spPr/>
      <dgm:t>
        <a:bodyPr/>
        <a:lstStyle/>
        <a:p>
          <a:endParaRPr lang="en-GB"/>
        </a:p>
      </dgm:t>
    </dgm:pt>
    <dgm:pt modelId="{3FFED234-B2C7-4F50-AE4C-22E74F037869}" type="sibTrans" cxnId="{E7494362-E1AB-4FDE-93B3-668A41A9A947}">
      <dgm:prSet/>
      <dgm:spPr/>
      <dgm:t>
        <a:bodyPr/>
        <a:lstStyle/>
        <a:p>
          <a:endParaRPr lang="en-GB"/>
        </a:p>
      </dgm:t>
    </dgm:pt>
    <dgm:pt modelId="{4BE520D9-C836-4CED-92D4-B64930442947}">
      <dgm:prSet/>
      <dgm:spPr/>
      <dgm:t>
        <a:bodyPr/>
        <a:lstStyle/>
        <a:p>
          <a:r>
            <a:rPr lang="en-GB" dirty="0" smtClean="0"/>
            <a:t>Now, add together the numbers with ticks underneath.</a:t>
          </a:r>
        </a:p>
      </dgm:t>
    </dgm:pt>
    <dgm:pt modelId="{3DCB4CC9-AD73-4CA0-B8C9-E9F1F1FFC5D8}" type="parTrans" cxnId="{B02814E1-77D3-4583-BB25-F37B0D3A5A55}">
      <dgm:prSet/>
      <dgm:spPr/>
      <dgm:t>
        <a:bodyPr/>
        <a:lstStyle/>
        <a:p>
          <a:endParaRPr lang="en-GB"/>
        </a:p>
      </dgm:t>
    </dgm:pt>
    <dgm:pt modelId="{A92EE0D0-1670-4D81-9069-9A94A19FD9D8}" type="sibTrans" cxnId="{B02814E1-77D3-4583-BB25-F37B0D3A5A55}">
      <dgm:prSet/>
      <dgm:spPr/>
      <dgm:t>
        <a:bodyPr/>
        <a:lstStyle/>
        <a:p>
          <a:endParaRPr lang="en-GB"/>
        </a:p>
      </dgm:t>
    </dgm:pt>
    <dgm:pt modelId="{533E08D8-DA11-4057-82B9-1751C14BB63E}">
      <dgm:prSet/>
      <dgm:spPr/>
      <dgm:t>
        <a:bodyPr/>
        <a:lstStyle/>
        <a:p>
          <a:r>
            <a:rPr lang="en-GB" dirty="0" smtClean="0"/>
            <a:t>What’s the answer?</a:t>
          </a:r>
        </a:p>
      </dgm:t>
    </dgm:pt>
    <dgm:pt modelId="{ED069554-4B43-4CB1-A415-AF17DB9137A9}" type="parTrans" cxnId="{C40D7D2A-6341-4625-BB7E-CECB88C81E3E}">
      <dgm:prSet/>
      <dgm:spPr/>
      <dgm:t>
        <a:bodyPr/>
        <a:lstStyle/>
        <a:p>
          <a:endParaRPr lang="en-GB"/>
        </a:p>
      </dgm:t>
    </dgm:pt>
    <dgm:pt modelId="{598BD6E2-1B3A-4C6F-92DF-2DE4DCCE4FF5}" type="sibTrans" cxnId="{C40D7D2A-6341-4625-BB7E-CECB88C81E3E}">
      <dgm:prSet/>
      <dgm:spPr/>
      <dgm:t>
        <a:bodyPr/>
        <a:lstStyle/>
        <a:p>
          <a:endParaRPr lang="en-GB"/>
        </a:p>
      </dgm:t>
    </dgm:pt>
    <dgm:pt modelId="{82368565-E56F-4727-AE80-9A19990B496A}" type="pres">
      <dgm:prSet presAssocID="{3F898DB9-87BC-4BD2-A5D5-41B98640C58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ADDA5A2-748E-42FE-B1CE-EC1726ABAEAC}" type="pres">
      <dgm:prSet presAssocID="{533E08D8-DA11-4057-82B9-1751C14BB63E}" presName="boxAndChildren" presStyleCnt="0"/>
      <dgm:spPr/>
      <dgm:t>
        <a:bodyPr/>
        <a:lstStyle/>
        <a:p>
          <a:endParaRPr lang="en-GB"/>
        </a:p>
      </dgm:t>
    </dgm:pt>
    <dgm:pt modelId="{8F40A388-E8C4-46C0-8F61-046B6DCF6CD7}" type="pres">
      <dgm:prSet presAssocID="{533E08D8-DA11-4057-82B9-1751C14BB63E}" presName="parentTextBox" presStyleLbl="node1" presStyleIdx="0" presStyleCnt="5"/>
      <dgm:spPr/>
      <dgm:t>
        <a:bodyPr/>
        <a:lstStyle/>
        <a:p>
          <a:endParaRPr lang="en-GB"/>
        </a:p>
      </dgm:t>
    </dgm:pt>
    <dgm:pt modelId="{D8AC1B5B-65D7-4E3B-A0E2-9ACF51F1E0B9}" type="pres">
      <dgm:prSet presAssocID="{A92EE0D0-1670-4D81-9069-9A94A19FD9D8}" presName="sp" presStyleCnt="0"/>
      <dgm:spPr/>
      <dgm:t>
        <a:bodyPr/>
        <a:lstStyle/>
        <a:p>
          <a:endParaRPr lang="en-GB"/>
        </a:p>
      </dgm:t>
    </dgm:pt>
    <dgm:pt modelId="{CE1C0CE9-7FE9-44A7-B67D-02E6647B9B4B}" type="pres">
      <dgm:prSet presAssocID="{4BE520D9-C836-4CED-92D4-B64930442947}" presName="arrowAndChildren" presStyleCnt="0"/>
      <dgm:spPr/>
      <dgm:t>
        <a:bodyPr/>
        <a:lstStyle/>
        <a:p>
          <a:endParaRPr lang="en-GB"/>
        </a:p>
      </dgm:t>
    </dgm:pt>
    <dgm:pt modelId="{D1CFBA3A-CA2D-424E-906B-4B9F1ADE9E94}" type="pres">
      <dgm:prSet presAssocID="{4BE520D9-C836-4CED-92D4-B64930442947}" presName="parentTextArrow" presStyleLbl="node1" presStyleIdx="1" presStyleCnt="5"/>
      <dgm:spPr/>
      <dgm:t>
        <a:bodyPr/>
        <a:lstStyle/>
        <a:p>
          <a:endParaRPr lang="en-GB"/>
        </a:p>
      </dgm:t>
    </dgm:pt>
    <dgm:pt modelId="{BD08926D-13C5-4868-86FD-1040BD5F92F8}" type="pres">
      <dgm:prSet presAssocID="{3FFED234-B2C7-4F50-AE4C-22E74F037869}" presName="sp" presStyleCnt="0"/>
      <dgm:spPr/>
      <dgm:t>
        <a:bodyPr/>
        <a:lstStyle/>
        <a:p>
          <a:endParaRPr lang="en-GB"/>
        </a:p>
      </dgm:t>
    </dgm:pt>
    <dgm:pt modelId="{1533FE71-BC7F-4ABC-8706-139CE45D6FAA}" type="pres">
      <dgm:prSet presAssocID="{840A7180-A1A8-4CBF-9E8F-EF839FE3D800}" presName="arrowAndChildren" presStyleCnt="0"/>
      <dgm:spPr/>
      <dgm:t>
        <a:bodyPr/>
        <a:lstStyle/>
        <a:p>
          <a:endParaRPr lang="en-GB"/>
        </a:p>
      </dgm:t>
    </dgm:pt>
    <dgm:pt modelId="{FEC4CFFD-68DF-428D-B89F-FD43322B7F9A}" type="pres">
      <dgm:prSet presAssocID="{840A7180-A1A8-4CBF-9E8F-EF839FE3D800}" presName="parentTextArrow" presStyleLbl="node1" presStyleIdx="2" presStyleCnt="5"/>
      <dgm:spPr/>
      <dgm:t>
        <a:bodyPr/>
        <a:lstStyle/>
        <a:p>
          <a:endParaRPr lang="en-GB"/>
        </a:p>
      </dgm:t>
    </dgm:pt>
    <dgm:pt modelId="{E838AE72-6F2C-42C1-8C96-B97543EBE626}" type="pres">
      <dgm:prSet presAssocID="{7CD5CB22-15D2-40BE-8BFE-A58DE122BA98}" presName="sp" presStyleCnt="0"/>
      <dgm:spPr/>
      <dgm:t>
        <a:bodyPr/>
        <a:lstStyle/>
        <a:p>
          <a:endParaRPr lang="en-GB"/>
        </a:p>
      </dgm:t>
    </dgm:pt>
    <dgm:pt modelId="{F907596B-C082-4CF0-B4B1-C0F47352DC51}" type="pres">
      <dgm:prSet presAssocID="{87AD6717-3455-4503-A9AE-131987982C5A}" presName="arrowAndChildren" presStyleCnt="0"/>
      <dgm:spPr/>
      <dgm:t>
        <a:bodyPr/>
        <a:lstStyle/>
        <a:p>
          <a:endParaRPr lang="en-GB"/>
        </a:p>
      </dgm:t>
    </dgm:pt>
    <dgm:pt modelId="{E6D20B96-923C-4FBA-BBC6-6FCC201DC997}" type="pres">
      <dgm:prSet presAssocID="{87AD6717-3455-4503-A9AE-131987982C5A}" presName="parentTextArrow" presStyleLbl="node1" presStyleIdx="3" presStyleCnt="5"/>
      <dgm:spPr/>
      <dgm:t>
        <a:bodyPr/>
        <a:lstStyle/>
        <a:p>
          <a:endParaRPr lang="en-GB"/>
        </a:p>
      </dgm:t>
    </dgm:pt>
    <dgm:pt modelId="{F93D9F5C-BE89-4B3A-9765-DBC37E3C97B8}" type="pres">
      <dgm:prSet presAssocID="{9221B1B6-538E-4FC6-A2BB-199FB4FC677B}" presName="sp" presStyleCnt="0"/>
      <dgm:spPr/>
      <dgm:t>
        <a:bodyPr/>
        <a:lstStyle/>
        <a:p>
          <a:endParaRPr lang="en-GB"/>
        </a:p>
      </dgm:t>
    </dgm:pt>
    <dgm:pt modelId="{626E515F-D945-47D1-976D-FA2D077B6855}" type="pres">
      <dgm:prSet presAssocID="{99278A10-6C07-4128-B500-61CF5663A5A4}" presName="arrowAndChildren" presStyleCnt="0"/>
      <dgm:spPr/>
      <dgm:t>
        <a:bodyPr/>
        <a:lstStyle/>
        <a:p>
          <a:endParaRPr lang="en-GB"/>
        </a:p>
      </dgm:t>
    </dgm:pt>
    <dgm:pt modelId="{69B4D7F3-ABD9-4C44-A201-6C301DF0A00B}" type="pres">
      <dgm:prSet presAssocID="{99278A10-6C07-4128-B500-61CF5663A5A4}" presName="parentTextArrow" presStyleLbl="node1" presStyleIdx="4" presStyleCnt="5"/>
      <dgm:spPr/>
      <dgm:t>
        <a:bodyPr/>
        <a:lstStyle/>
        <a:p>
          <a:endParaRPr lang="en-GB"/>
        </a:p>
      </dgm:t>
    </dgm:pt>
  </dgm:ptLst>
  <dgm:cxnLst>
    <dgm:cxn modelId="{B02814E1-77D3-4583-BB25-F37B0D3A5A55}" srcId="{3F898DB9-87BC-4BD2-A5D5-41B98640C58A}" destId="{4BE520D9-C836-4CED-92D4-B64930442947}" srcOrd="3" destOrd="0" parTransId="{3DCB4CC9-AD73-4CA0-B8C9-E9F1F1FFC5D8}" sibTransId="{A92EE0D0-1670-4D81-9069-9A94A19FD9D8}"/>
    <dgm:cxn modelId="{B2ABFD0B-0810-4249-A650-999E1A89664C}" type="presOf" srcId="{840A7180-A1A8-4CBF-9E8F-EF839FE3D800}" destId="{FEC4CFFD-68DF-428D-B89F-FD43322B7F9A}" srcOrd="0" destOrd="0" presId="urn:microsoft.com/office/officeart/2005/8/layout/process4"/>
    <dgm:cxn modelId="{91BE4B89-A5F2-44DB-8048-2D03A16E664E}" type="presOf" srcId="{533E08D8-DA11-4057-82B9-1751C14BB63E}" destId="{8F40A388-E8C4-46C0-8F61-046B6DCF6CD7}" srcOrd="0" destOrd="0" presId="urn:microsoft.com/office/officeart/2005/8/layout/process4"/>
    <dgm:cxn modelId="{9F0F4B0B-C157-4F71-92EA-A2CF2B4E4BCA}" type="presOf" srcId="{3F898DB9-87BC-4BD2-A5D5-41B98640C58A}" destId="{82368565-E56F-4727-AE80-9A19990B496A}" srcOrd="0" destOrd="0" presId="urn:microsoft.com/office/officeart/2005/8/layout/process4"/>
    <dgm:cxn modelId="{FF45A869-2465-4E2E-9466-57E6CC6B112B}" srcId="{3F898DB9-87BC-4BD2-A5D5-41B98640C58A}" destId="{99278A10-6C07-4128-B500-61CF5663A5A4}" srcOrd="0" destOrd="0" parTransId="{066C7C4B-0357-4FBA-B2F2-3D43C865B7A2}" sibTransId="{9221B1B6-538E-4FC6-A2BB-199FB4FC677B}"/>
    <dgm:cxn modelId="{ABC33144-3B41-4755-B210-4BBDEBF8AB1A}" srcId="{3F898DB9-87BC-4BD2-A5D5-41B98640C58A}" destId="{87AD6717-3455-4503-A9AE-131987982C5A}" srcOrd="1" destOrd="0" parTransId="{30825FBE-DDBD-45C5-AF2D-BB663405A520}" sibTransId="{7CD5CB22-15D2-40BE-8BFE-A58DE122BA98}"/>
    <dgm:cxn modelId="{9F0D8569-EA94-4084-AC48-13D0863E4404}" type="presOf" srcId="{87AD6717-3455-4503-A9AE-131987982C5A}" destId="{E6D20B96-923C-4FBA-BBC6-6FCC201DC997}" srcOrd="0" destOrd="0" presId="urn:microsoft.com/office/officeart/2005/8/layout/process4"/>
    <dgm:cxn modelId="{07EE448B-656B-4B9E-81FB-D921CD073781}" type="presOf" srcId="{99278A10-6C07-4128-B500-61CF5663A5A4}" destId="{69B4D7F3-ABD9-4C44-A201-6C301DF0A00B}" srcOrd="0" destOrd="0" presId="urn:microsoft.com/office/officeart/2005/8/layout/process4"/>
    <dgm:cxn modelId="{C40D7D2A-6341-4625-BB7E-CECB88C81E3E}" srcId="{3F898DB9-87BC-4BD2-A5D5-41B98640C58A}" destId="{533E08D8-DA11-4057-82B9-1751C14BB63E}" srcOrd="4" destOrd="0" parTransId="{ED069554-4B43-4CB1-A415-AF17DB9137A9}" sibTransId="{598BD6E2-1B3A-4C6F-92DF-2DE4DCCE4FF5}"/>
    <dgm:cxn modelId="{901BE902-A92F-4406-B020-2F9BEC1D48EC}" type="presOf" srcId="{4BE520D9-C836-4CED-92D4-B64930442947}" destId="{D1CFBA3A-CA2D-424E-906B-4B9F1ADE9E94}" srcOrd="0" destOrd="0" presId="urn:microsoft.com/office/officeart/2005/8/layout/process4"/>
    <dgm:cxn modelId="{E7494362-E1AB-4FDE-93B3-668A41A9A947}" srcId="{3F898DB9-87BC-4BD2-A5D5-41B98640C58A}" destId="{840A7180-A1A8-4CBF-9E8F-EF839FE3D800}" srcOrd="2" destOrd="0" parTransId="{FC6BB89C-9CEA-4489-B6CB-9750EFED6167}" sibTransId="{3FFED234-B2C7-4F50-AE4C-22E74F037869}"/>
    <dgm:cxn modelId="{ED6E3826-B51D-425D-995B-6470D6A455F8}" type="presParOf" srcId="{82368565-E56F-4727-AE80-9A19990B496A}" destId="{7ADDA5A2-748E-42FE-B1CE-EC1726ABAEAC}" srcOrd="0" destOrd="0" presId="urn:microsoft.com/office/officeart/2005/8/layout/process4"/>
    <dgm:cxn modelId="{D1AD3395-AFEC-4B2A-8F8E-61C34F67E6B5}" type="presParOf" srcId="{7ADDA5A2-748E-42FE-B1CE-EC1726ABAEAC}" destId="{8F40A388-E8C4-46C0-8F61-046B6DCF6CD7}" srcOrd="0" destOrd="0" presId="urn:microsoft.com/office/officeart/2005/8/layout/process4"/>
    <dgm:cxn modelId="{18C2EDA3-16D1-4D4D-9356-F0C3FF40E1C0}" type="presParOf" srcId="{82368565-E56F-4727-AE80-9A19990B496A}" destId="{D8AC1B5B-65D7-4E3B-A0E2-9ACF51F1E0B9}" srcOrd="1" destOrd="0" presId="urn:microsoft.com/office/officeart/2005/8/layout/process4"/>
    <dgm:cxn modelId="{92CA165D-6015-4FD8-8642-3EFDF6100DF1}" type="presParOf" srcId="{82368565-E56F-4727-AE80-9A19990B496A}" destId="{CE1C0CE9-7FE9-44A7-B67D-02E6647B9B4B}" srcOrd="2" destOrd="0" presId="urn:microsoft.com/office/officeart/2005/8/layout/process4"/>
    <dgm:cxn modelId="{6EE2A132-551B-48D4-A48C-55A242914E65}" type="presParOf" srcId="{CE1C0CE9-7FE9-44A7-B67D-02E6647B9B4B}" destId="{D1CFBA3A-CA2D-424E-906B-4B9F1ADE9E94}" srcOrd="0" destOrd="0" presId="urn:microsoft.com/office/officeart/2005/8/layout/process4"/>
    <dgm:cxn modelId="{131C4803-FB6E-468D-878B-B012D20360E5}" type="presParOf" srcId="{82368565-E56F-4727-AE80-9A19990B496A}" destId="{BD08926D-13C5-4868-86FD-1040BD5F92F8}" srcOrd="3" destOrd="0" presId="urn:microsoft.com/office/officeart/2005/8/layout/process4"/>
    <dgm:cxn modelId="{7A5EDD45-FE6C-468A-808E-C8C91FD37049}" type="presParOf" srcId="{82368565-E56F-4727-AE80-9A19990B496A}" destId="{1533FE71-BC7F-4ABC-8706-139CE45D6FAA}" srcOrd="4" destOrd="0" presId="urn:microsoft.com/office/officeart/2005/8/layout/process4"/>
    <dgm:cxn modelId="{B4A41899-F206-4274-B21F-757F30B86245}" type="presParOf" srcId="{1533FE71-BC7F-4ABC-8706-139CE45D6FAA}" destId="{FEC4CFFD-68DF-428D-B89F-FD43322B7F9A}" srcOrd="0" destOrd="0" presId="urn:microsoft.com/office/officeart/2005/8/layout/process4"/>
    <dgm:cxn modelId="{8E06CF5B-431B-4111-9594-77376DA80092}" type="presParOf" srcId="{82368565-E56F-4727-AE80-9A19990B496A}" destId="{E838AE72-6F2C-42C1-8C96-B97543EBE626}" srcOrd="5" destOrd="0" presId="urn:microsoft.com/office/officeart/2005/8/layout/process4"/>
    <dgm:cxn modelId="{86AD4712-7833-4F5A-8D65-1B571E863BC9}" type="presParOf" srcId="{82368565-E56F-4727-AE80-9A19990B496A}" destId="{F907596B-C082-4CF0-B4B1-C0F47352DC51}" srcOrd="6" destOrd="0" presId="urn:microsoft.com/office/officeart/2005/8/layout/process4"/>
    <dgm:cxn modelId="{838F4E66-9D74-4B25-A926-5BE7F69DE910}" type="presParOf" srcId="{F907596B-C082-4CF0-B4B1-C0F47352DC51}" destId="{E6D20B96-923C-4FBA-BBC6-6FCC201DC997}" srcOrd="0" destOrd="0" presId="urn:microsoft.com/office/officeart/2005/8/layout/process4"/>
    <dgm:cxn modelId="{F2AF7342-9E46-4010-98A6-9B2643A5274F}" type="presParOf" srcId="{82368565-E56F-4727-AE80-9A19990B496A}" destId="{F93D9F5C-BE89-4B3A-9765-DBC37E3C97B8}" srcOrd="7" destOrd="0" presId="urn:microsoft.com/office/officeart/2005/8/layout/process4"/>
    <dgm:cxn modelId="{045C553D-3DD7-43A3-8464-F1AFC9FB089F}" type="presParOf" srcId="{82368565-E56F-4727-AE80-9A19990B496A}" destId="{626E515F-D945-47D1-976D-FA2D077B6855}" srcOrd="8" destOrd="0" presId="urn:microsoft.com/office/officeart/2005/8/layout/process4"/>
    <dgm:cxn modelId="{98C94660-C088-4839-ACC7-FDD2CB05ABD8}" type="presParOf" srcId="{626E515F-D945-47D1-976D-FA2D077B6855}" destId="{69B4D7F3-ABD9-4C44-A201-6C301DF0A00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D00B5-CB44-46E9-AA9D-C8F99A491E8A}">
      <dsp:nvSpPr>
        <dsp:cNvPr id="0" name=""/>
        <dsp:cNvSpPr/>
      </dsp:nvSpPr>
      <dsp:spPr>
        <a:xfrm>
          <a:off x="0" y="0"/>
          <a:ext cx="5867399" cy="864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Device</a:t>
          </a:r>
          <a:endParaRPr lang="en-GB" sz="3700" kern="1200" dirty="0"/>
        </a:p>
      </dsp:txBody>
      <dsp:txXfrm>
        <a:off x="25309" y="25309"/>
        <a:ext cx="4833859" cy="813490"/>
      </dsp:txXfrm>
    </dsp:sp>
    <dsp:sp modelId="{95170A61-B45A-45C7-B7BE-306831726A11}">
      <dsp:nvSpPr>
        <dsp:cNvPr id="0" name=""/>
        <dsp:cNvSpPr/>
      </dsp:nvSpPr>
      <dsp:spPr>
        <a:xfrm>
          <a:off x="438150" y="984123"/>
          <a:ext cx="5867399" cy="864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Network connection</a:t>
          </a:r>
          <a:endParaRPr lang="en-GB" sz="3700" kern="1200" dirty="0"/>
        </a:p>
      </dsp:txBody>
      <dsp:txXfrm>
        <a:off x="463459" y="1009432"/>
        <a:ext cx="4816961" cy="813490"/>
      </dsp:txXfrm>
    </dsp:sp>
    <dsp:sp modelId="{7DA7B4D6-EF98-4FA0-9DA7-73CAA3C04C86}">
      <dsp:nvSpPr>
        <dsp:cNvPr id="0" name=""/>
        <dsp:cNvSpPr/>
      </dsp:nvSpPr>
      <dsp:spPr>
        <a:xfrm>
          <a:off x="876300" y="1968246"/>
          <a:ext cx="5867399" cy="864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Server</a:t>
          </a:r>
          <a:endParaRPr lang="en-GB" sz="3700" kern="1200" dirty="0"/>
        </a:p>
      </dsp:txBody>
      <dsp:txXfrm>
        <a:off x="901609" y="1993555"/>
        <a:ext cx="4816961" cy="813490"/>
      </dsp:txXfrm>
    </dsp:sp>
    <dsp:sp modelId="{EE57FE76-83F7-47F5-9F0A-B8F7AE093FB2}">
      <dsp:nvSpPr>
        <dsp:cNvPr id="0" name=""/>
        <dsp:cNvSpPr/>
      </dsp:nvSpPr>
      <dsp:spPr>
        <a:xfrm>
          <a:off x="1314450" y="2952369"/>
          <a:ext cx="5867399" cy="864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External connection</a:t>
          </a:r>
          <a:endParaRPr lang="en-GB" sz="3700" kern="1200" dirty="0"/>
        </a:p>
      </dsp:txBody>
      <dsp:txXfrm>
        <a:off x="1339759" y="2977678"/>
        <a:ext cx="4816961" cy="813489"/>
      </dsp:txXfrm>
    </dsp:sp>
    <dsp:sp modelId="{B6B34EBA-DF74-4BFC-B0A6-9D1AAB6ECAEA}">
      <dsp:nvSpPr>
        <dsp:cNvPr id="0" name=""/>
        <dsp:cNvSpPr/>
      </dsp:nvSpPr>
      <dsp:spPr>
        <a:xfrm>
          <a:off x="1752600" y="3936492"/>
          <a:ext cx="5867399" cy="86410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700" kern="1200" dirty="0" smtClean="0"/>
            <a:t>Global connection</a:t>
          </a:r>
          <a:endParaRPr lang="en-GB" sz="3700" kern="1200" dirty="0"/>
        </a:p>
      </dsp:txBody>
      <dsp:txXfrm>
        <a:off x="1777909" y="3961801"/>
        <a:ext cx="4816961" cy="813490"/>
      </dsp:txXfrm>
    </dsp:sp>
    <dsp:sp modelId="{40554510-5CD1-4D9B-B49A-0F90D4FD5366}">
      <dsp:nvSpPr>
        <dsp:cNvPr id="0" name=""/>
        <dsp:cNvSpPr/>
      </dsp:nvSpPr>
      <dsp:spPr>
        <a:xfrm>
          <a:off x="5305729" y="631278"/>
          <a:ext cx="561670" cy="5616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5432105" y="631278"/>
        <a:ext cx="308918" cy="422657"/>
      </dsp:txXfrm>
    </dsp:sp>
    <dsp:sp modelId="{869B0A86-B7C1-4DE5-AFFC-B3CB5D7FD83D}">
      <dsp:nvSpPr>
        <dsp:cNvPr id="0" name=""/>
        <dsp:cNvSpPr/>
      </dsp:nvSpPr>
      <dsp:spPr>
        <a:xfrm>
          <a:off x="5743879" y="1615401"/>
          <a:ext cx="561670" cy="5616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3333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5870255" y="1615401"/>
        <a:ext cx="308918" cy="422657"/>
      </dsp:txXfrm>
    </dsp:sp>
    <dsp:sp modelId="{B478F88A-11CB-4177-99F5-C8C17AE5D98B}">
      <dsp:nvSpPr>
        <dsp:cNvPr id="0" name=""/>
        <dsp:cNvSpPr/>
      </dsp:nvSpPr>
      <dsp:spPr>
        <a:xfrm>
          <a:off x="6182029" y="2585123"/>
          <a:ext cx="561670" cy="5616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6667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6308405" y="2585123"/>
        <a:ext cx="308918" cy="422657"/>
      </dsp:txXfrm>
    </dsp:sp>
    <dsp:sp modelId="{718B323A-0DFC-4EFB-A58B-1AFB8567F693}">
      <dsp:nvSpPr>
        <dsp:cNvPr id="0" name=""/>
        <dsp:cNvSpPr/>
      </dsp:nvSpPr>
      <dsp:spPr>
        <a:xfrm>
          <a:off x="6620179" y="3578847"/>
          <a:ext cx="561670" cy="56167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2500" kern="1200"/>
        </a:p>
      </dsp:txBody>
      <dsp:txXfrm>
        <a:off x="6746555" y="3578847"/>
        <a:ext cx="308918" cy="422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0A388-E8C4-46C0-8F61-046B6DCF6CD7}">
      <dsp:nvSpPr>
        <dsp:cNvPr id="0" name=""/>
        <dsp:cNvSpPr/>
      </dsp:nvSpPr>
      <dsp:spPr>
        <a:xfrm>
          <a:off x="0" y="3895282"/>
          <a:ext cx="6912768" cy="63905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What’s the answer?</a:t>
          </a:r>
        </a:p>
      </dsp:txBody>
      <dsp:txXfrm>
        <a:off x="0" y="3895282"/>
        <a:ext cx="6912768" cy="639053"/>
      </dsp:txXfrm>
    </dsp:sp>
    <dsp:sp modelId="{D1CFBA3A-CA2D-424E-906B-4B9F1ADE9E94}">
      <dsp:nvSpPr>
        <dsp:cNvPr id="0" name=""/>
        <dsp:cNvSpPr/>
      </dsp:nvSpPr>
      <dsp:spPr>
        <a:xfrm rot="10800000">
          <a:off x="0" y="2922003"/>
          <a:ext cx="6912768" cy="982864"/>
        </a:xfrm>
        <a:prstGeom prst="upArrowCallou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Now, add together the numbers with ticks underneath.</a:t>
          </a:r>
        </a:p>
      </dsp:txBody>
      <dsp:txXfrm rot="10800000">
        <a:off x="0" y="2922003"/>
        <a:ext cx="6912768" cy="638636"/>
      </dsp:txXfrm>
    </dsp:sp>
    <dsp:sp modelId="{FEC4CFFD-68DF-428D-B89F-FD43322B7F9A}">
      <dsp:nvSpPr>
        <dsp:cNvPr id="0" name=""/>
        <dsp:cNvSpPr/>
      </dsp:nvSpPr>
      <dsp:spPr>
        <a:xfrm rot="10800000">
          <a:off x="0" y="1948725"/>
          <a:ext cx="6912768" cy="982864"/>
        </a:xfrm>
        <a:prstGeom prst="upArrowCallou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Underneath each number, write either a tick or a cross.</a:t>
          </a:r>
        </a:p>
      </dsp:txBody>
      <dsp:txXfrm rot="10800000">
        <a:off x="0" y="1948725"/>
        <a:ext cx="6912768" cy="638636"/>
      </dsp:txXfrm>
    </dsp:sp>
    <dsp:sp modelId="{E6D20B96-923C-4FBA-BBC6-6FCC201DC997}">
      <dsp:nvSpPr>
        <dsp:cNvPr id="0" name=""/>
        <dsp:cNvSpPr/>
      </dsp:nvSpPr>
      <dsp:spPr>
        <a:xfrm rot="10800000">
          <a:off x="0" y="975446"/>
          <a:ext cx="6912768" cy="982864"/>
        </a:xfrm>
        <a:prstGeom prst="upArrowCallou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smtClean="0"/>
            <a:t>Halve it, write it (repeat x3)</a:t>
          </a:r>
          <a:endParaRPr lang="en-GB" sz="2200" kern="1200" dirty="0" smtClean="0"/>
        </a:p>
      </dsp:txBody>
      <dsp:txXfrm rot="10800000">
        <a:off x="0" y="975446"/>
        <a:ext cx="6912768" cy="638636"/>
      </dsp:txXfrm>
    </dsp:sp>
    <dsp:sp modelId="{69B4D7F3-ABD9-4C44-A201-6C301DF0A00B}">
      <dsp:nvSpPr>
        <dsp:cNvPr id="0" name=""/>
        <dsp:cNvSpPr/>
      </dsp:nvSpPr>
      <dsp:spPr>
        <a:xfrm rot="10800000">
          <a:off x="0" y="2168"/>
          <a:ext cx="6912768" cy="982864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Write the number 8.</a:t>
          </a:r>
          <a:endParaRPr lang="en-GB" sz="2200" kern="1200" dirty="0"/>
        </a:p>
      </dsp:txBody>
      <dsp:txXfrm rot="10800000">
        <a:off x="0" y="2168"/>
        <a:ext cx="6912768" cy="638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B189AD-4F2F-42D2-A837-5DDFC5573D91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283DD-4615-419A-B27A-62DFE75FE1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741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Despite</a:t>
            </a:r>
            <a:r>
              <a:rPr lang="en-GB" baseline="0" dirty="0" smtClean="0"/>
              <a:t> the distance, I am still able to talk to you because of the way we can share and transport data.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83DD-4615-419A-B27A-62DFE75FE1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996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Show</a:t>
            </a:r>
            <a:r>
              <a:rPr lang="en-GB" baseline="0" dirty="0" smtClean="0"/>
              <a:t> 7 year olds this algorithm. They corrected it (no instruction to write on same line). They were enabled to invent binary…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83DD-4615-419A-B27A-62DFE75FE14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49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Story about head teachers daughter posting driving licence online…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83DD-4615-419A-B27A-62DFE75FE14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3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E-Safety Assembly – wool passed</a:t>
            </a:r>
            <a:r>
              <a:rPr lang="en-GB" baseline="0" dirty="0" smtClean="0"/>
              <a:t> out representing picture being shared. Hard to wind back in…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83DD-4615-419A-B27A-62DFE75FE14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967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Head teachers conference and impact of technology on the presentation.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83DD-4615-419A-B27A-62DFE75FE14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289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Google</a:t>
            </a:r>
            <a:r>
              <a:rPr lang="en-GB" baseline="0" dirty="0" smtClean="0"/>
              <a:t> is now turned to by NASA – they have conquered the earth, and now they set their eyes on space.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83DD-4615-419A-B27A-62DFE75FE1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790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way we communicate will never be the same again, so long as we continue to fuel the energy required to power!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83DD-4615-419A-B27A-62DFE75FE14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225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Data is universal – how many people are watching this right now?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83DD-4615-419A-B27A-62DFE75FE14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4836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</a:t>
            </a:r>
            <a:r>
              <a:rPr lang="en-GB" baseline="0" dirty="0" smtClean="0"/>
              <a:t> classroom friendly tool equivalent to twitter, but more ‘e-safe’.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83DD-4615-419A-B27A-62DFE75FE14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00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Draw</a:t>
            </a:r>
            <a:r>
              <a:rPr lang="en-GB" baseline="0" dirty="0" smtClean="0"/>
              <a:t> the internet at home and at school. Is there a difference?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83DD-4615-419A-B27A-62DFE75FE14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345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the </a:t>
            </a:r>
            <a:r>
              <a:rPr lang="en-GB" smtClean="0"/>
              <a:t>journey of</a:t>
            </a:r>
            <a:r>
              <a:rPr lang="en-GB" baseline="0" smtClean="0"/>
              <a:t> data…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83DD-4615-419A-B27A-62DFE75FE14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740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Doodle the journey of data, then add information on the arrows.</a:t>
            </a:r>
            <a:r>
              <a:rPr lang="en-GB" baseline="0" dirty="0" smtClean="0"/>
              <a:t> Code the arrows – wireless / wired / cable, etc…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C283DD-4615-419A-B27A-62DFE75FE14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020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DFB6-F31B-4A49-9DC5-8749481A4FFC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FC1C-F496-4B38-9ED2-F2AB0372921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DFB6-F31B-4A49-9DC5-8749481A4FFC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FC1C-F496-4B38-9ED2-F2AB0372921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DFB6-F31B-4A49-9DC5-8749481A4FFC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FC1C-F496-4B38-9ED2-F2AB0372921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DFB6-F31B-4A49-9DC5-8749481A4FFC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FC1C-F496-4B38-9ED2-F2AB0372921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DFB6-F31B-4A49-9DC5-8749481A4FFC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FC1C-F496-4B38-9ED2-F2AB0372921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DFB6-F31B-4A49-9DC5-8749481A4FFC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FC1C-F496-4B38-9ED2-F2AB0372921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DFB6-F31B-4A49-9DC5-8749481A4FFC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FC1C-F496-4B38-9ED2-F2AB0372921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DFB6-F31B-4A49-9DC5-8749481A4FFC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FC1C-F496-4B38-9ED2-F2AB0372921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DFB6-F31B-4A49-9DC5-8749481A4FFC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FC1C-F496-4B38-9ED2-F2AB0372921D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DFB6-F31B-4A49-9DC5-8749481A4FFC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FC1C-F496-4B38-9ED2-F2AB037292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EDFB6-F31B-4A49-9DC5-8749481A4FFC}" type="datetimeFigureOut">
              <a:rPr lang="en-GB" smtClean="0"/>
              <a:t>08/07/2014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64FC1C-F496-4B38-9ED2-F2AB0372921D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8C64FC1C-F496-4B38-9ED2-F2AB0372921D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4BEDFB6-F31B-4A49-9DC5-8749481A4FFC}" type="datetimeFigureOut">
              <a:rPr lang="en-GB" smtClean="0"/>
              <a:t>08/07/2014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inclusionsolution.me/diversity-inclusion-in-a-hyper-connected-worl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653136"/>
            <a:ext cx="6461760" cy="1066800"/>
          </a:xfrm>
        </p:spPr>
        <p:txBody>
          <a:bodyPr/>
          <a:lstStyle/>
          <a:p>
            <a:pPr algn="ctr"/>
            <a:r>
              <a:rPr lang="en-GB" dirty="0" smtClean="0"/>
              <a:t>Computer Science Curriculum Briefing</a:t>
            </a:r>
            <a:br>
              <a:rPr lang="en-GB" dirty="0" smtClean="0"/>
            </a:br>
            <a:r>
              <a:rPr lang="en-GB" dirty="0" smtClean="0"/>
              <a:t>From Plymouth to Roehampton</a:t>
            </a:r>
          </a:p>
          <a:p>
            <a:pPr algn="ctr"/>
            <a:r>
              <a:rPr lang="en-GB" i="1" dirty="0" smtClean="0"/>
              <a:t>8</a:t>
            </a:r>
            <a:r>
              <a:rPr lang="en-GB" i="1" baseline="30000" dirty="0" smtClean="0"/>
              <a:t>th</a:t>
            </a:r>
            <a:r>
              <a:rPr lang="en-GB" i="1" dirty="0" smtClean="0"/>
              <a:t> July 2014</a:t>
            </a:r>
            <a:endParaRPr lang="en-GB" i="1" dirty="0"/>
          </a:p>
        </p:txBody>
      </p:sp>
      <p:sp>
        <p:nvSpPr>
          <p:cNvPr id="4" name="AutoShape 2" descr="https://infocus.emc.com/wp-content/uploads/2013/09/Dawn-of-Big-Data.jpg"/>
          <p:cNvSpPr>
            <a:spLocks noChangeAspect="1" noChangeArrowheads="1"/>
          </p:cNvSpPr>
          <p:nvPr/>
        </p:nvSpPr>
        <p:spPr bwMode="auto">
          <a:xfrm>
            <a:off x="63500" y="-136525"/>
            <a:ext cx="12363450" cy="625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34" y="332657"/>
            <a:ext cx="7684650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Messy maps…</a:t>
            </a:r>
            <a:endParaRPr lang="en-GB" dirty="0"/>
          </a:p>
        </p:txBody>
      </p:sp>
      <p:pic>
        <p:nvPicPr>
          <p:cNvPr id="4099" name="Picture 7" descr="MC900391298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16832"/>
            <a:ext cx="1704975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6" descr="MC900432567[1]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5" descr="MC900435242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03" y="4343400"/>
            <a:ext cx="126682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AutoShape 6" descr="linx.png"/>
          <p:cNvSpPr>
            <a:spLocks noChangeAspect="1" noChangeArrowheads="1"/>
          </p:cNvSpPr>
          <p:nvPr/>
        </p:nvSpPr>
        <p:spPr bwMode="auto">
          <a:xfrm>
            <a:off x="63500" y="-13652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0" t="24235" r="19272" b="15461"/>
          <a:stretch/>
        </p:blipFill>
        <p:spPr bwMode="auto">
          <a:xfrm>
            <a:off x="971600" y="4077072"/>
            <a:ext cx="2965784" cy="2205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>
            <a:endCxn id="4098" idx="1"/>
          </p:cNvCxnSpPr>
          <p:nvPr/>
        </p:nvCxnSpPr>
        <p:spPr>
          <a:xfrm>
            <a:off x="3779912" y="2564904"/>
            <a:ext cx="936104" cy="1223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4247965" y="4725144"/>
            <a:ext cx="1116123" cy="4547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242124" y="3231319"/>
            <a:ext cx="468052" cy="701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60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25168369"/>
              </p:ext>
            </p:extLst>
          </p:nvPr>
        </p:nvGraphicFramePr>
        <p:xfrm>
          <a:off x="539552" y="1772816"/>
          <a:ext cx="6912768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is it travelling?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483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 and share alike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t="13816" r="34296" b="12699"/>
          <a:stretch/>
        </p:blipFill>
        <p:spPr bwMode="auto">
          <a:xfrm>
            <a:off x="174171" y="1293726"/>
            <a:ext cx="8374743" cy="5375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043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Secure your data</a:t>
            </a:r>
            <a:endParaRPr lang="en-GB" dirty="0"/>
          </a:p>
        </p:txBody>
      </p:sp>
      <p:pic>
        <p:nvPicPr>
          <p:cNvPr id="6146" name="Picture 2" descr="C:\Users\MRGIBSON\AppData\Local\Microsoft\Windows\Temporary Internet Files\Content.IE5\MWPBBLCQ\MC900123923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073" y="2207819"/>
            <a:ext cx="4772254" cy="3585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93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Travel light…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64"/>
          <a:stretch/>
        </p:blipFill>
        <p:spPr bwMode="auto">
          <a:xfrm>
            <a:off x="0" y="1770184"/>
            <a:ext cx="8295134" cy="4306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Tech takes over</a:t>
            </a:r>
            <a:endParaRPr lang="en-GB" dirty="0"/>
          </a:p>
        </p:txBody>
      </p:sp>
      <p:pic>
        <p:nvPicPr>
          <p:cNvPr id="1026" name="Picture 2" descr="C:\Users\MRGIBSON\AppData\Local\Microsoft\Windows\Temporary Internet Files\Content.IE5\JYSDZVTO\MC900370356[2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3867104" cy="409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56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Hot off the press…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216" y="1916832"/>
            <a:ext cx="1800200" cy="2827784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GB" dirty="0" smtClean="0"/>
              <a:t>“Looking </a:t>
            </a:r>
            <a:r>
              <a:rPr lang="en-GB" dirty="0"/>
              <a:t>to further improve the robots, </a:t>
            </a:r>
            <a:r>
              <a:rPr lang="en-GB" dirty="0" err="1"/>
              <a:t>Nasa</a:t>
            </a:r>
            <a:r>
              <a:rPr lang="en-GB" dirty="0"/>
              <a:t> turned to </a:t>
            </a:r>
            <a:r>
              <a:rPr lang="en-GB" dirty="0" smtClean="0"/>
              <a:t>Google's Project Tango.”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6" t="13158" r="39431" b="6250"/>
          <a:stretch/>
        </p:blipFill>
        <p:spPr bwMode="auto">
          <a:xfrm>
            <a:off x="467544" y="1225446"/>
            <a:ext cx="5832648" cy="550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95536" y="2060848"/>
            <a:ext cx="2232248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5" name="Picture 3" descr="C:\Users\MRGIBSON\AppData\Local\Microsoft\Windows\Temporary Internet Files\Content.IE5\PBF833R5\MC90043267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11760" y="1530507"/>
            <a:ext cx="1518030" cy="151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01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world has changed!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745" y="1600200"/>
            <a:ext cx="4860909" cy="4800600"/>
          </a:xfrm>
        </p:spPr>
      </p:pic>
    </p:spTree>
    <p:extLst>
      <p:ext uri="{BB962C8B-B14F-4D97-AF65-F5344CB8AC3E}">
        <p14:creationId xmlns:p14="http://schemas.microsoft.com/office/powerpoint/2010/main" val="18721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conference call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2050" name="Picture 2" descr="http://www.theinclusionsolution.me/wp-content/uploads/2013/04/illustration-of-worldwide-connections-cropped2-300x25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60848"/>
            <a:ext cx="4752528" cy="397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81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Classroom Twitter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" t="2056" r="20237" b="28618"/>
          <a:stretch/>
        </p:blipFill>
        <p:spPr bwMode="auto">
          <a:xfrm>
            <a:off x="395536" y="1628800"/>
            <a:ext cx="7678780" cy="406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239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Draw the Internet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" t="14803" r="35185" b="36678"/>
          <a:stretch/>
        </p:blipFill>
        <p:spPr bwMode="auto">
          <a:xfrm>
            <a:off x="0" y="1844824"/>
            <a:ext cx="8410074" cy="35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Travel light…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368438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88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163</TotalTime>
  <Words>327</Words>
  <Application>Microsoft Office PowerPoint</Application>
  <PresentationFormat>On-screen Show (4:3)</PresentationFormat>
  <Paragraphs>49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PowerPoint Presentation</vt:lpstr>
      <vt:lpstr>Travel light…</vt:lpstr>
      <vt:lpstr>Tech takes over</vt:lpstr>
      <vt:lpstr>Hot off the press…</vt:lpstr>
      <vt:lpstr>The world has changed!</vt:lpstr>
      <vt:lpstr>The conference call</vt:lpstr>
      <vt:lpstr>Classroom Twitter</vt:lpstr>
      <vt:lpstr>Draw the Internet</vt:lpstr>
      <vt:lpstr>Travel light…</vt:lpstr>
      <vt:lpstr>Messy maps…</vt:lpstr>
      <vt:lpstr>How is it travelling?</vt:lpstr>
      <vt:lpstr>Share and share alike</vt:lpstr>
      <vt:lpstr>Secure your data</vt:lpstr>
    </vt:vector>
  </TitlesOfParts>
  <Company>BCPS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is data important?</dc:title>
  <dc:creator>MRGIBSON</dc:creator>
  <cp:lastModifiedBy>MRGIBSON</cp:lastModifiedBy>
  <cp:revision>15</cp:revision>
  <dcterms:created xsi:type="dcterms:W3CDTF">2014-07-06T17:14:02Z</dcterms:created>
  <dcterms:modified xsi:type="dcterms:W3CDTF">2014-07-08T14:10:15Z</dcterms:modified>
</cp:coreProperties>
</file>