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02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733256"/>
            <a:ext cx="1000976" cy="94588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D08F823E-3297-4F32-893C-C18AA654AB29}" type="slidenum">
              <a:rPr lang="en-GB" smtClean="0"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A44B1E4B-E7A7-4DE1-8FCE-18E1D61AA61F}" type="datetimeFigureOut">
              <a:rPr lang="en-GB" smtClean="0"/>
              <a:t>05/03/2013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674" y="875625"/>
            <a:ext cx="5731510" cy="573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332656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PYTHON – ZERO TO HERO</a:t>
            </a:r>
            <a:endParaRPr lang="en-GB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791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Casting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539552" y="1905506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urier New" pitchFamily="49" charset="0"/>
                <a:cs typeface="Courier New" pitchFamily="49" charset="0"/>
              </a:rPr>
              <a:t>number = </a:t>
            </a:r>
            <a:r>
              <a:rPr lang="en-GB" sz="2400" dirty="0" err="1">
                <a:latin typeface="Courier New" pitchFamily="49" charset="0"/>
                <a:cs typeface="Courier New" pitchFamily="49" charset="0"/>
              </a:rPr>
              <a:t>raw_input</a:t>
            </a:r>
            <a:r>
              <a:rPr lang="en-GB" sz="2400" dirty="0">
                <a:latin typeface="Courier New" pitchFamily="49" charset="0"/>
                <a:cs typeface="Courier New" pitchFamily="49" charset="0"/>
              </a:rPr>
              <a:t>("Enter a number ")</a:t>
            </a:r>
          </a:p>
          <a:p>
            <a:r>
              <a:rPr lang="en-GB" sz="2400" dirty="0">
                <a:latin typeface="Courier New" pitchFamily="49" charset="0"/>
                <a:cs typeface="Courier New" pitchFamily="49" charset="0"/>
              </a:rPr>
              <a:t>number = </a:t>
            </a:r>
            <a:r>
              <a:rPr lang="en-GB" sz="2400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sz="2400" dirty="0">
                <a:latin typeface="Courier New" pitchFamily="49" charset="0"/>
                <a:cs typeface="Courier New" pitchFamily="49" charset="0"/>
              </a:rPr>
              <a:t>(number)		</a:t>
            </a:r>
            <a:endParaRPr lang="en-GB" sz="24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GB" sz="2400" dirty="0" smtClean="0">
                <a:latin typeface="Courier New" pitchFamily="49" charset="0"/>
                <a:cs typeface="Courier New" pitchFamily="49" charset="0"/>
              </a:rPr>
              <a:t>print </a:t>
            </a:r>
            <a:r>
              <a:rPr lang="en-GB" sz="2400" dirty="0">
                <a:latin typeface="Courier New" pitchFamily="49" charset="0"/>
                <a:cs typeface="Courier New" pitchFamily="49" charset="0"/>
              </a:rPr>
              <a:t>number * 2</a:t>
            </a:r>
          </a:p>
        </p:txBody>
      </p:sp>
    </p:spTree>
    <p:extLst>
      <p:ext uri="{BB962C8B-B14F-4D97-AF65-F5344CB8AC3E}">
        <p14:creationId xmlns:p14="http://schemas.microsoft.com/office/powerpoint/2010/main" val="51821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Selection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539552" y="2413338"/>
            <a:ext cx="73448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err="1">
                <a:latin typeface="Courier New" pitchFamily="49" charset="0"/>
                <a:cs typeface="Courier New" pitchFamily="49" charset="0"/>
              </a:rPr>
              <a:t>greensEaten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raw_input</a:t>
            </a:r>
            <a:r>
              <a:rPr lang="en-GB" dirty="0" smtClean="0">
                <a:latin typeface="Courier New" pitchFamily="49" charset="0"/>
                <a:cs typeface="Courier New" pitchFamily="49" charset="0"/>
              </a:rPr>
              <a:t>(“Did 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you eat your greens</a:t>
            </a:r>
            <a:r>
              <a:rPr lang="en-GB" dirty="0" smtClean="0">
                <a:latin typeface="Courier New" pitchFamily="49" charset="0"/>
                <a:cs typeface="Courier New" pitchFamily="49" charset="0"/>
              </a:rPr>
              <a:t>?”)</a:t>
            </a:r>
          </a:p>
          <a:p>
            <a:r>
              <a:rPr lang="en-GB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GB" dirty="0">
                <a:latin typeface="Courier New" pitchFamily="49" charset="0"/>
                <a:cs typeface="Courier New" pitchFamily="49" charset="0"/>
              </a:rPr>
            </a:br>
            <a:r>
              <a:rPr lang="en-GB" dirty="0">
                <a:latin typeface="Courier New" pitchFamily="49" charset="0"/>
                <a:cs typeface="Courier New" pitchFamily="49" charset="0"/>
              </a:rPr>
              <a:t>if </a:t>
            </a:r>
            <a:r>
              <a:rPr lang="en-GB" dirty="0" err="1">
                <a:latin typeface="Courier New" pitchFamily="49" charset="0"/>
                <a:cs typeface="Courier New" pitchFamily="49" charset="0"/>
              </a:rPr>
              <a:t>greensEaten</a:t>
            </a:r>
            <a:r>
              <a:rPr lang="en-GB" dirty="0">
                <a:latin typeface="Courier New" pitchFamily="49" charset="0"/>
                <a:cs typeface="Courier New" pitchFamily="49" charset="0"/>
              </a:rPr>
              <a:t> == “yes”:</a:t>
            </a:r>
            <a:br>
              <a:rPr lang="en-GB" dirty="0">
                <a:latin typeface="Courier New" pitchFamily="49" charset="0"/>
                <a:cs typeface="Courier New" pitchFamily="49" charset="0"/>
              </a:rPr>
            </a:br>
            <a:r>
              <a:rPr lang="en-GB" dirty="0">
                <a:latin typeface="Courier New" pitchFamily="49" charset="0"/>
                <a:cs typeface="Courier New" pitchFamily="49" charset="0"/>
              </a:rPr>
              <a:t>	print “Well done, you can have some pudding</a:t>
            </a:r>
            <a:r>
              <a:rPr lang="en-GB" dirty="0" smtClean="0">
                <a:latin typeface="Courier New" pitchFamily="49" charset="0"/>
                <a:cs typeface="Courier New" pitchFamily="49" charset="0"/>
              </a:rPr>
              <a:t>”</a:t>
            </a:r>
          </a:p>
          <a:p>
            <a:r>
              <a:rPr lang="en-GB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GB" dirty="0">
                <a:latin typeface="Courier New" pitchFamily="49" charset="0"/>
                <a:cs typeface="Courier New" pitchFamily="49" charset="0"/>
              </a:rPr>
            </a:br>
            <a:r>
              <a:rPr lang="en-GB" dirty="0">
                <a:latin typeface="Courier New" pitchFamily="49" charset="0"/>
                <a:cs typeface="Courier New" pitchFamily="49" charset="0"/>
              </a:rPr>
              <a:t>else:</a:t>
            </a:r>
            <a:br>
              <a:rPr lang="en-GB" dirty="0">
                <a:latin typeface="Courier New" pitchFamily="49" charset="0"/>
                <a:cs typeface="Courier New" pitchFamily="49" charset="0"/>
              </a:rPr>
            </a:br>
            <a:r>
              <a:rPr lang="en-GB" dirty="0">
                <a:latin typeface="Courier New" pitchFamily="49" charset="0"/>
                <a:cs typeface="Courier New" pitchFamily="49" charset="0"/>
              </a:rPr>
              <a:t>	print “NAUGHTY! Go to bed now!”</a:t>
            </a:r>
            <a:endParaRPr lang="en-GB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63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Welcome </a:t>
            </a:r>
            <a:endParaRPr lang="en-GB" dirty="0"/>
          </a:p>
        </p:txBody>
      </p:sp>
      <p:pic>
        <p:nvPicPr>
          <p:cNvPr id="1026" name="Picture 2" descr="C:\Users\Laura\Documents\My web stuff\rounded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524000"/>
            <a:ext cx="1630040" cy="163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4800600"/>
          </a:xfrm>
        </p:spPr>
        <p:txBody>
          <a:bodyPr/>
          <a:lstStyle/>
          <a:p>
            <a:r>
              <a:rPr lang="en-GB" dirty="0" smtClean="0"/>
              <a:t>Username: </a:t>
            </a:r>
            <a:r>
              <a:rPr lang="en-GB" b="1" dirty="0" smtClean="0"/>
              <a:t>cas13</a:t>
            </a:r>
          </a:p>
          <a:p>
            <a:r>
              <a:rPr lang="en-GB" dirty="0" smtClean="0"/>
              <a:t>Password: </a:t>
            </a:r>
            <a:r>
              <a:rPr lang="en-GB" b="1" dirty="0" smtClean="0"/>
              <a:t>cas13</a:t>
            </a:r>
          </a:p>
          <a:p>
            <a:pPr marL="114300" indent="0">
              <a:buNone/>
            </a:pPr>
            <a:endParaRPr lang="en-GB" dirty="0" smtClean="0"/>
          </a:p>
          <a:p>
            <a:r>
              <a:rPr lang="en-GB" dirty="0" smtClean="0"/>
              <a:t>No fire alarms scheduled!</a:t>
            </a:r>
          </a:p>
          <a:p>
            <a:pPr marL="114300" indent="0">
              <a:buNone/>
            </a:pPr>
            <a:endParaRPr lang="en-GB" dirty="0" smtClean="0"/>
          </a:p>
          <a:p>
            <a:r>
              <a:rPr lang="en-GB" dirty="0" smtClean="0"/>
              <a:t>Toilets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507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Hello, World!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899592" y="2492896"/>
            <a:ext cx="60486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Courier New" pitchFamily="49" charset="0"/>
                <a:cs typeface="Courier New" pitchFamily="49" charset="0"/>
              </a:rPr>
              <a:t>print "Hello World"</a:t>
            </a:r>
          </a:p>
        </p:txBody>
      </p:sp>
    </p:spTree>
    <p:extLst>
      <p:ext uri="{BB962C8B-B14F-4D97-AF65-F5344CB8AC3E}">
        <p14:creationId xmlns:p14="http://schemas.microsoft.com/office/powerpoint/2010/main" val="77482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Types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b="1" dirty="0"/>
              <a:t>Integer</a:t>
            </a:r>
            <a:r>
              <a:rPr lang="en-GB" dirty="0"/>
              <a:t> (</a:t>
            </a:r>
            <a:r>
              <a:rPr lang="en-GB" dirty="0" err="1"/>
              <a:t>int</a:t>
            </a:r>
            <a:r>
              <a:rPr lang="en-GB" dirty="0"/>
              <a:t>) – a whole number</a:t>
            </a:r>
          </a:p>
          <a:p>
            <a:pPr lvl="0"/>
            <a:r>
              <a:rPr lang="en-GB" b="1" dirty="0"/>
              <a:t>Floating point number</a:t>
            </a:r>
            <a:r>
              <a:rPr lang="en-GB" dirty="0"/>
              <a:t> (float) – a decimal number</a:t>
            </a:r>
          </a:p>
          <a:p>
            <a:pPr lvl="0"/>
            <a:r>
              <a:rPr lang="en-GB" b="1" dirty="0"/>
              <a:t>String</a:t>
            </a:r>
            <a:r>
              <a:rPr lang="en-GB" dirty="0"/>
              <a:t> (</a:t>
            </a:r>
            <a:r>
              <a:rPr lang="en-GB" dirty="0" err="1"/>
              <a:t>str</a:t>
            </a:r>
            <a:r>
              <a:rPr lang="en-GB" dirty="0"/>
              <a:t>) – one or more letters, numbers, punctuation etc. written together "in quotes"</a:t>
            </a:r>
          </a:p>
          <a:p>
            <a:pPr lvl="0"/>
            <a:r>
              <a:rPr lang="en-GB" b="1" dirty="0"/>
              <a:t>Boolean</a:t>
            </a:r>
            <a:r>
              <a:rPr lang="en-GB" dirty="0"/>
              <a:t> – True or False</a:t>
            </a:r>
          </a:p>
          <a:p>
            <a:endParaRPr lang="en-GB" dirty="0" smtClean="0"/>
          </a:p>
          <a:p>
            <a:r>
              <a:rPr lang="en-GB" dirty="0" smtClean="0"/>
              <a:t>type(“</a:t>
            </a:r>
            <a:r>
              <a:rPr lang="en-GB" dirty="0" err="1" smtClean="0"/>
              <a:t>abc</a:t>
            </a:r>
            <a:r>
              <a:rPr lang="en-GB" dirty="0" smtClean="0"/>
              <a:t>”)</a:t>
            </a:r>
          </a:p>
          <a:p>
            <a:r>
              <a:rPr lang="en-GB" dirty="0" smtClean="0"/>
              <a:t>type(1)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431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Variables</a:t>
            </a:r>
            <a:endParaRPr lang="en-GB" dirty="0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39"/>
            <a:ext cx="7560840" cy="140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820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Using variables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1115616" y="2276872"/>
            <a:ext cx="55983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Courier New" pitchFamily="49" charset="0"/>
                <a:cs typeface="Courier New" pitchFamily="49" charset="0"/>
              </a:rPr>
              <a:t>name = "Laura"</a:t>
            </a:r>
          </a:p>
          <a:p>
            <a:r>
              <a:rPr lang="en-GB" sz="3200" dirty="0">
                <a:latin typeface="Courier New" pitchFamily="49" charset="0"/>
                <a:cs typeface="Courier New" pitchFamily="49" charset="0"/>
              </a:rPr>
              <a:t>print "Hello " + name</a:t>
            </a:r>
          </a:p>
        </p:txBody>
      </p:sp>
    </p:spTree>
    <p:extLst>
      <p:ext uri="{BB962C8B-B14F-4D97-AF65-F5344CB8AC3E}">
        <p14:creationId xmlns:p14="http://schemas.microsoft.com/office/powerpoint/2010/main" val="244883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Input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611560" y="1772816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urier New" pitchFamily="49" charset="0"/>
                <a:cs typeface="Courier New" pitchFamily="49" charset="0"/>
              </a:rPr>
              <a:t>name = </a:t>
            </a:r>
            <a:r>
              <a:rPr lang="en-GB" sz="2400" dirty="0" err="1">
                <a:latin typeface="Courier New" pitchFamily="49" charset="0"/>
                <a:cs typeface="Courier New" pitchFamily="49" charset="0"/>
              </a:rPr>
              <a:t>raw_input</a:t>
            </a:r>
            <a:r>
              <a:rPr lang="en-GB" sz="2400" dirty="0">
                <a:latin typeface="Courier New" pitchFamily="49" charset="0"/>
                <a:cs typeface="Courier New" pitchFamily="49" charset="0"/>
              </a:rPr>
              <a:t>("What is your name?")</a:t>
            </a:r>
          </a:p>
          <a:p>
            <a:r>
              <a:rPr lang="en-GB" sz="2400" dirty="0">
                <a:latin typeface="Courier New" pitchFamily="49" charset="0"/>
                <a:cs typeface="Courier New" pitchFamily="49" charset="0"/>
              </a:rPr>
              <a:t>print "Hello " + name</a:t>
            </a:r>
          </a:p>
        </p:txBody>
      </p:sp>
    </p:spTree>
    <p:extLst>
      <p:ext uri="{BB962C8B-B14F-4D97-AF65-F5344CB8AC3E}">
        <p14:creationId xmlns:p14="http://schemas.microsoft.com/office/powerpoint/2010/main" val="263850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type?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611560" y="1700808"/>
            <a:ext cx="71287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urier New" pitchFamily="49" charset="0"/>
                <a:cs typeface="Courier New" pitchFamily="49" charset="0"/>
              </a:rPr>
              <a:t> </a:t>
            </a:r>
          </a:p>
          <a:p>
            <a:r>
              <a:rPr lang="en-GB" sz="2400" dirty="0">
                <a:latin typeface="Courier New" pitchFamily="49" charset="0"/>
                <a:cs typeface="Courier New" pitchFamily="49" charset="0"/>
              </a:rPr>
              <a:t>number = </a:t>
            </a:r>
            <a:r>
              <a:rPr lang="en-GB" sz="2400" dirty="0" err="1">
                <a:latin typeface="Courier New" pitchFamily="49" charset="0"/>
                <a:cs typeface="Courier New" pitchFamily="49" charset="0"/>
              </a:rPr>
              <a:t>raw_input</a:t>
            </a:r>
            <a:r>
              <a:rPr lang="en-GB" sz="2400" dirty="0">
                <a:latin typeface="Courier New" pitchFamily="49" charset="0"/>
                <a:cs typeface="Courier New" pitchFamily="49" charset="0"/>
              </a:rPr>
              <a:t>("Enter a number ")</a:t>
            </a:r>
          </a:p>
          <a:p>
            <a:r>
              <a:rPr lang="en-GB" sz="2400" dirty="0">
                <a:latin typeface="Courier New" pitchFamily="49" charset="0"/>
                <a:cs typeface="Courier New" pitchFamily="49" charset="0"/>
              </a:rPr>
              <a:t>print type(number</a:t>
            </a:r>
            <a:r>
              <a:rPr lang="en-GB" sz="2400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endParaRPr lang="en-GB" sz="2400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2400" dirty="0" smtClean="0">
                <a:cs typeface="Courier New" pitchFamily="49" charset="0"/>
              </a:rPr>
              <a:t>I typed in the number 3 – what type?</a:t>
            </a:r>
            <a:endParaRPr lang="en-GB" sz="2400" dirty="0"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70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happens?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467544" y="2132856"/>
            <a:ext cx="7200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urier New" pitchFamily="49" charset="0"/>
                <a:cs typeface="Courier New" pitchFamily="49" charset="0"/>
              </a:rPr>
              <a:t>number = </a:t>
            </a:r>
            <a:r>
              <a:rPr lang="en-GB" sz="2400" dirty="0" err="1">
                <a:latin typeface="Courier New" pitchFamily="49" charset="0"/>
                <a:cs typeface="Courier New" pitchFamily="49" charset="0"/>
              </a:rPr>
              <a:t>raw_input</a:t>
            </a:r>
            <a:r>
              <a:rPr lang="en-GB" sz="2400" dirty="0">
                <a:latin typeface="Courier New" pitchFamily="49" charset="0"/>
                <a:cs typeface="Courier New" pitchFamily="49" charset="0"/>
              </a:rPr>
              <a:t>("Enter a number ")</a:t>
            </a:r>
          </a:p>
          <a:p>
            <a:r>
              <a:rPr lang="en-GB" sz="2400" dirty="0">
                <a:latin typeface="Courier New" pitchFamily="49" charset="0"/>
                <a:cs typeface="Courier New" pitchFamily="49" charset="0"/>
              </a:rPr>
              <a:t>print number * </a:t>
            </a:r>
            <a:r>
              <a:rPr lang="en-GB" sz="2400" dirty="0" smtClean="0">
                <a:latin typeface="Courier New" pitchFamily="49" charset="0"/>
                <a:cs typeface="Courier New" pitchFamily="49" charset="0"/>
              </a:rPr>
              <a:t>2</a:t>
            </a:r>
          </a:p>
          <a:p>
            <a:endParaRPr lang="en-GB" sz="2400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2400" dirty="0" smtClean="0">
                <a:cs typeface="Courier New" pitchFamily="49" charset="0"/>
              </a:rPr>
              <a:t>I typed in the number 3 – what happens?</a:t>
            </a:r>
          </a:p>
        </p:txBody>
      </p:sp>
    </p:spTree>
    <p:extLst>
      <p:ext uri="{BB962C8B-B14F-4D97-AF65-F5344CB8AC3E}">
        <p14:creationId xmlns:p14="http://schemas.microsoft.com/office/powerpoint/2010/main" val="128759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13</TotalTime>
  <Words>161</Words>
  <Application>Microsoft Office PowerPoint</Application>
  <PresentationFormat>On-screen Show (4:3)</PresentationFormat>
  <Paragraphs>44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Adjacency</vt:lpstr>
      <vt:lpstr>PowerPoint Presentation</vt:lpstr>
      <vt:lpstr>Welcome </vt:lpstr>
      <vt:lpstr>Hello, World!</vt:lpstr>
      <vt:lpstr>Data Types</vt:lpstr>
      <vt:lpstr>Variables</vt:lpstr>
      <vt:lpstr>Using variables</vt:lpstr>
      <vt:lpstr>Input</vt:lpstr>
      <vt:lpstr>What type?</vt:lpstr>
      <vt:lpstr>What happens?</vt:lpstr>
      <vt:lpstr>Casting</vt:lpstr>
      <vt:lpstr>Selection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</dc:creator>
  <cp:lastModifiedBy>Laura</cp:lastModifiedBy>
  <cp:revision>9</cp:revision>
  <dcterms:created xsi:type="dcterms:W3CDTF">2013-03-05T05:39:45Z</dcterms:created>
  <dcterms:modified xsi:type="dcterms:W3CDTF">2013-03-05T05:53:49Z</dcterms:modified>
</cp:coreProperties>
</file>