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6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733256"/>
            <a:ext cx="1000976" cy="9458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674" y="875625"/>
            <a:ext cx="5731510" cy="573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332656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PYTHON – ZERO TO HERO</a:t>
            </a:r>
            <a:endParaRPr lang="en-GB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791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While loop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95536" y="1772816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>
                <a:latin typeface="Courier New" pitchFamily="49" charset="0"/>
                <a:cs typeface="Courier New" pitchFamily="49" charset="0"/>
              </a:rPr>
              <a:t>timesPrinted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0</a:t>
            </a:r>
          </a:p>
          <a:p>
            <a:r>
              <a:rPr lang="en-GB" dirty="0" smtClean="0">
                <a:latin typeface="Courier New" pitchFamily="49" charset="0"/>
                <a:cs typeface="Courier New" pitchFamily="49" charset="0"/>
              </a:rPr>
              <a:t>print "I 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know a song that 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will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"</a:t>
            </a:r>
          </a:p>
          <a:p>
            <a:r>
              <a:rPr lang="en-GB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n-GB" dirty="0" smtClean="0">
                <a:latin typeface="Courier New" pitchFamily="49" charset="0"/>
                <a:cs typeface="Courier New" pitchFamily="49" charset="0"/>
              </a:rPr>
              <a:t>while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timesPrinted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&lt; 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3:</a:t>
            </a:r>
          </a:p>
          <a:p>
            <a:r>
              <a:rPr lang="en-GB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print "get 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on your nerves"</a:t>
            </a:r>
          </a:p>
          <a:p>
            <a:r>
              <a:rPr lang="en-GB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GB" dirty="0" err="1" smtClean="0">
                <a:latin typeface="Courier New" pitchFamily="49" charset="0"/>
                <a:cs typeface="Courier New" pitchFamily="49" charset="0"/>
              </a:rPr>
              <a:t>timesPrinted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timesPrinted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+ 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1</a:t>
            </a:r>
          </a:p>
          <a:p>
            <a:endParaRPr lang="en-GB" dirty="0">
              <a:latin typeface="Courier New" pitchFamily="49" charset="0"/>
              <a:cs typeface="Courier New" pitchFamily="49" charset="0"/>
            </a:endParaRPr>
          </a:p>
          <a:p>
            <a:r>
              <a:rPr lang="en-GB" dirty="0" smtClean="0">
                <a:latin typeface="Courier New" pitchFamily="49" charset="0"/>
                <a:cs typeface="Courier New" pitchFamily="49" charset="0"/>
              </a:rPr>
              <a:t>print 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"And it goes like 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this"</a:t>
            </a:r>
            <a:endParaRPr lang="en-GB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63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For loop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403648" y="216398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dirty="0">
                <a:latin typeface="Courier New" pitchFamily="49" charset="0"/>
                <a:cs typeface="Courier New" pitchFamily="49" charset="0"/>
              </a:rPr>
              <a:t>for </a:t>
            </a:r>
            <a:r>
              <a:rPr lang="en-GB" sz="28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GB" sz="2800" dirty="0">
                <a:latin typeface="Courier New" pitchFamily="49" charset="0"/>
                <a:cs typeface="Courier New" pitchFamily="49" charset="0"/>
              </a:rPr>
              <a:t> in </a:t>
            </a:r>
            <a:r>
              <a:rPr lang="en-GB" sz="2800" dirty="0" smtClean="0">
                <a:latin typeface="Courier New" pitchFamily="49" charset="0"/>
                <a:cs typeface="Courier New" pitchFamily="49" charset="0"/>
              </a:rPr>
              <a:t>range(4):</a:t>
            </a:r>
            <a:endParaRPr lang="en-GB" sz="2800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2800" dirty="0" smtClean="0">
                <a:latin typeface="Courier New" pitchFamily="49" charset="0"/>
                <a:cs typeface="Courier New" pitchFamily="49" charset="0"/>
              </a:rPr>
              <a:t>	print </a:t>
            </a:r>
            <a:r>
              <a:rPr lang="en-GB" sz="2800" dirty="0">
                <a:latin typeface="Courier New" pitchFamily="49" charset="0"/>
                <a:cs typeface="Courier New" pitchFamily="49" charset="0"/>
              </a:rPr>
              <a:t>"Howdy!"</a:t>
            </a:r>
          </a:p>
        </p:txBody>
      </p:sp>
    </p:spTree>
    <p:extLst>
      <p:ext uri="{BB962C8B-B14F-4D97-AF65-F5344CB8AC3E}">
        <p14:creationId xmlns:p14="http://schemas.microsoft.com/office/powerpoint/2010/main" val="3625137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5" name="Picture 5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89052"/>
            <a:ext cx="5184576" cy="6590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1709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Random library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1049629" y="1628800"/>
            <a:ext cx="64087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 err="1">
                <a:latin typeface="Courier New" pitchFamily="49" charset="0"/>
                <a:cs typeface="Courier New" pitchFamily="49" charset="0"/>
              </a:rPr>
              <a:t>random.random</a:t>
            </a:r>
            <a:r>
              <a:rPr lang="en-GB" sz="2800" dirty="0">
                <a:latin typeface="Courier New" pitchFamily="49" charset="0"/>
                <a:cs typeface="Courier New" pitchFamily="49" charset="0"/>
              </a:rPr>
              <a:t>() 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generates </a:t>
            </a:r>
            <a:r>
              <a:rPr lang="en-GB" sz="2800" dirty="0"/>
              <a:t>a random floating point number less than 0</a:t>
            </a:r>
          </a:p>
          <a:p>
            <a:r>
              <a:rPr lang="en-GB" sz="2800" dirty="0"/>
              <a:t/>
            </a:r>
            <a:br>
              <a:rPr lang="en-GB" sz="2800" dirty="0"/>
            </a:br>
            <a:r>
              <a:rPr lang="en-GB" sz="2800" dirty="0" err="1">
                <a:latin typeface="Courier New" pitchFamily="49" charset="0"/>
                <a:cs typeface="Courier New" pitchFamily="49" charset="0"/>
              </a:rPr>
              <a:t>random.randrange</a:t>
            </a:r>
            <a:r>
              <a:rPr lang="en-GB" sz="2800" dirty="0">
                <a:latin typeface="Courier New" pitchFamily="49" charset="0"/>
                <a:cs typeface="Courier New" pitchFamily="49" charset="0"/>
              </a:rPr>
              <a:t>(3) 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generates </a:t>
            </a:r>
            <a:r>
              <a:rPr lang="en-GB" sz="2800" dirty="0"/>
              <a:t>a random integer between 0 and 2 (careful!)</a:t>
            </a:r>
          </a:p>
          <a:p>
            <a:r>
              <a:rPr lang="en-GB" sz="2800" dirty="0"/>
              <a:t> </a:t>
            </a:r>
          </a:p>
          <a:p>
            <a:r>
              <a:rPr lang="en-GB" sz="2800" dirty="0" err="1">
                <a:latin typeface="Courier New" pitchFamily="49" charset="0"/>
                <a:cs typeface="Courier New" pitchFamily="49" charset="0"/>
              </a:rPr>
              <a:t>random.choice</a:t>
            </a:r>
            <a:r>
              <a:rPr lang="en-GB" sz="2800" dirty="0">
                <a:latin typeface="Courier New" pitchFamily="49" charset="0"/>
                <a:cs typeface="Courier New" pitchFamily="49" charset="0"/>
              </a:rPr>
              <a:t>(["apple", "pear", "banana"])</a:t>
            </a:r>
          </a:p>
        </p:txBody>
      </p:sp>
    </p:spTree>
    <p:extLst>
      <p:ext uri="{BB962C8B-B14F-4D97-AF65-F5344CB8AC3E}">
        <p14:creationId xmlns:p14="http://schemas.microsoft.com/office/powerpoint/2010/main" val="26813027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36</Words>
  <Application>Microsoft Office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Adjacency</vt:lpstr>
      <vt:lpstr>PowerPoint Presentation</vt:lpstr>
      <vt:lpstr>While loop</vt:lpstr>
      <vt:lpstr>For loop</vt:lpstr>
      <vt:lpstr>PowerPoint Presentation</vt:lpstr>
      <vt:lpstr>Random library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</dc:creator>
  <cp:lastModifiedBy>Laura</cp:lastModifiedBy>
  <cp:revision>13</cp:revision>
  <dcterms:created xsi:type="dcterms:W3CDTF">2013-03-05T05:39:45Z</dcterms:created>
  <dcterms:modified xsi:type="dcterms:W3CDTF">2013-03-05T05:59:08Z</dcterms:modified>
</cp:coreProperties>
</file>